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9.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0" r:id="rId5"/>
    <p:sldMasterId id="2147483663" r:id="rId6"/>
    <p:sldMasterId id="2147483666" r:id="rId7"/>
    <p:sldMasterId id="2147483692" r:id="rId8"/>
    <p:sldMasterId id="2147483704" r:id="rId9"/>
    <p:sldMasterId id="2147483718" r:id="rId10"/>
    <p:sldMasterId id="2147483737" r:id="rId11"/>
    <p:sldMasterId id="2147483749" r:id="rId12"/>
    <p:sldMasterId id="2147483776" r:id="rId13"/>
  </p:sldMasterIdLst>
  <p:notesMasterIdLst>
    <p:notesMasterId r:id="rId14"/>
  </p:notesMasterIdLst>
  <p:sldIdLst>
    <p:sldId id="256" r:id="rId15"/>
    <p:sldId id="257" r:id="rId16"/>
    <p:sldId id="258" r:id="rId17"/>
    <p:sldId id="259" r:id="rId18"/>
    <p:sldId id="260" r:id="rId19"/>
    <p:sldId id="261" r:id="rId20"/>
    <p:sldId id="262" r:id="rId21"/>
    <p:sldId id="263" r:id="rId22"/>
    <p:sldId id="264" r:id="rId23"/>
    <p:sldId id="265" r:id="rId24"/>
    <p:sldId id="266" r:id="rId25"/>
    <p:sldId id="267" r:id="rId26"/>
    <p:sldId id="268" r:id="rId27"/>
    <p:sldId id="269" r:id="rId28"/>
    <p:sldId id="270" r:id="rId29"/>
    <p:sldId id="271" r:id="rId30"/>
    <p:sldId id="272" r:id="rId31"/>
    <p:sldId id="273" r:id="rId32"/>
    <p:sldId id="274" r:id="rId33"/>
    <p:sldId id="275" r:id="rId34"/>
    <p:sldId id="276" r:id="rId35"/>
    <p:sldId id="277" r:id="rId36"/>
    <p:sldId id="278" r:id="rId37"/>
    <p:sldId id="279" r:id="rId38"/>
    <p:sldId id="280" r:id="rId39"/>
    <p:sldId id="281" r:id="rId40"/>
    <p:sldId id="282" r:id="rId41"/>
    <p:sldId id="283" r:id="rId42"/>
    <p:sldId id="284" r:id="rId43"/>
    <p:sldId id="285" r:id="rId44"/>
    <p:sldId id="286" r:id="rId45"/>
    <p:sldId id="287" r:id="rId46"/>
    <p:sldId id="288" r:id="rId47"/>
    <p:sldId id="289" r:id="rId48"/>
    <p:sldId id="290" r:id="rId49"/>
    <p:sldId id="291" r:id="rId50"/>
    <p:sldId id="292" r:id="rId51"/>
    <p:sldId id="293" r:id="rId52"/>
    <p:sldId id="294" r:id="rId53"/>
    <p:sldId id="295" r:id="rId54"/>
    <p:sldId id="296" r:id="rId55"/>
    <p:sldId id="297" r:id="rId56"/>
    <p:sldId id="298" r:id="rId57"/>
    <p:sldId id="299" r:id="rId58"/>
    <p:sldId id="300" r:id="rId59"/>
    <p:sldId id="301" r:id="rId60"/>
    <p:sldId id="302" r:id="rId61"/>
    <p:sldId id="303" r:id="rId62"/>
    <p:sldId id="304" r:id="rId63"/>
    <p:sldId id="305" r:id="rId64"/>
    <p:sldId id="306" r:id="rId65"/>
    <p:sldId id="307" r:id="rId66"/>
    <p:sldId id="308" r:id="rId67"/>
    <p:sldId id="309" r:id="rId68"/>
    <p:sldId id="310" r:id="rId69"/>
    <p:sldId id="311" r:id="rId70"/>
    <p:sldId id="312" r:id="rId71"/>
    <p:sldId id="313" r:id="rId72"/>
    <p:sldId id="314" r:id="rId73"/>
    <p:sldId id="315" r:id="rId74"/>
    <p:sldId id="316" r:id="rId75"/>
    <p:sldId id="317" r:id="rId76"/>
  </p:sldIdLst>
  <p:sldSz cy="6858000" cx="12192000"/>
  <p:notesSz cx="6858000" cy="9144000"/>
  <p:embeddedFontLst>
    <p:embeddedFont>
      <p:font typeface="Proxima Nova"/>
      <p:regular r:id="rId77"/>
      <p:bold r:id="rId78"/>
      <p:italic r:id="rId79"/>
      <p:boldItalic r:id="rId80"/>
    </p:embeddedFont>
    <p:embeddedFont>
      <p:font typeface="Tahoma"/>
      <p:regular r:id="rId81"/>
      <p:bold r:id="rId82"/>
    </p:embeddedFont>
    <p:embeddedFont>
      <p:font typeface="Helvetica Neue Light"/>
      <p:regular r:id="rId83"/>
      <p:bold r:id="rId84"/>
      <p:italic r:id="rId85"/>
      <p:boldItalic r:id="rId86"/>
    </p:embeddedFont>
    <p:embeddedFont>
      <p:font typeface="Cambria Math"/>
      <p:regular r:id="rId87"/>
    </p:embeddedFont>
    <p:embeddedFont>
      <p:font typeface="Century Gothic"/>
      <p:regular r:id="rId88"/>
      <p:bold r:id="rId89"/>
      <p:italic r:id="rId90"/>
      <p:boldItalic r:id="rId9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92" roundtripDataSignature="AMtx7mjOsFxhUff2AicDFkZw4Ec4PvK/d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A8C8CE-023E-474E-BDE0-E317F8365E02}">
  <a:tblStyle styleId="{A0A8C8CE-023E-474E-BDE0-E317F8365E02}"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F2E7"/>
          </a:solidFill>
        </a:fill>
      </a:tcStyle>
    </a:wholeTbl>
    <a:band1H>
      <a:tcTxStyle/>
      <a:tcStyle>
        <a:fill>
          <a:solidFill>
            <a:srgbClr val="F9E4CC"/>
          </a:solidFill>
        </a:fill>
      </a:tcStyle>
    </a:band1H>
    <a:band2H>
      <a:tcTxStyle/>
    </a:band2H>
    <a:band1V>
      <a:tcTxStyle/>
      <a:tcStyle>
        <a:fill>
          <a:solidFill>
            <a:srgbClr val="F9E4CC"/>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6.xml"/><Relationship Id="rId84" Type="http://schemas.openxmlformats.org/officeDocument/2006/relationships/font" Target="fonts/HelveticaNeueLight-bold.fntdata"/><Relationship Id="rId83" Type="http://schemas.openxmlformats.org/officeDocument/2006/relationships/font" Target="fonts/HelveticaNeueLight-regular.fntdata"/><Relationship Id="rId42" Type="http://schemas.openxmlformats.org/officeDocument/2006/relationships/slide" Target="slides/slide28.xml"/><Relationship Id="rId86" Type="http://schemas.openxmlformats.org/officeDocument/2006/relationships/font" Target="fonts/HelveticaNeueLight-boldItalic.fntdata"/><Relationship Id="rId41" Type="http://schemas.openxmlformats.org/officeDocument/2006/relationships/slide" Target="slides/slide27.xml"/><Relationship Id="rId85" Type="http://schemas.openxmlformats.org/officeDocument/2006/relationships/font" Target="fonts/HelveticaNeueLight-italic.fntdata"/><Relationship Id="rId44" Type="http://schemas.openxmlformats.org/officeDocument/2006/relationships/slide" Target="slides/slide30.xml"/><Relationship Id="rId88" Type="http://schemas.openxmlformats.org/officeDocument/2006/relationships/font" Target="fonts/CenturyGothic-regular.fntdata"/><Relationship Id="rId43" Type="http://schemas.openxmlformats.org/officeDocument/2006/relationships/slide" Target="slides/slide29.xml"/><Relationship Id="rId87" Type="http://schemas.openxmlformats.org/officeDocument/2006/relationships/font" Target="fonts/CambriaMath-regular.fntdata"/><Relationship Id="rId46" Type="http://schemas.openxmlformats.org/officeDocument/2006/relationships/slide" Target="slides/slide32.xml"/><Relationship Id="rId45" Type="http://schemas.openxmlformats.org/officeDocument/2006/relationships/slide" Target="slides/slide31.xml"/><Relationship Id="rId89" Type="http://schemas.openxmlformats.org/officeDocument/2006/relationships/font" Target="fonts/CenturyGothic-bold.fntdata"/><Relationship Id="rId80" Type="http://schemas.openxmlformats.org/officeDocument/2006/relationships/font" Target="fonts/ProximaNova-boldItalic.fntdata"/><Relationship Id="rId82" Type="http://schemas.openxmlformats.org/officeDocument/2006/relationships/font" Target="fonts/Tahoma-bold.fntdata"/><Relationship Id="rId81" Type="http://schemas.openxmlformats.org/officeDocument/2006/relationships/font" Target="fonts/Tahoma-regular.fntdata"/><Relationship Id="rId1" Type="http://schemas.openxmlformats.org/officeDocument/2006/relationships/theme" Target="theme/theme9.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4.xml"/><Relationship Id="rId47" Type="http://schemas.openxmlformats.org/officeDocument/2006/relationships/slide" Target="slides/slide33.xml"/><Relationship Id="rId49" Type="http://schemas.openxmlformats.org/officeDocument/2006/relationships/slide" Target="slides/slide35.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59.xml"/><Relationship Id="rId72" Type="http://schemas.openxmlformats.org/officeDocument/2006/relationships/slide" Target="slides/slide58.xml"/><Relationship Id="rId31" Type="http://schemas.openxmlformats.org/officeDocument/2006/relationships/slide" Target="slides/slide17.xml"/><Relationship Id="rId75" Type="http://schemas.openxmlformats.org/officeDocument/2006/relationships/slide" Target="slides/slide61.xml"/><Relationship Id="rId30" Type="http://schemas.openxmlformats.org/officeDocument/2006/relationships/slide" Target="slides/slide16.xml"/><Relationship Id="rId74" Type="http://schemas.openxmlformats.org/officeDocument/2006/relationships/slide" Target="slides/slide60.xml"/><Relationship Id="rId33" Type="http://schemas.openxmlformats.org/officeDocument/2006/relationships/slide" Target="slides/slide19.xml"/><Relationship Id="rId77" Type="http://schemas.openxmlformats.org/officeDocument/2006/relationships/font" Target="fonts/ProximaNova-regular.fntdata"/><Relationship Id="rId32" Type="http://schemas.openxmlformats.org/officeDocument/2006/relationships/slide" Target="slides/slide18.xml"/><Relationship Id="rId76" Type="http://schemas.openxmlformats.org/officeDocument/2006/relationships/slide" Target="slides/slide62.xml"/><Relationship Id="rId35" Type="http://schemas.openxmlformats.org/officeDocument/2006/relationships/slide" Target="slides/slide21.xml"/><Relationship Id="rId79" Type="http://schemas.openxmlformats.org/officeDocument/2006/relationships/font" Target="fonts/ProximaNova-italic.fntdata"/><Relationship Id="rId34" Type="http://schemas.openxmlformats.org/officeDocument/2006/relationships/slide" Target="slides/slide20.xml"/><Relationship Id="rId78" Type="http://schemas.openxmlformats.org/officeDocument/2006/relationships/font" Target="fonts/ProximaNova-bold.fntdata"/><Relationship Id="rId71" Type="http://schemas.openxmlformats.org/officeDocument/2006/relationships/slide" Target="slides/slide57.xml"/><Relationship Id="rId70" Type="http://schemas.openxmlformats.org/officeDocument/2006/relationships/slide" Target="slides/slide56.xml"/><Relationship Id="rId37" Type="http://schemas.openxmlformats.org/officeDocument/2006/relationships/slide" Target="slides/slide23.xml"/><Relationship Id="rId36" Type="http://schemas.openxmlformats.org/officeDocument/2006/relationships/slide" Target="slides/slide22.xml"/><Relationship Id="rId39" Type="http://schemas.openxmlformats.org/officeDocument/2006/relationships/slide" Target="slides/slide25.xml"/><Relationship Id="rId38" Type="http://schemas.openxmlformats.org/officeDocument/2006/relationships/slide" Target="slides/slide24.xml"/><Relationship Id="rId62" Type="http://schemas.openxmlformats.org/officeDocument/2006/relationships/slide" Target="slides/slide48.xml"/><Relationship Id="rId61" Type="http://schemas.openxmlformats.org/officeDocument/2006/relationships/slide" Target="slides/slide47.xml"/><Relationship Id="rId20" Type="http://schemas.openxmlformats.org/officeDocument/2006/relationships/slide" Target="slides/slide6.xml"/><Relationship Id="rId64" Type="http://schemas.openxmlformats.org/officeDocument/2006/relationships/slide" Target="slides/slide50.xml"/><Relationship Id="rId63" Type="http://schemas.openxmlformats.org/officeDocument/2006/relationships/slide" Target="slides/slide49.xml"/><Relationship Id="rId22" Type="http://schemas.openxmlformats.org/officeDocument/2006/relationships/slide" Target="slides/slide8.xml"/><Relationship Id="rId66" Type="http://schemas.openxmlformats.org/officeDocument/2006/relationships/slide" Target="slides/slide52.xml"/><Relationship Id="rId21" Type="http://schemas.openxmlformats.org/officeDocument/2006/relationships/slide" Target="slides/slide7.xml"/><Relationship Id="rId65" Type="http://schemas.openxmlformats.org/officeDocument/2006/relationships/slide" Target="slides/slide51.xml"/><Relationship Id="rId24" Type="http://schemas.openxmlformats.org/officeDocument/2006/relationships/slide" Target="slides/slide10.xml"/><Relationship Id="rId68" Type="http://schemas.openxmlformats.org/officeDocument/2006/relationships/slide" Target="slides/slide54.xml"/><Relationship Id="rId23" Type="http://schemas.openxmlformats.org/officeDocument/2006/relationships/slide" Target="slides/slide9.xml"/><Relationship Id="rId67" Type="http://schemas.openxmlformats.org/officeDocument/2006/relationships/slide" Target="slides/slide53.xml"/><Relationship Id="rId60" Type="http://schemas.openxmlformats.org/officeDocument/2006/relationships/slide" Target="slides/slide46.xml"/><Relationship Id="rId26" Type="http://schemas.openxmlformats.org/officeDocument/2006/relationships/slide" Target="slides/slide12.xml"/><Relationship Id="rId25" Type="http://schemas.openxmlformats.org/officeDocument/2006/relationships/slide" Target="slides/slide11.xml"/><Relationship Id="rId69" Type="http://schemas.openxmlformats.org/officeDocument/2006/relationships/slide" Target="slides/slide55.xml"/><Relationship Id="rId28" Type="http://schemas.openxmlformats.org/officeDocument/2006/relationships/slide" Target="slides/slide14.xml"/><Relationship Id="rId27" Type="http://schemas.openxmlformats.org/officeDocument/2006/relationships/slide" Target="slides/slide13.xml"/><Relationship Id="rId29" Type="http://schemas.openxmlformats.org/officeDocument/2006/relationships/slide" Target="slides/slide15.xml"/><Relationship Id="rId51" Type="http://schemas.openxmlformats.org/officeDocument/2006/relationships/slide" Target="slides/slide37.xml"/><Relationship Id="rId50" Type="http://schemas.openxmlformats.org/officeDocument/2006/relationships/slide" Target="slides/slide36.xml"/><Relationship Id="rId53" Type="http://schemas.openxmlformats.org/officeDocument/2006/relationships/slide" Target="slides/slide39.xml"/><Relationship Id="rId52" Type="http://schemas.openxmlformats.org/officeDocument/2006/relationships/slide" Target="slides/slide38.xml"/><Relationship Id="rId11" Type="http://schemas.openxmlformats.org/officeDocument/2006/relationships/slideMaster" Target="slideMasters/slideMaster8.xml"/><Relationship Id="rId55" Type="http://schemas.openxmlformats.org/officeDocument/2006/relationships/slide" Target="slides/slide41.xml"/><Relationship Id="rId10" Type="http://schemas.openxmlformats.org/officeDocument/2006/relationships/slideMaster" Target="slideMasters/slideMaster7.xml"/><Relationship Id="rId54" Type="http://schemas.openxmlformats.org/officeDocument/2006/relationships/slide" Target="slides/slide40.xml"/><Relationship Id="rId13" Type="http://schemas.openxmlformats.org/officeDocument/2006/relationships/slideMaster" Target="slideMasters/slideMaster10.xml"/><Relationship Id="rId57" Type="http://schemas.openxmlformats.org/officeDocument/2006/relationships/slide" Target="slides/slide43.xml"/><Relationship Id="rId12" Type="http://schemas.openxmlformats.org/officeDocument/2006/relationships/slideMaster" Target="slideMasters/slideMaster9.xml"/><Relationship Id="rId56" Type="http://schemas.openxmlformats.org/officeDocument/2006/relationships/slide" Target="slides/slide42.xml"/><Relationship Id="rId91" Type="http://schemas.openxmlformats.org/officeDocument/2006/relationships/font" Target="fonts/CenturyGothic-boldItalic.fntdata"/><Relationship Id="rId90" Type="http://schemas.openxmlformats.org/officeDocument/2006/relationships/font" Target="fonts/CenturyGothic-italic.fntdata"/><Relationship Id="rId92" Type="http://customschemas.google.com/relationships/presentationmetadata" Target="metadata"/><Relationship Id="rId15" Type="http://schemas.openxmlformats.org/officeDocument/2006/relationships/slide" Target="slides/slide1.xml"/><Relationship Id="rId59" Type="http://schemas.openxmlformats.org/officeDocument/2006/relationships/slide" Target="slides/slide45.xml"/><Relationship Id="rId14" Type="http://schemas.openxmlformats.org/officeDocument/2006/relationships/notesMaster" Target="notesMasters/notesMaster1.xml"/><Relationship Id="rId58" Type="http://schemas.openxmlformats.org/officeDocument/2006/relationships/slide" Target="slides/slide44.xml"/><Relationship Id="rId17" Type="http://schemas.openxmlformats.org/officeDocument/2006/relationships/slide" Target="slides/slide3.xml"/><Relationship Id="rId16" Type="http://schemas.openxmlformats.org/officeDocument/2006/relationships/slide" Target="slides/slide2.xml"/><Relationship Id="rId19" Type="http://schemas.openxmlformats.org/officeDocument/2006/relationships/slide" Target="slides/slide5.xml"/><Relationship Id="rId1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7" name="Google Shape;231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3" name="Shape 2493"/>
        <p:cNvGrpSpPr/>
        <p:nvPr/>
      </p:nvGrpSpPr>
      <p:grpSpPr>
        <a:xfrm>
          <a:off x="0" y="0"/>
          <a:ext cx="0" cy="0"/>
          <a:chOff x="0" y="0"/>
          <a:chExt cx="0" cy="0"/>
        </a:xfrm>
      </p:grpSpPr>
      <p:sp>
        <p:nvSpPr>
          <p:cNvPr id="2494" name="Google Shape;2494;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5" name="Google Shape;2495;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1" name="Shape 2501"/>
        <p:cNvGrpSpPr/>
        <p:nvPr/>
      </p:nvGrpSpPr>
      <p:grpSpPr>
        <a:xfrm>
          <a:off x="0" y="0"/>
          <a:ext cx="0" cy="0"/>
          <a:chOff x="0" y="0"/>
          <a:chExt cx="0" cy="0"/>
        </a:xfrm>
      </p:grpSpPr>
      <p:sp>
        <p:nvSpPr>
          <p:cNvPr id="2502" name="Google Shape;250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3" name="Google Shape;250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0" name="Shape 2510"/>
        <p:cNvGrpSpPr/>
        <p:nvPr/>
      </p:nvGrpSpPr>
      <p:grpSpPr>
        <a:xfrm>
          <a:off x="0" y="0"/>
          <a:ext cx="0" cy="0"/>
          <a:chOff x="0" y="0"/>
          <a:chExt cx="0" cy="0"/>
        </a:xfrm>
      </p:grpSpPr>
      <p:sp>
        <p:nvSpPr>
          <p:cNvPr id="2511" name="Google Shape;251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2" name="Google Shape;251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3" name="Shape 2563"/>
        <p:cNvGrpSpPr/>
        <p:nvPr/>
      </p:nvGrpSpPr>
      <p:grpSpPr>
        <a:xfrm>
          <a:off x="0" y="0"/>
          <a:ext cx="0" cy="0"/>
          <a:chOff x="0" y="0"/>
          <a:chExt cx="0" cy="0"/>
        </a:xfrm>
      </p:grpSpPr>
      <p:sp>
        <p:nvSpPr>
          <p:cNvPr id="2564" name="Google Shape;25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5" name="Google Shape;25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8" name="Shape 2698"/>
        <p:cNvGrpSpPr/>
        <p:nvPr/>
      </p:nvGrpSpPr>
      <p:grpSpPr>
        <a:xfrm>
          <a:off x="0" y="0"/>
          <a:ext cx="0" cy="0"/>
          <a:chOff x="0" y="0"/>
          <a:chExt cx="0" cy="0"/>
        </a:xfrm>
      </p:grpSpPr>
      <p:sp>
        <p:nvSpPr>
          <p:cNvPr id="2699" name="Google Shape;2699;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0" name="Google Shape;270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8" name="Shape 2828"/>
        <p:cNvGrpSpPr/>
        <p:nvPr/>
      </p:nvGrpSpPr>
      <p:grpSpPr>
        <a:xfrm>
          <a:off x="0" y="0"/>
          <a:ext cx="0" cy="0"/>
          <a:chOff x="0" y="0"/>
          <a:chExt cx="0" cy="0"/>
        </a:xfrm>
      </p:grpSpPr>
      <p:sp>
        <p:nvSpPr>
          <p:cNvPr id="2829" name="Google Shape;282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0" name="Google Shape;283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5" name="Shape 2835"/>
        <p:cNvGrpSpPr/>
        <p:nvPr/>
      </p:nvGrpSpPr>
      <p:grpSpPr>
        <a:xfrm>
          <a:off x="0" y="0"/>
          <a:ext cx="0" cy="0"/>
          <a:chOff x="0" y="0"/>
          <a:chExt cx="0" cy="0"/>
        </a:xfrm>
      </p:grpSpPr>
      <p:sp>
        <p:nvSpPr>
          <p:cNvPr id="2836" name="Google Shape;283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37" name="Google Shape;283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4" name="Shape 2844"/>
        <p:cNvGrpSpPr/>
        <p:nvPr/>
      </p:nvGrpSpPr>
      <p:grpSpPr>
        <a:xfrm>
          <a:off x="0" y="0"/>
          <a:ext cx="0" cy="0"/>
          <a:chOff x="0" y="0"/>
          <a:chExt cx="0" cy="0"/>
        </a:xfrm>
      </p:grpSpPr>
      <p:sp>
        <p:nvSpPr>
          <p:cNvPr id="2845" name="Google Shape;284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46" name="Google Shape;284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0" name="Shape 2850"/>
        <p:cNvGrpSpPr/>
        <p:nvPr/>
      </p:nvGrpSpPr>
      <p:grpSpPr>
        <a:xfrm>
          <a:off x="0" y="0"/>
          <a:ext cx="0" cy="0"/>
          <a:chOff x="0" y="0"/>
          <a:chExt cx="0" cy="0"/>
        </a:xfrm>
      </p:grpSpPr>
      <p:sp>
        <p:nvSpPr>
          <p:cNvPr id="2851" name="Google Shape;285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2" name="Google Shape;2852;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rPr lang="en-US"/>
              <a:t>- Xảy ra trong 1 mao quản có đường kính nhỏ ~75nm</a:t>
            </a:r>
            <a:endParaRPr/>
          </a:p>
          <a:p>
            <a:pPr indent="0" lvl="0" marL="0" rtl="0" algn="l">
              <a:spcBef>
                <a:spcPts val="0"/>
              </a:spcBef>
              <a:spcAft>
                <a:spcPts val="0"/>
              </a:spcAft>
              <a:buClr>
                <a:schemeClr val="dk1"/>
              </a:buClr>
              <a:buSzPts val="1200"/>
              <a:buFont typeface="Calibri"/>
              <a:buNone/>
            </a:pPr>
            <a:r>
              <a:rPr lang="en-US"/>
              <a:t>- Dựa vào nguyên lý tách chiết các chất dựa trên sự di chuyển của các phần tử ion mang điện tích dưới tác dụng của lực điện trường đặt vào 2 đầu mao quản sinh ra </a:t>
            </a:r>
            <a:endParaRPr/>
          </a:p>
          <a:p>
            <a:pPr indent="0" lvl="0" marL="0" rtl="0" algn="l">
              <a:spcBef>
                <a:spcPts val="0"/>
              </a:spcBef>
              <a:spcAft>
                <a:spcPts val="0"/>
              </a:spcAft>
              <a:buClr>
                <a:schemeClr val="dk1"/>
              </a:buClr>
              <a:buSzPts val="1200"/>
              <a:buFont typeface="Calibri"/>
              <a:buNone/>
            </a:pPr>
            <a:r>
              <a:rPr lang="en-US"/>
              <a:t>- Trong quá trình điện di, dòng điện di thẩm tích di chuyển liên tục từ cực + sang – trong lòng mao quản</a:t>
            </a:r>
            <a:endParaRPr/>
          </a:p>
          <a:p>
            <a:pPr indent="0" lvl="0" marL="0" rtl="0" algn="l">
              <a:spcBef>
                <a:spcPts val="0"/>
              </a:spcBef>
              <a:spcAft>
                <a:spcPts val="0"/>
              </a:spcAft>
              <a:buClr>
                <a:schemeClr val="dk1"/>
              </a:buClr>
              <a:buSzPts val="1200"/>
              <a:buFont typeface="Calibri"/>
              <a:buNone/>
            </a:pPr>
            <a:r>
              <a:rPr lang="en-US"/>
              <a:t>- Các  mẫu được phân tách nhờ sự khác nhau về tỷ lệ khối lượng / điện tích</a:t>
            </a:r>
            <a:endParaRPr/>
          </a:p>
          <a:p>
            <a:pPr indent="0" lvl="0" marL="0" rtl="0" algn="l">
              <a:spcBef>
                <a:spcPts val="0"/>
              </a:spcBef>
              <a:spcAft>
                <a:spcPts val="0"/>
              </a:spcAft>
              <a:buClr>
                <a:schemeClr val="dk1"/>
              </a:buClr>
              <a:buSzPts val="1200"/>
              <a:buFont typeface="Calibri"/>
              <a:buNone/>
            </a:pPr>
            <a:r>
              <a:rPr lang="en-US"/>
              <a:t>+ Các Cation di chuyển nhanh cùng dòng với EOF, các anion di chuyển chậm ngược dòng EOF, các phần tử trung hòa khác không chịu lực tác động của điện trường di chuyển cùng tốc độ với EOF</a:t>
            </a:r>
            <a:endParaRPr/>
          </a:p>
        </p:txBody>
      </p:sp>
      <p:sp>
        <p:nvSpPr>
          <p:cNvPr id="2853" name="Google Shape;2853;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0" name="Shape 2860"/>
        <p:cNvGrpSpPr/>
        <p:nvPr/>
      </p:nvGrpSpPr>
      <p:grpSpPr>
        <a:xfrm>
          <a:off x="0" y="0"/>
          <a:ext cx="0" cy="0"/>
          <a:chOff x="0" y="0"/>
          <a:chExt cx="0" cy="0"/>
        </a:xfrm>
      </p:grpSpPr>
      <p:sp>
        <p:nvSpPr>
          <p:cNvPr id="2861" name="Google Shape;286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62" name="Google Shape;2862;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Dữ liệu màu thô được hệ thống CCD camera thu nhận sẽ được gửi tới phần mềm xử lý theo trình tự và phần mềm sẽ thực hiện nhiệm vụ phiên giải màu ra tín hiệu trình tự</a:t>
            </a:r>
            <a:endParaRPr/>
          </a:p>
        </p:txBody>
      </p:sp>
      <p:sp>
        <p:nvSpPr>
          <p:cNvPr id="2863" name="Google Shape;2863;p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4" name="Google Shape;234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3" name="Shape 2873"/>
        <p:cNvGrpSpPr/>
        <p:nvPr/>
      </p:nvGrpSpPr>
      <p:grpSpPr>
        <a:xfrm>
          <a:off x="0" y="0"/>
          <a:ext cx="0" cy="0"/>
          <a:chOff x="0" y="0"/>
          <a:chExt cx="0" cy="0"/>
        </a:xfrm>
      </p:grpSpPr>
      <p:sp>
        <p:nvSpPr>
          <p:cNvPr id="2874" name="Google Shape;2874;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75" name="Google Shape;2875;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9" name="Shape 2879"/>
        <p:cNvGrpSpPr/>
        <p:nvPr/>
      </p:nvGrpSpPr>
      <p:grpSpPr>
        <a:xfrm>
          <a:off x="0" y="0"/>
          <a:ext cx="0" cy="0"/>
          <a:chOff x="0" y="0"/>
          <a:chExt cx="0" cy="0"/>
        </a:xfrm>
      </p:grpSpPr>
      <p:sp>
        <p:nvSpPr>
          <p:cNvPr id="2880" name="Google Shape;288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1" name="Google Shape;288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4" name="Shape 2894"/>
        <p:cNvGrpSpPr/>
        <p:nvPr/>
      </p:nvGrpSpPr>
      <p:grpSpPr>
        <a:xfrm>
          <a:off x="0" y="0"/>
          <a:ext cx="0" cy="0"/>
          <a:chOff x="0" y="0"/>
          <a:chExt cx="0" cy="0"/>
        </a:xfrm>
      </p:grpSpPr>
      <p:sp>
        <p:nvSpPr>
          <p:cNvPr id="2895" name="Google Shape;289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96" name="Google Shape;289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0" name="Shape 2910"/>
        <p:cNvGrpSpPr/>
        <p:nvPr/>
      </p:nvGrpSpPr>
      <p:grpSpPr>
        <a:xfrm>
          <a:off x="0" y="0"/>
          <a:ext cx="0" cy="0"/>
          <a:chOff x="0" y="0"/>
          <a:chExt cx="0" cy="0"/>
        </a:xfrm>
      </p:grpSpPr>
      <p:sp>
        <p:nvSpPr>
          <p:cNvPr id="2911" name="Google Shape;291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2" name="Google Shape;291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4" name="Shape 2984"/>
        <p:cNvGrpSpPr/>
        <p:nvPr/>
      </p:nvGrpSpPr>
      <p:grpSpPr>
        <a:xfrm>
          <a:off x="0" y="0"/>
          <a:ext cx="0" cy="0"/>
          <a:chOff x="0" y="0"/>
          <a:chExt cx="0" cy="0"/>
        </a:xfrm>
      </p:grpSpPr>
      <p:sp>
        <p:nvSpPr>
          <p:cNvPr id="2985" name="Google Shape;298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6" name="Google Shape;298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1" name="Shape 3101"/>
        <p:cNvGrpSpPr/>
        <p:nvPr/>
      </p:nvGrpSpPr>
      <p:grpSpPr>
        <a:xfrm>
          <a:off x="0" y="0"/>
          <a:ext cx="0" cy="0"/>
          <a:chOff x="0" y="0"/>
          <a:chExt cx="0" cy="0"/>
        </a:xfrm>
      </p:grpSpPr>
      <p:sp>
        <p:nvSpPr>
          <p:cNvPr id="3102" name="Google Shape;310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3" name="Google Shape;310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4" name="Shape 3164"/>
        <p:cNvGrpSpPr/>
        <p:nvPr/>
      </p:nvGrpSpPr>
      <p:grpSpPr>
        <a:xfrm>
          <a:off x="0" y="0"/>
          <a:ext cx="0" cy="0"/>
          <a:chOff x="0" y="0"/>
          <a:chExt cx="0" cy="0"/>
        </a:xfrm>
      </p:grpSpPr>
      <p:sp>
        <p:nvSpPr>
          <p:cNvPr id="3165" name="Google Shape;3165;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6" name="Google Shape;3166;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1" name="Shape 3251"/>
        <p:cNvGrpSpPr/>
        <p:nvPr/>
      </p:nvGrpSpPr>
      <p:grpSpPr>
        <a:xfrm>
          <a:off x="0" y="0"/>
          <a:ext cx="0" cy="0"/>
          <a:chOff x="0" y="0"/>
          <a:chExt cx="0" cy="0"/>
        </a:xfrm>
      </p:grpSpPr>
      <p:sp>
        <p:nvSpPr>
          <p:cNvPr id="3252" name="Google Shape;3252;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3" name="Google Shape;325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1" name="Shape 3341"/>
        <p:cNvGrpSpPr/>
        <p:nvPr/>
      </p:nvGrpSpPr>
      <p:grpSpPr>
        <a:xfrm>
          <a:off x="0" y="0"/>
          <a:ext cx="0" cy="0"/>
          <a:chOff x="0" y="0"/>
          <a:chExt cx="0" cy="0"/>
        </a:xfrm>
      </p:grpSpPr>
      <p:sp>
        <p:nvSpPr>
          <p:cNvPr id="3342" name="Google Shape;3342;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3" name="Google Shape;334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5" name="Shape 3455"/>
        <p:cNvGrpSpPr/>
        <p:nvPr/>
      </p:nvGrpSpPr>
      <p:grpSpPr>
        <a:xfrm>
          <a:off x="0" y="0"/>
          <a:ext cx="0" cy="0"/>
          <a:chOff x="0" y="0"/>
          <a:chExt cx="0" cy="0"/>
        </a:xfrm>
      </p:grpSpPr>
      <p:sp>
        <p:nvSpPr>
          <p:cNvPr id="3456" name="Google Shape;3456;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57" name="Google Shape;3457;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4" name="Shape 2394"/>
        <p:cNvGrpSpPr/>
        <p:nvPr/>
      </p:nvGrpSpPr>
      <p:grpSpPr>
        <a:xfrm>
          <a:off x="0" y="0"/>
          <a:ext cx="0" cy="0"/>
          <a:chOff x="0" y="0"/>
          <a:chExt cx="0" cy="0"/>
        </a:xfrm>
      </p:grpSpPr>
      <p:sp>
        <p:nvSpPr>
          <p:cNvPr id="2395" name="Google Shape;2395;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6" name="Google Shape;239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9" name="Shape 3569"/>
        <p:cNvGrpSpPr/>
        <p:nvPr/>
      </p:nvGrpSpPr>
      <p:grpSpPr>
        <a:xfrm>
          <a:off x="0" y="0"/>
          <a:ext cx="0" cy="0"/>
          <a:chOff x="0" y="0"/>
          <a:chExt cx="0" cy="0"/>
        </a:xfrm>
      </p:grpSpPr>
      <p:sp>
        <p:nvSpPr>
          <p:cNvPr id="3570" name="Google Shape;3570;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71" name="Google Shape;357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3" name="Shape 3683"/>
        <p:cNvGrpSpPr/>
        <p:nvPr/>
      </p:nvGrpSpPr>
      <p:grpSpPr>
        <a:xfrm>
          <a:off x="0" y="0"/>
          <a:ext cx="0" cy="0"/>
          <a:chOff x="0" y="0"/>
          <a:chExt cx="0" cy="0"/>
        </a:xfrm>
      </p:grpSpPr>
      <p:sp>
        <p:nvSpPr>
          <p:cNvPr id="3684" name="Google Shape;3684;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85" name="Google Shape;3685;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7" name="Shape 3797"/>
        <p:cNvGrpSpPr/>
        <p:nvPr/>
      </p:nvGrpSpPr>
      <p:grpSpPr>
        <a:xfrm>
          <a:off x="0" y="0"/>
          <a:ext cx="0" cy="0"/>
          <a:chOff x="0" y="0"/>
          <a:chExt cx="0" cy="0"/>
        </a:xfrm>
      </p:grpSpPr>
      <p:sp>
        <p:nvSpPr>
          <p:cNvPr id="3798" name="Google Shape;3798;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9" name="Google Shape;379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1" name="Shape 3911"/>
        <p:cNvGrpSpPr/>
        <p:nvPr/>
      </p:nvGrpSpPr>
      <p:grpSpPr>
        <a:xfrm>
          <a:off x="0" y="0"/>
          <a:ext cx="0" cy="0"/>
          <a:chOff x="0" y="0"/>
          <a:chExt cx="0" cy="0"/>
        </a:xfrm>
      </p:grpSpPr>
      <p:sp>
        <p:nvSpPr>
          <p:cNvPr id="3912" name="Google Shape;3912;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3" name="Google Shape;3913;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5" name="Shape 4025"/>
        <p:cNvGrpSpPr/>
        <p:nvPr/>
      </p:nvGrpSpPr>
      <p:grpSpPr>
        <a:xfrm>
          <a:off x="0" y="0"/>
          <a:ext cx="0" cy="0"/>
          <a:chOff x="0" y="0"/>
          <a:chExt cx="0" cy="0"/>
        </a:xfrm>
      </p:grpSpPr>
      <p:sp>
        <p:nvSpPr>
          <p:cNvPr id="4026" name="Google Shape;4026;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7" name="Google Shape;4027;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9" name="Shape 4139"/>
        <p:cNvGrpSpPr/>
        <p:nvPr/>
      </p:nvGrpSpPr>
      <p:grpSpPr>
        <a:xfrm>
          <a:off x="0" y="0"/>
          <a:ext cx="0" cy="0"/>
          <a:chOff x="0" y="0"/>
          <a:chExt cx="0" cy="0"/>
        </a:xfrm>
      </p:grpSpPr>
      <p:sp>
        <p:nvSpPr>
          <p:cNvPr id="4140" name="Google Shape;4140;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1" name="Google Shape;4141;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3" name="Shape 4253"/>
        <p:cNvGrpSpPr/>
        <p:nvPr/>
      </p:nvGrpSpPr>
      <p:grpSpPr>
        <a:xfrm>
          <a:off x="0" y="0"/>
          <a:ext cx="0" cy="0"/>
          <a:chOff x="0" y="0"/>
          <a:chExt cx="0" cy="0"/>
        </a:xfrm>
      </p:grpSpPr>
      <p:sp>
        <p:nvSpPr>
          <p:cNvPr id="4254" name="Google Shape;425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5" name="Google Shape;425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7" name="Shape 4367"/>
        <p:cNvGrpSpPr/>
        <p:nvPr/>
      </p:nvGrpSpPr>
      <p:grpSpPr>
        <a:xfrm>
          <a:off x="0" y="0"/>
          <a:ext cx="0" cy="0"/>
          <a:chOff x="0" y="0"/>
          <a:chExt cx="0" cy="0"/>
        </a:xfrm>
      </p:grpSpPr>
      <p:sp>
        <p:nvSpPr>
          <p:cNvPr id="4368" name="Google Shape;4368;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69" name="Google Shape;4369;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7" name="Shape 4497"/>
        <p:cNvGrpSpPr/>
        <p:nvPr/>
      </p:nvGrpSpPr>
      <p:grpSpPr>
        <a:xfrm>
          <a:off x="0" y="0"/>
          <a:ext cx="0" cy="0"/>
          <a:chOff x="0" y="0"/>
          <a:chExt cx="0" cy="0"/>
        </a:xfrm>
      </p:grpSpPr>
      <p:sp>
        <p:nvSpPr>
          <p:cNvPr id="4498" name="Google Shape;4498;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99" name="Google Shape;4499;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1" name="Shape 4521"/>
        <p:cNvGrpSpPr/>
        <p:nvPr/>
      </p:nvGrpSpPr>
      <p:grpSpPr>
        <a:xfrm>
          <a:off x="0" y="0"/>
          <a:ext cx="0" cy="0"/>
          <a:chOff x="0" y="0"/>
          <a:chExt cx="0" cy="0"/>
        </a:xfrm>
      </p:grpSpPr>
      <p:sp>
        <p:nvSpPr>
          <p:cNvPr id="4522" name="Google Shape;4522;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23" name="Google Shape;4523;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1" name="Shape 2401"/>
        <p:cNvGrpSpPr/>
        <p:nvPr/>
      </p:nvGrpSpPr>
      <p:grpSpPr>
        <a:xfrm>
          <a:off x="0" y="0"/>
          <a:ext cx="0" cy="0"/>
          <a:chOff x="0" y="0"/>
          <a:chExt cx="0" cy="0"/>
        </a:xfrm>
      </p:grpSpPr>
      <p:sp>
        <p:nvSpPr>
          <p:cNvPr id="2402" name="Google Shape;2402;p4:notes"/>
          <p:cNvSpPr/>
          <p:nvPr>
            <p:ph idx="2" type="sldImg"/>
          </p:nvPr>
        </p:nvSpPr>
        <p:spPr>
          <a:xfrm>
            <a:off x="3073400" y="282575"/>
            <a:ext cx="2997200" cy="1685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3" name="Google Shape;2403;p4:notes"/>
          <p:cNvSpPr txBox="1"/>
          <p:nvPr>
            <p:ph idx="1" type="body"/>
          </p:nvPr>
        </p:nvSpPr>
        <p:spPr>
          <a:xfrm>
            <a:off x="685800" y="4400550"/>
            <a:ext cx="5486400" cy="3600450"/>
          </a:xfrm>
          <a:prstGeom prst="rect">
            <a:avLst/>
          </a:prstGeom>
          <a:noFill/>
          <a:ln>
            <a:noFill/>
          </a:ln>
        </p:spPr>
        <p:txBody>
          <a:bodyPr anchorCtr="0" anchor="t" bIns="29025" lIns="58075" spcFirstLastPara="1" rIns="58075" wrap="square" tIns="29025">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8" name="Shape 4558"/>
        <p:cNvGrpSpPr/>
        <p:nvPr/>
      </p:nvGrpSpPr>
      <p:grpSpPr>
        <a:xfrm>
          <a:off x="0" y="0"/>
          <a:ext cx="0" cy="0"/>
          <a:chOff x="0" y="0"/>
          <a:chExt cx="0" cy="0"/>
        </a:xfrm>
      </p:grpSpPr>
      <p:sp>
        <p:nvSpPr>
          <p:cNvPr id="4559" name="Google Shape;4559;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60" name="Google Shape;4560;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4" name="Shape 4594"/>
        <p:cNvGrpSpPr/>
        <p:nvPr/>
      </p:nvGrpSpPr>
      <p:grpSpPr>
        <a:xfrm>
          <a:off x="0" y="0"/>
          <a:ext cx="0" cy="0"/>
          <a:chOff x="0" y="0"/>
          <a:chExt cx="0" cy="0"/>
        </a:xfrm>
      </p:grpSpPr>
      <p:sp>
        <p:nvSpPr>
          <p:cNvPr id="4595" name="Google Shape;459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96" name="Google Shape;459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2" name="Shape 4612"/>
        <p:cNvGrpSpPr/>
        <p:nvPr/>
      </p:nvGrpSpPr>
      <p:grpSpPr>
        <a:xfrm>
          <a:off x="0" y="0"/>
          <a:ext cx="0" cy="0"/>
          <a:chOff x="0" y="0"/>
          <a:chExt cx="0" cy="0"/>
        </a:xfrm>
      </p:grpSpPr>
      <p:sp>
        <p:nvSpPr>
          <p:cNvPr id="4613" name="Google Shape;461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4" name="Google Shape;461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3" name="Shape 4633"/>
        <p:cNvGrpSpPr/>
        <p:nvPr/>
      </p:nvGrpSpPr>
      <p:grpSpPr>
        <a:xfrm>
          <a:off x="0" y="0"/>
          <a:ext cx="0" cy="0"/>
          <a:chOff x="0" y="0"/>
          <a:chExt cx="0" cy="0"/>
        </a:xfrm>
      </p:grpSpPr>
      <p:sp>
        <p:nvSpPr>
          <p:cNvPr id="4634" name="Google Shape;4634;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5" name="Google Shape;463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9" name="Shape 4659"/>
        <p:cNvGrpSpPr/>
        <p:nvPr/>
      </p:nvGrpSpPr>
      <p:grpSpPr>
        <a:xfrm>
          <a:off x="0" y="0"/>
          <a:ext cx="0" cy="0"/>
          <a:chOff x="0" y="0"/>
          <a:chExt cx="0" cy="0"/>
        </a:xfrm>
      </p:grpSpPr>
      <p:sp>
        <p:nvSpPr>
          <p:cNvPr id="4660" name="Google Shape;4660;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1" name="Google Shape;4661;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9" name="Shape 4689"/>
        <p:cNvGrpSpPr/>
        <p:nvPr/>
      </p:nvGrpSpPr>
      <p:grpSpPr>
        <a:xfrm>
          <a:off x="0" y="0"/>
          <a:ext cx="0" cy="0"/>
          <a:chOff x="0" y="0"/>
          <a:chExt cx="0" cy="0"/>
        </a:xfrm>
      </p:grpSpPr>
      <p:sp>
        <p:nvSpPr>
          <p:cNvPr id="4690" name="Google Shape;469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1" name="Google Shape;469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0" name="Shape 4720"/>
        <p:cNvGrpSpPr/>
        <p:nvPr/>
      </p:nvGrpSpPr>
      <p:grpSpPr>
        <a:xfrm>
          <a:off x="0" y="0"/>
          <a:ext cx="0" cy="0"/>
          <a:chOff x="0" y="0"/>
          <a:chExt cx="0" cy="0"/>
        </a:xfrm>
      </p:grpSpPr>
      <p:sp>
        <p:nvSpPr>
          <p:cNvPr id="4721" name="Google Shape;4721;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2" name="Google Shape;472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2" name="Shape 4752"/>
        <p:cNvGrpSpPr/>
        <p:nvPr/>
      </p:nvGrpSpPr>
      <p:grpSpPr>
        <a:xfrm>
          <a:off x="0" y="0"/>
          <a:ext cx="0" cy="0"/>
          <a:chOff x="0" y="0"/>
          <a:chExt cx="0" cy="0"/>
        </a:xfrm>
      </p:grpSpPr>
      <p:sp>
        <p:nvSpPr>
          <p:cNvPr id="4753" name="Google Shape;4753;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54" name="Google Shape;4754;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2" name="Shape 4782"/>
        <p:cNvGrpSpPr/>
        <p:nvPr/>
      </p:nvGrpSpPr>
      <p:grpSpPr>
        <a:xfrm>
          <a:off x="0" y="0"/>
          <a:ext cx="0" cy="0"/>
          <a:chOff x="0" y="0"/>
          <a:chExt cx="0" cy="0"/>
        </a:xfrm>
      </p:grpSpPr>
      <p:sp>
        <p:nvSpPr>
          <p:cNvPr id="4783" name="Google Shape;4783;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84" name="Google Shape;478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8" name="Shape 4788"/>
        <p:cNvGrpSpPr/>
        <p:nvPr/>
      </p:nvGrpSpPr>
      <p:grpSpPr>
        <a:xfrm>
          <a:off x="0" y="0"/>
          <a:ext cx="0" cy="0"/>
          <a:chOff x="0" y="0"/>
          <a:chExt cx="0" cy="0"/>
        </a:xfrm>
      </p:grpSpPr>
      <p:sp>
        <p:nvSpPr>
          <p:cNvPr id="4789" name="Google Shape;4789;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0" name="Google Shape;4790;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6" name="Shape 2416"/>
        <p:cNvGrpSpPr/>
        <p:nvPr/>
      </p:nvGrpSpPr>
      <p:grpSpPr>
        <a:xfrm>
          <a:off x="0" y="0"/>
          <a:ext cx="0" cy="0"/>
          <a:chOff x="0" y="0"/>
          <a:chExt cx="0" cy="0"/>
        </a:xfrm>
      </p:grpSpPr>
      <p:sp>
        <p:nvSpPr>
          <p:cNvPr id="2417" name="Google Shape;241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8" name="Google Shape;241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7" name="Shape 4797"/>
        <p:cNvGrpSpPr/>
        <p:nvPr/>
      </p:nvGrpSpPr>
      <p:grpSpPr>
        <a:xfrm>
          <a:off x="0" y="0"/>
          <a:ext cx="0" cy="0"/>
          <a:chOff x="0" y="0"/>
          <a:chExt cx="0" cy="0"/>
        </a:xfrm>
      </p:grpSpPr>
      <p:sp>
        <p:nvSpPr>
          <p:cNvPr id="4798" name="Google Shape;4798;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99" name="Google Shape;4799;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2" name="Shape 4812"/>
        <p:cNvGrpSpPr/>
        <p:nvPr/>
      </p:nvGrpSpPr>
      <p:grpSpPr>
        <a:xfrm>
          <a:off x="0" y="0"/>
          <a:ext cx="0" cy="0"/>
          <a:chOff x="0" y="0"/>
          <a:chExt cx="0" cy="0"/>
        </a:xfrm>
      </p:grpSpPr>
      <p:sp>
        <p:nvSpPr>
          <p:cNvPr id="4813" name="Google Shape;481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4" name="Google Shape;481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7" name="Shape 4817"/>
        <p:cNvGrpSpPr/>
        <p:nvPr/>
      </p:nvGrpSpPr>
      <p:grpSpPr>
        <a:xfrm>
          <a:off x="0" y="0"/>
          <a:ext cx="0" cy="0"/>
          <a:chOff x="0" y="0"/>
          <a:chExt cx="0" cy="0"/>
        </a:xfrm>
      </p:grpSpPr>
      <p:sp>
        <p:nvSpPr>
          <p:cNvPr id="4818" name="Google Shape;4818;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19" name="Google Shape;4819;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2" name="Shape 4842"/>
        <p:cNvGrpSpPr/>
        <p:nvPr/>
      </p:nvGrpSpPr>
      <p:grpSpPr>
        <a:xfrm>
          <a:off x="0" y="0"/>
          <a:ext cx="0" cy="0"/>
          <a:chOff x="0" y="0"/>
          <a:chExt cx="0" cy="0"/>
        </a:xfrm>
      </p:grpSpPr>
      <p:sp>
        <p:nvSpPr>
          <p:cNvPr id="4843" name="Google Shape;4843;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44" name="Google Shape;4844;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6" name="Shape 4856"/>
        <p:cNvGrpSpPr/>
        <p:nvPr/>
      </p:nvGrpSpPr>
      <p:grpSpPr>
        <a:xfrm>
          <a:off x="0" y="0"/>
          <a:ext cx="0" cy="0"/>
          <a:chOff x="0" y="0"/>
          <a:chExt cx="0" cy="0"/>
        </a:xfrm>
      </p:grpSpPr>
      <p:sp>
        <p:nvSpPr>
          <p:cNvPr id="4857" name="Google Shape;4857;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8" name="Google Shape;4858;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0" name="Shape 4880"/>
        <p:cNvGrpSpPr/>
        <p:nvPr/>
      </p:nvGrpSpPr>
      <p:grpSpPr>
        <a:xfrm>
          <a:off x="0" y="0"/>
          <a:ext cx="0" cy="0"/>
          <a:chOff x="0" y="0"/>
          <a:chExt cx="0" cy="0"/>
        </a:xfrm>
      </p:grpSpPr>
      <p:sp>
        <p:nvSpPr>
          <p:cNvPr id="4881" name="Google Shape;4881;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2" name="Google Shape;4882;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6" name="Shape 4886"/>
        <p:cNvGrpSpPr/>
        <p:nvPr/>
      </p:nvGrpSpPr>
      <p:grpSpPr>
        <a:xfrm>
          <a:off x="0" y="0"/>
          <a:ext cx="0" cy="0"/>
          <a:chOff x="0" y="0"/>
          <a:chExt cx="0" cy="0"/>
        </a:xfrm>
      </p:grpSpPr>
      <p:sp>
        <p:nvSpPr>
          <p:cNvPr id="4887" name="Google Shape;4887;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8" name="Google Shape;488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2" name="Shape 4892"/>
        <p:cNvGrpSpPr/>
        <p:nvPr/>
      </p:nvGrpSpPr>
      <p:grpSpPr>
        <a:xfrm>
          <a:off x="0" y="0"/>
          <a:ext cx="0" cy="0"/>
          <a:chOff x="0" y="0"/>
          <a:chExt cx="0" cy="0"/>
        </a:xfrm>
      </p:grpSpPr>
      <p:sp>
        <p:nvSpPr>
          <p:cNvPr id="4893" name="Google Shape;4893;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94" name="Google Shape;4894;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9" name="Shape 4899"/>
        <p:cNvGrpSpPr/>
        <p:nvPr/>
      </p:nvGrpSpPr>
      <p:grpSpPr>
        <a:xfrm>
          <a:off x="0" y="0"/>
          <a:ext cx="0" cy="0"/>
          <a:chOff x="0" y="0"/>
          <a:chExt cx="0" cy="0"/>
        </a:xfrm>
      </p:grpSpPr>
      <p:sp>
        <p:nvSpPr>
          <p:cNvPr id="4900" name="Google Shape;4900;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1" name="Google Shape;4901;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5" name="Shape 4905"/>
        <p:cNvGrpSpPr/>
        <p:nvPr/>
      </p:nvGrpSpPr>
      <p:grpSpPr>
        <a:xfrm>
          <a:off x="0" y="0"/>
          <a:ext cx="0" cy="0"/>
          <a:chOff x="0" y="0"/>
          <a:chExt cx="0" cy="0"/>
        </a:xfrm>
      </p:grpSpPr>
      <p:sp>
        <p:nvSpPr>
          <p:cNvPr id="4906" name="Google Shape;4906;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7" name="Google Shape;490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0" name="Shape 2430"/>
        <p:cNvGrpSpPr/>
        <p:nvPr/>
      </p:nvGrpSpPr>
      <p:grpSpPr>
        <a:xfrm>
          <a:off x="0" y="0"/>
          <a:ext cx="0" cy="0"/>
          <a:chOff x="0" y="0"/>
          <a:chExt cx="0" cy="0"/>
        </a:xfrm>
      </p:grpSpPr>
      <p:sp>
        <p:nvSpPr>
          <p:cNvPr id="2431" name="Google Shape;2431;p6:notes"/>
          <p:cNvSpPr/>
          <p:nvPr>
            <p:ph idx="2" type="sldImg"/>
          </p:nvPr>
        </p:nvSpPr>
        <p:spPr>
          <a:xfrm>
            <a:off x="3073400" y="282575"/>
            <a:ext cx="2997200" cy="16859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32" name="Google Shape;2432;p6:notes"/>
          <p:cNvSpPr txBox="1"/>
          <p:nvPr>
            <p:ph idx="1" type="body"/>
          </p:nvPr>
        </p:nvSpPr>
        <p:spPr>
          <a:xfrm>
            <a:off x="685800" y="4400550"/>
            <a:ext cx="5486400" cy="3600450"/>
          </a:xfrm>
          <a:prstGeom prst="rect">
            <a:avLst/>
          </a:prstGeom>
          <a:noFill/>
          <a:ln>
            <a:noFill/>
          </a:ln>
        </p:spPr>
        <p:txBody>
          <a:bodyPr anchorCtr="0" anchor="t" bIns="29025" lIns="58075" spcFirstLastPara="1" rIns="58075" wrap="square" tIns="29025">
            <a:noAutofit/>
          </a:bodyPr>
          <a:lstStyle/>
          <a:p>
            <a:pPr indent="0" lvl="0" marL="0" marR="0" rtl="0" algn="l">
              <a:lnSpc>
                <a:spcPct val="100000"/>
              </a:lnSpc>
              <a:spcBef>
                <a:spcPts val="0"/>
              </a:spcBef>
              <a:spcAft>
                <a:spcPts val="0"/>
              </a:spcAft>
              <a:buNone/>
            </a:pPr>
            <a:r>
              <a:t/>
            </a:r>
            <a:endParaRPr b="0" i="0" sz="1200" u="none" cap="none" strike="noStrike">
              <a:solidFill>
                <a:schemeClr val="dk1"/>
              </a:solidFill>
              <a:latin typeface="Arial"/>
              <a:ea typeface="Arial"/>
              <a:cs typeface="Arial"/>
              <a:sym typeface="Aria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2" name="Shape 4912"/>
        <p:cNvGrpSpPr/>
        <p:nvPr/>
      </p:nvGrpSpPr>
      <p:grpSpPr>
        <a:xfrm>
          <a:off x="0" y="0"/>
          <a:ext cx="0" cy="0"/>
          <a:chOff x="0" y="0"/>
          <a:chExt cx="0" cy="0"/>
        </a:xfrm>
      </p:grpSpPr>
      <p:sp>
        <p:nvSpPr>
          <p:cNvPr id="4913" name="Google Shape;4913;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4" name="Google Shape;4914;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9" name="Shape 4919"/>
        <p:cNvGrpSpPr/>
        <p:nvPr/>
      </p:nvGrpSpPr>
      <p:grpSpPr>
        <a:xfrm>
          <a:off x="0" y="0"/>
          <a:ext cx="0" cy="0"/>
          <a:chOff x="0" y="0"/>
          <a:chExt cx="0" cy="0"/>
        </a:xfrm>
      </p:grpSpPr>
      <p:sp>
        <p:nvSpPr>
          <p:cNvPr id="4920" name="Google Shape;4920;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1" name="Google Shape;4921;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6" name="Shape 4926"/>
        <p:cNvGrpSpPr/>
        <p:nvPr/>
      </p:nvGrpSpPr>
      <p:grpSpPr>
        <a:xfrm>
          <a:off x="0" y="0"/>
          <a:ext cx="0" cy="0"/>
          <a:chOff x="0" y="0"/>
          <a:chExt cx="0" cy="0"/>
        </a:xfrm>
      </p:grpSpPr>
      <p:sp>
        <p:nvSpPr>
          <p:cNvPr id="4927" name="Google Shape;4927;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8" name="Google Shape;4928;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7" name="Shape 2457"/>
        <p:cNvGrpSpPr/>
        <p:nvPr/>
      </p:nvGrpSpPr>
      <p:grpSpPr>
        <a:xfrm>
          <a:off x="0" y="0"/>
          <a:ext cx="0" cy="0"/>
          <a:chOff x="0" y="0"/>
          <a:chExt cx="0" cy="0"/>
        </a:xfrm>
      </p:grpSpPr>
      <p:sp>
        <p:nvSpPr>
          <p:cNvPr id="2458" name="Google Shape;2458;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59" name="Google Shape;245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4" name="Shape 2464"/>
        <p:cNvGrpSpPr/>
        <p:nvPr/>
      </p:nvGrpSpPr>
      <p:grpSpPr>
        <a:xfrm>
          <a:off x="0" y="0"/>
          <a:ext cx="0" cy="0"/>
          <a:chOff x="0" y="0"/>
          <a:chExt cx="0" cy="0"/>
        </a:xfrm>
      </p:grpSpPr>
      <p:sp>
        <p:nvSpPr>
          <p:cNvPr id="2465" name="Google Shape;246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6" name="Google Shape;246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4" name="Shape 2484"/>
        <p:cNvGrpSpPr/>
        <p:nvPr/>
      </p:nvGrpSpPr>
      <p:grpSpPr>
        <a:xfrm>
          <a:off x="0" y="0"/>
          <a:ext cx="0" cy="0"/>
          <a:chOff x="0" y="0"/>
          <a:chExt cx="0" cy="0"/>
        </a:xfrm>
      </p:grpSpPr>
      <p:sp>
        <p:nvSpPr>
          <p:cNvPr id="2485" name="Google Shape;248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86" name="Google Shape;248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hyperlink" Target="https://thermofisher.sharepoint.com/sites/functions/Marketing/Pages/Customer-Value-Proposition.aspx" TargetMode="External"/><Relationship Id="rId3" Type="http://schemas.openxmlformats.org/officeDocument/2006/relationships/image" Target="../media/image1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24.png"/><Relationship Id="rId8"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2.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hyperlink" Target="https://thermofisher.sharepoint.com/sites/functions/Marketing/Pages/Customer-Value-Proposition.aspx" TargetMode="External"/><Relationship Id="rId3"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hyperlink" Target="https://thermofisher.sharepoint.com/sites/functions/Marketing/Pages/Customer-Value-Proposition.aspx" TargetMode="External"/><Relationship Id="rId3" Type="http://schemas.openxmlformats.org/officeDocument/2006/relationships/image" Target="../media/image1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10.png"/><Relationship Id="rId8"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0.png"/><Relationship Id="rId3" Type="http://schemas.openxmlformats.org/officeDocument/2006/relationships/image" Target="../media/image19.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hyperlink" Target="https://thermofisher.sharepoint.com/sites/functions/Marketing/Pages/Customer-Value-Proposition.aspx" TargetMode="External"/><Relationship Id="rId3" Type="http://schemas.openxmlformats.org/officeDocument/2006/relationships/image" Target="../media/image1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9.png"/><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14.png"/><Relationship Id="rId7" Type="http://schemas.openxmlformats.org/officeDocument/2006/relationships/image" Target="../media/image24.png"/><Relationship Id="rId8"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148" name="Shape 148"/>
        <p:cNvGrpSpPr/>
        <p:nvPr/>
      </p:nvGrpSpPr>
      <p:grpSpPr>
        <a:xfrm>
          <a:off x="0" y="0"/>
          <a:ext cx="0" cy="0"/>
          <a:chOff x="0" y="0"/>
          <a:chExt cx="0" cy="0"/>
        </a:xfrm>
      </p:grpSpPr>
      <p:grpSp>
        <p:nvGrpSpPr>
          <p:cNvPr id="149" name="Google Shape;149;p163"/>
          <p:cNvGrpSpPr/>
          <p:nvPr/>
        </p:nvGrpSpPr>
        <p:grpSpPr>
          <a:xfrm>
            <a:off x="-860464" y="-12958"/>
            <a:ext cx="13945276" cy="7129466"/>
            <a:chOff x="-644933" y="-12958"/>
            <a:chExt cx="10458572" cy="7129466"/>
          </a:xfrm>
        </p:grpSpPr>
        <p:grpSp>
          <p:nvGrpSpPr>
            <p:cNvPr id="150" name="Google Shape;150;p163"/>
            <p:cNvGrpSpPr/>
            <p:nvPr/>
          </p:nvGrpSpPr>
          <p:grpSpPr>
            <a:xfrm>
              <a:off x="392" y="-12958"/>
              <a:ext cx="9135519" cy="6870958"/>
              <a:chOff x="392" y="-12958"/>
              <a:chExt cx="9135519" cy="6870958"/>
            </a:xfrm>
          </p:grpSpPr>
          <p:grpSp>
            <p:nvGrpSpPr>
              <p:cNvPr id="151" name="Google Shape;151;p163"/>
              <p:cNvGrpSpPr/>
              <p:nvPr/>
            </p:nvGrpSpPr>
            <p:grpSpPr>
              <a:xfrm>
                <a:off x="392" y="0"/>
                <a:ext cx="2513964" cy="6858000"/>
                <a:chOff x="392" y="0"/>
                <a:chExt cx="2513964" cy="6858000"/>
              </a:xfrm>
            </p:grpSpPr>
            <p:sp>
              <p:nvSpPr>
                <p:cNvPr id="152" name="Google Shape;152;p163"/>
                <p:cNvSpPr/>
                <p:nvPr/>
              </p:nvSpPr>
              <p:spPr>
                <a:xfrm>
                  <a:off x="913944"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53" name="Google Shape;153;p163"/>
                <p:cNvSpPr/>
                <p:nvPr/>
              </p:nvSpPr>
              <p:spPr>
                <a:xfrm>
                  <a:off x="392"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54" name="Google Shape;154;p163"/>
                <p:cNvSpPr/>
                <p:nvPr/>
              </p:nvSpPr>
              <p:spPr>
                <a:xfrm>
                  <a:off x="228441"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grpSp>
            <p:nvGrpSpPr>
              <p:cNvPr id="155" name="Google Shape;155;p163"/>
              <p:cNvGrpSpPr/>
              <p:nvPr/>
            </p:nvGrpSpPr>
            <p:grpSpPr>
              <a:xfrm>
                <a:off x="423911" y="0"/>
                <a:ext cx="2513964" cy="6858000"/>
                <a:chOff x="1001" y="0"/>
                <a:chExt cx="2513964" cy="6858000"/>
              </a:xfrm>
            </p:grpSpPr>
            <p:sp>
              <p:nvSpPr>
                <p:cNvPr id="156" name="Google Shape;156;p163"/>
                <p:cNvSpPr/>
                <p:nvPr/>
              </p:nvSpPr>
              <p:spPr>
                <a:xfrm>
                  <a:off x="914553"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57" name="Google Shape;157;p163"/>
                <p:cNvSpPr/>
                <p:nvPr/>
              </p:nvSpPr>
              <p:spPr>
                <a:xfrm>
                  <a:off x="1001"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58" name="Google Shape;158;p163"/>
                <p:cNvSpPr/>
                <p:nvPr/>
              </p:nvSpPr>
              <p:spPr>
                <a:xfrm>
                  <a:off x="229050"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grpSp>
            <p:nvGrpSpPr>
              <p:cNvPr id="159" name="Google Shape;159;p163"/>
              <p:cNvGrpSpPr/>
              <p:nvPr/>
            </p:nvGrpSpPr>
            <p:grpSpPr>
              <a:xfrm rot="10800000">
                <a:off x="6621947" y="-12958"/>
                <a:ext cx="2513964" cy="6866638"/>
                <a:chOff x="8089" y="4320"/>
                <a:chExt cx="2513964" cy="6866638"/>
              </a:xfrm>
            </p:grpSpPr>
            <p:sp>
              <p:nvSpPr>
                <p:cNvPr id="160" name="Google Shape;160;p163"/>
                <p:cNvSpPr/>
                <p:nvPr/>
              </p:nvSpPr>
              <p:spPr>
                <a:xfrm>
                  <a:off x="921640" y="4320"/>
                  <a:ext cx="1600413"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61" name="Google Shape;161;p163"/>
                <p:cNvSpPr/>
                <p:nvPr/>
              </p:nvSpPr>
              <p:spPr>
                <a:xfrm>
                  <a:off x="8089" y="12959"/>
                  <a:ext cx="457454"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62" name="Google Shape;162;p163"/>
                <p:cNvSpPr/>
                <p:nvPr/>
              </p:nvSpPr>
              <p:spPr>
                <a:xfrm>
                  <a:off x="227993" y="12959"/>
                  <a:ext cx="762877"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sp>
            <p:nvSpPr>
              <p:cNvPr id="163" name="Google Shape;163;p163"/>
              <p:cNvSpPr/>
              <p:nvPr/>
            </p:nvSpPr>
            <p:spPr>
              <a:xfrm>
                <a:off x="3810705" y="0"/>
                <a:ext cx="2819386"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64" name="Google Shape;164;p163"/>
              <p:cNvSpPr/>
              <p:nvPr/>
            </p:nvSpPr>
            <p:spPr>
              <a:xfrm>
                <a:off x="2895795" y="0"/>
                <a:ext cx="457454"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65" name="Google Shape;165;p163"/>
              <p:cNvSpPr/>
              <p:nvPr/>
            </p:nvSpPr>
            <p:spPr>
              <a:xfrm>
                <a:off x="3123844"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sp>
          <p:nvSpPr>
            <p:cNvPr id="166" name="Google Shape;166;p163"/>
            <p:cNvSpPr/>
            <p:nvPr/>
          </p:nvSpPr>
          <p:spPr>
            <a:xfrm>
              <a:off x="-11825" y="5035151"/>
              <a:ext cx="9143664" cy="1176356"/>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167" name="Google Shape;167;p163"/>
            <p:cNvSpPr/>
            <p:nvPr/>
          </p:nvSpPr>
          <p:spPr>
            <a:xfrm>
              <a:off x="-11825" y="3467156"/>
              <a:ext cx="9143664" cy="891267"/>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168" name="Google Shape;168;p163"/>
            <p:cNvSpPr/>
            <p:nvPr/>
          </p:nvSpPr>
          <p:spPr>
            <a:xfrm>
              <a:off x="-24042" y="5641327"/>
              <a:ext cx="3005355" cy="121091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169" name="Google Shape;169;p163"/>
            <p:cNvSpPr/>
            <p:nvPr/>
          </p:nvSpPr>
          <p:spPr>
            <a:xfrm>
              <a:off x="-11825" y="5284245"/>
              <a:ext cx="9143664" cy="1478725"/>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170" name="Google Shape;170;p163"/>
            <p:cNvSpPr/>
            <p:nvPr/>
          </p:nvSpPr>
          <p:spPr>
            <a:xfrm>
              <a:off x="2136990" y="5131621"/>
              <a:ext cx="6982631" cy="1720620"/>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171" name="Google Shape;171;p163"/>
            <p:cNvSpPr/>
            <p:nvPr/>
          </p:nvSpPr>
          <p:spPr>
            <a:xfrm rot="1800000">
              <a:off x="2996245" y="2859540"/>
              <a:ext cx="1601770"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72" name="Google Shape;172;p163"/>
            <p:cNvSpPr/>
            <p:nvPr/>
          </p:nvSpPr>
          <p:spPr>
            <a:xfrm rot="1800000">
              <a:off x="3719756"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73" name="Google Shape;173;p163"/>
            <p:cNvSpPr/>
            <p:nvPr/>
          </p:nvSpPr>
          <p:spPr>
            <a:xfrm rot="1800000">
              <a:off x="3729259" y="1592473"/>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74" name="Google Shape;174;p163"/>
            <p:cNvSpPr/>
            <p:nvPr/>
          </p:nvSpPr>
          <p:spPr>
            <a:xfrm rot="1800000">
              <a:off x="2977241" y="325406"/>
              <a:ext cx="1601770" cy="1388014"/>
            </a:xfrm>
            <a:prstGeom prst="hexagon">
              <a:avLst>
                <a:gd fmla="val 28544" name="adj"/>
                <a:gd fmla="val 115470" name="vf"/>
              </a:avLst>
            </a:prstGeom>
            <a:solidFill>
              <a:schemeClr val="lt1">
                <a:alpha val="3921"/>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75" name="Google Shape;175;p163"/>
            <p:cNvSpPr/>
            <p:nvPr/>
          </p:nvSpPr>
          <p:spPr>
            <a:xfrm rot="1800000">
              <a:off x="4463629" y="5383595"/>
              <a:ext cx="1600413" cy="1388014"/>
            </a:xfrm>
            <a:prstGeom prst="hexagon">
              <a:avLst>
                <a:gd fmla="val 28544" name="adj"/>
                <a:gd fmla="val 115470" name="vf"/>
              </a:avLst>
            </a:prstGeom>
            <a:solidFill>
              <a:schemeClr val="lt1">
                <a:alpha val="5882"/>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76" name="Google Shape;176;p163"/>
            <p:cNvSpPr/>
            <p:nvPr/>
          </p:nvSpPr>
          <p:spPr>
            <a:xfrm rot="1800000">
              <a:off x="-382404" y="4201479"/>
              <a:ext cx="1261055" cy="1388014"/>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77" name="Google Shape;177;p163"/>
            <p:cNvSpPr/>
            <p:nvPr/>
          </p:nvSpPr>
          <p:spPr>
            <a:xfrm rot="1800000">
              <a:off x="24826" y="5402312"/>
              <a:ext cx="1600413"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78" name="Google Shape;178;p163"/>
            <p:cNvSpPr/>
            <p:nvPr/>
          </p:nvSpPr>
          <p:spPr>
            <a:xfrm rot="1800000">
              <a:off x="53332" y="2849461"/>
              <a:ext cx="1600412"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79" name="Google Shape;179;p163"/>
            <p:cNvSpPr/>
            <p:nvPr/>
          </p:nvSpPr>
          <p:spPr>
            <a:xfrm rot="1800000">
              <a:off x="776843"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80" name="Google Shape;180;p163"/>
            <p:cNvSpPr/>
            <p:nvPr/>
          </p:nvSpPr>
          <p:spPr>
            <a:xfrm rot="1800000">
              <a:off x="1509857" y="5412392"/>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81" name="Google Shape;181;p163"/>
            <p:cNvSpPr/>
            <p:nvPr/>
          </p:nvSpPr>
          <p:spPr>
            <a:xfrm rot="1800000">
              <a:off x="1528861" y="2859540"/>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82" name="Google Shape;182;p163"/>
            <p:cNvSpPr/>
            <p:nvPr/>
          </p:nvSpPr>
          <p:spPr>
            <a:xfrm rot="1800000">
              <a:off x="795847" y="156367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83" name="Google Shape;183;p163"/>
            <p:cNvSpPr/>
            <p:nvPr/>
          </p:nvSpPr>
          <p:spPr>
            <a:xfrm rot="1800000">
              <a:off x="6806557" y="4145325"/>
              <a:ext cx="1600413"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84" name="Google Shape;184;p163"/>
            <p:cNvSpPr/>
            <p:nvPr/>
          </p:nvSpPr>
          <p:spPr>
            <a:xfrm rot="1800000">
              <a:off x="7549073" y="5421031"/>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85" name="Google Shape;185;p163"/>
            <p:cNvSpPr/>
            <p:nvPr/>
          </p:nvSpPr>
          <p:spPr>
            <a:xfrm rot="1800000">
              <a:off x="7549073" y="2868179"/>
              <a:ext cx="1601770" cy="138945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86" name="Google Shape;186;p163"/>
            <p:cNvSpPr/>
            <p:nvPr/>
          </p:nvSpPr>
          <p:spPr>
            <a:xfrm rot="1800000">
              <a:off x="8306520" y="4056054"/>
              <a:ext cx="1243408" cy="1388014"/>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1"/>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87" name="Google Shape;187;p163"/>
            <p:cNvSpPr/>
            <p:nvPr/>
          </p:nvSpPr>
          <p:spPr>
            <a:xfrm rot="1800000">
              <a:off x="8306520" y="1511841"/>
              <a:ext cx="1242050" cy="1388014"/>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sp>
        <p:nvSpPr>
          <p:cNvPr id="188" name="Google Shape;188;p163"/>
          <p:cNvSpPr/>
          <p:nvPr/>
        </p:nvSpPr>
        <p:spPr>
          <a:xfrm>
            <a:off x="6081523" y="-21598"/>
            <a:ext cx="4905036" cy="6271982"/>
          </a:xfrm>
          <a:prstGeom prst="rect">
            <a:avLst/>
          </a:prstGeom>
          <a:solidFill>
            <a:srgbClr val="F5F5F5"/>
          </a:solidFill>
          <a:ln cap="flat" cmpd="sng" w="15875">
            <a:solidFill>
              <a:srgbClr val="74A50F"/>
            </a:solidFill>
            <a:prstDash val="solid"/>
            <a:round/>
            <a:headEnd len="sm" w="sm" type="none"/>
            <a:tailEnd len="sm" w="sm" type="none"/>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89" name="Google Shape;189;p163"/>
          <p:cNvSpPr/>
          <p:nvPr/>
        </p:nvSpPr>
        <p:spPr>
          <a:xfrm>
            <a:off x="6199173" y="-21598"/>
            <a:ext cx="4673359" cy="623455"/>
          </a:xfrm>
          <a:prstGeom prst="rect">
            <a:avLst/>
          </a:prstGeom>
          <a:solidFill>
            <a:schemeClr val="accent2"/>
          </a:solidFill>
          <a:ln>
            <a:noFill/>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90" name="Google Shape;190;p163"/>
          <p:cNvSpPr/>
          <p:nvPr/>
        </p:nvSpPr>
        <p:spPr>
          <a:xfrm>
            <a:off x="1207256" y="601861"/>
            <a:ext cx="4749379" cy="5648527"/>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91" name="Google Shape;191;p163"/>
          <p:cNvSpPr/>
          <p:nvPr/>
        </p:nvSpPr>
        <p:spPr>
          <a:xfrm>
            <a:off x="6200982" y="6087680"/>
            <a:ext cx="4673359" cy="82072"/>
          </a:xfrm>
          <a:prstGeom prst="rect">
            <a:avLst/>
          </a:prstGeom>
          <a:solidFill>
            <a:schemeClr val="accent1"/>
          </a:solidFill>
          <a:ln>
            <a:noFill/>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92" name="Google Shape;192;p163"/>
          <p:cNvSpPr txBox="1"/>
          <p:nvPr>
            <p:ph idx="1" type="body"/>
          </p:nvPr>
        </p:nvSpPr>
        <p:spPr>
          <a:xfrm>
            <a:off x="1527860" y="856528"/>
            <a:ext cx="4120587" cy="5150734"/>
          </a:xfrm>
          <a:prstGeom prst="rect">
            <a:avLst/>
          </a:prstGeom>
          <a:noFill/>
          <a:ln>
            <a:noFill/>
          </a:ln>
        </p:spPr>
        <p:txBody>
          <a:bodyPr anchorCtr="0" anchor="t" bIns="52150" lIns="104300" spcFirstLastPara="1" rIns="104300" wrap="square" tIns="52150">
            <a:noAutofit/>
          </a:bodyPr>
          <a:lstStyle>
            <a:lvl1pPr indent="-317253" lvl="0" marL="457200" algn="l">
              <a:spcBef>
                <a:spcPts val="367"/>
              </a:spcBef>
              <a:spcAft>
                <a:spcPts val="0"/>
              </a:spcAft>
              <a:buSzPts val="1396"/>
              <a:buChar char="🞇"/>
              <a:defRPr sz="1837"/>
            </a:lvl1pPr>
            <a:lvl2pPr indent="-310690" lvl="1" marL="914400" algn="l">
              <a:spcBef>
                <a:spcPts val="340"/>
              </a:spcBef>
              <a:spcAft>
                <a:spcPts val="0"/>
              </a:spcAft>
              <a:buSzPts val="1293"/>
              <a:buChar char="🞇"/>
              <a:defRPr sz="1701"/>
            </a:lvl2pPr>
            <a:lvl3pPr indent="-304126" lvl="2" marL="1371600" algn="l">
              <a:spcBef>
                <a:spcPts val="313"/>
              </a:spcBef>
              <a:spcAft>
                <a:spcPts val="0"/>
              </a:spcAft>
              <a:buSzPts val="1189"/>
              <a:buChar char="🞇"/>
              <a:defRPr sz="1565"/>
            </a:lvl3pPr>
            <a:lvl4pPr indent="-297563" lvl="3" marL="1828800" algn="l">
              <a:spcBef>
                <a:spcPts val="286"/>
              </a:spcBef>
              <a:spcAft>
                <a:spcPts val="0"/>
              </a:spcAft>
              <a:buSzPts val="1086"/>
              <a:buChar char="🞇"/>
              <a:defRPr sz="1429"/>
            </a:lvl4pPr>
            <a:lvl5pPr indent="-287718" lvl="4" marL="2286000" algn="l">
              <a:spcBef>
                <a:spcPts val="245"/>
              </a:spcBef>
              <a:spcAft>
                <a:spcPts val="0"/>
              </a:spcAft>
              <a:buSzPts val="931"/>
              <a:buChar char="🞇"/>
              <a:defRPr sz="1225"/>
            </a:lvl5pPr>
            <a:lvl6pPr indent="-304126" lvl="5" marL="2743200" algn="l">
              <a:spcBef>
                <a:spcPts val="313"/>
              </a:spcBef>
              <a:spcAft>
                <a:spcPts val="0"/>
              </a:spcAft>
              <a:buSzPts val="1189"/>
              <a:buChar char="🞇"/>
              <a:defRPr sz="1565"/>
            </a:lvl6pPr>
            <a:lvl7pPr indent="-304126" lvl="6" marL="3200400" algn="l">
              <a:spcBef>
                <a:spcPts val="313"/>
              </a:spcBef>
              <a:spcAft>
                <a:spcPts val="0"/>
              </a:spcAft>
              <a:buSzPts val="1189"/>
              <a:buChar char="🞇"/>
              <a:defRPr sz="1565"/>
            </a:lvl7pPr>
            <a:lvl8pPr indent="-304126" lvl="7" marL="3657600" algn="l">
              <a:spcBef>
                <a:spcPts val="313"/>
              </a:spcBef>
              <a:spcAft>
                <a:spcPts val="0"/>
              </a:spcAft>
              <a:buSzPts val="1189"/>
              <a:buChar char="🞇"/>
              <a:defRPr sz="1565"/>
            </a:lvl8pPr>
            <a:lvl9pPr indent="-304126" lvl="8" marL="4114800" algn="l">
              <a:spcBef>
                <a:spcPts val="313"/>
              </a:spcBef>
              <a:spcAft>
                <a:spcPts val="0"/>
              </a:spcAft>
              <a:buSzPts val="1189"/>
              <a:buChar char="🞇"/>
              <a:defRPr sz="1565"/>
            </a:lvl9pPr>
          </a:lstStyle>
          <a:p/>
        </p:txBody>
      </p:sp>
      <p:sp>
        <p:nvSpPr>
          <p:cNvPr id="193" name="Google Shape;193;p163"/>
          <p:cNvSpPr txBox="1"/>
          <p:nvPr>
            <p:ph type="title"/>
          </p:nvPr>
        </p:nvSpPr>
        <p:spPr>
          <a:xfrm>
            <a:off x="6319777" y="2657439"/>
            <a:ext cx="4406096" cy="1463153"/>
          </a:xfrm>
          <a:prstGeom prst="rect">
            <a:avLst/>
          </a:prstGeom>
          <a:noFill/>
          <a:ln>
            <a:noFill/>
          </a:ln>
        </p:spPr>
        <p:txBody>
          <a:bodyPr anchorCtr="0" anchor="b" bIns="52150" lIns="104300" spcFirstLastPara="1" rIns="104300" wrap="square" tIns="52150">
            <a:normAutofit/>
          </a:bodyPr>
          <a:lstStyle>
            <a:lvl1pPr lvl="0" algn="l">
              <a:spcBef>
                <a:spcPts val="0"/>
              </a:spcBef>
              <a:spcAft>
                <a:spcPts val="0"/>
              </a:spcAft>
              <a:buSzPts val="1400"/>
              <a:buNone/>
              <a:defRPr b="0" sz="2177"/>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63"/>
          <p:cNvSpPr txBox="1"/>
          <p:nvPr>
            <p:ph idx="2" type="body"/>
          </p:nvPr>
        </p:nvSpPr>
        <p:spPr>
          <a:xfrm>
            <a:off x="6315457" y="4136994"/>
            <a:ext cx="4398379" cy="1517904"/>
          </a:xfrm>
          <a:prstGeom prst="rect">
            <a:avLst/>
          </a:prstGeom>
          <a:noFill/>
          <a:ln>
            <a:noFill/>
          </a:ln>
        </p:spPr>
        <p:txBody>
          <a:bodyPr anchorCtr="0" anchor="t" bIns="52150" lIns="104300" spcFirstLastPara="1" rIns="104300" wrap="square" tIns="52150">
            <a:normAutofit/>
          </a:bodyPr>
          <a:lstStyle>
            <a:lvl1pPr indent="-228600" lvl="0" marL="457200" algn="l">
              <a:spcBef>
                <a:spcPts val="245"/>
              </a:spcBef>
              <a:spcAft>
                <a:spcPts val="0"/>
              </a:spcAft>
              <a:buSzPts val="931"/>
              <a:buNone/>
              <a:defRPr sz="1225">
                <a:solidFill>
                  <a:srgbClr val="424242"/>
                </a:solidFill>
              </a:defRPr>
            </a:lvl1pPr>
            <a:lvl2pPr indent="-228600" lvl="1" marL="914400" algn="l">
              <a:spcBef>
                <a:spcPts val="191"/>
              </a:spcBef>
              <a:spcAft>
                <a:spcPts val="0"/>
              </a:spcAft>
              <a:buSzPts val="724"/>
              <a:buNone/>
              <a:defRPr sz="953"/>
            </a:lvl2pPr>
            <a:lvl3pPr indent="-228600" lvl="2" marL="1371600" algn="l">
              <a:spcBef>
                <a:spcPts val="150"/>
              </a:spcBef>
              <a:spcAft>
                <a:spcPts val="0"/>
              </a:spcAft>
              <a:buSzPts val="569"/>
              <a:buNone/>
              <a:defRPr sz="749"/>
            </a:lvl3pPr>
            <a:lvl4pPr indent="-228600" lvl="3" marL="1828800" algn="l">
              <a:spcBef>
                <a:spcPts val="136"/>
              </a:spcBef>
              <a:spcAft>
                <a:spcPts val="0"/>
              </a:spcAft>
              <a:buSzPts val="517"/>
              <a:buNone/>
              <a:defRPr sz="680"/>
            </a:lvl4pPr>
            <a:lvl5pPr indent="-228600" lvl="4" marL="2286000" algn="l">
              <a:spcBef>
                <a:spcPts val="136"/>
              </a:spcBef>
              <a:spcAft>
                <a:spcPts val="0"/>
              </a:spcAft>
              <a:buSzPts val="517"/>
              <a:buNone/>
              <a:defRPr sz="680"/>
            </a:lvl5pPr>
            <a:lvl6pPr indent="-228600" lvl="5" marL="2743200" algn="l">
              <a:spcBef>
                <a:spcPts val="136"/>
              </a:spcBef>
              <a:spcAft>
                <a:spcPts val="0"/>
              </a:spcAft>
              <a:buSzPts val="517"/>
              <a:buNone/>
              <a:defRPr sz="680"/>
            </a:lvl6pPr>
            <a:lvl7pPr indent="-228600" lvl="6" marL="3200400" algn="l">
              <a:spcBef>
                <a:spcPts val="136"/>
              </a:spcBef>
              <a:spcAft>
                <a:spcPts val="0"/>
              </a:spcAft>
              <a:buSzPts val="517"/>
              <a:buNone/>
              <a:defRPr sz="680"/>
            </a:lvl7pPr>
            <a:lvl8pPr indent="-228600" lvl="7" marL="3657600" algn="l">
              <a:spcBef>
                <a:spcPts val="136"/>
              </a:spcBef>
              <a:spcAft>
                <a:spcPts val="0"/>
              </a:spcAft>
              <a:buSzPts val="517"/>
              <a:buNone/>
              <a:defRPr sz="680"/>
            </a:lvl8pPr>
            <a:lvl9pPr indent="-228600" lvl="8" marL="4114800" algn="l">
              <a:spcBef>
                <a:spcPts val="136"/>
              </a:spcBef>
              <a:spcAft>
                <a:spcPts val="0"/>
              </a:spcAft>
              <a:buSzPts val="517"/>
              <a:buNone/>
              <a:defRPr sz="680"/>
            </a:lvl9pPr>
          </a:lstStyle>
          <a:p/>
        </p:txBody>
      </p:sp>
      <p:sp>
        <p:nvSpPr>
          <p:cNvPr id="195" name="Google Shape;195;p163"/>
          <p:cNvSpPr txBox="1"/>
          <p:nvPr>
            <p:ph idx="10" type="dt"/>
          </p:nvPr>
        </p:nvSpPr>
        <p:spPr>
          <a:xfrm>
            <a:off x="7996477"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6" name="Google Shape;196;p163"/>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953">
                <a:solidFill>
                  <a:srgbClr val="FEFEFE"/>
                </a:solidFill>
                <a:latin typeface="Century Gothic"/>
                <a:ea typeface="Century Gothic"/>
                <a:cs typeface="Century Gothic"/>
                <a:sym typeface="Century Gothic"/>
              </a:defRPr>
            </a:lvl1pPr>
            <a:lvl2pPr indent="0" lvl="1" marL="0" marR="0" algn="l">
              <a:spcBef>
                <a:spcPts val="0"/>
              </a:spcBef>
              <a:buNone/>
              <a:defRPr sz="953">
                <a:solidFill>
                  <a:srgbClr val="FEFEFE"/>
                </a:solidFill>
                <a:latin typeface="Century Gothic"/>
                <a:ea typeface="Century Gothic"/>
                <a:cs typeface="Century Gothic"/>
                <a:sym typeface="Century Gothic"/>
              </a:defRPr>
            </a:lvl2pPr>
            <a:lvl3pPr indent="0" lvl="2" marL="0" marR="0" algn="l">
              <a:spcBef>
                <a:spcPts val="0"/>
              </a:spcBef>
              <a:buNone/>
              <a:defRPr sz="953">
                <a:solidFill>
                  <a:srgbClr val="FEFEFE"/>
                </a:solidFill>
                <a:latin typeface="Century Gothic"/>
                <a:ea typeface="Century Gothic"/>
                <a:cs typeface="Century Gothic"/>
                <a:sym typeface="Century Gothic"/>
              </a:defRPr>
            </a:lvl3pPr>
            <a:lvl4pPr indent="0" lvl="3" marL="0" marR="0" algn="l">
              <a:spcBef>
                <a:spcPts val="0"/>
              </a:spcBef>
              <a:buNone/>
              <a:defRPr sz="953">
                <a:solidFill>
                  <a:srgbClr val="FEFEFE"/>
                </a:solidFill>
                <a:latin typeface="Century Gothic"/>
                <a:ea typeface="Century Gothic"/>
                <a:cs typeface="Century Gothic"/>
                <a:sym typeface="Century Gothic"/>
              </a:defRPr>
            </a:lvl4pPr>
            <a:lvl5pPr indent="0" lvl="4" marL="0" marR="0" algn="l">
              <a:spcBef>
                <a:spcPts val="0"/>
              </a:spcBef>
              <a:buNone/>
              <a:defRPr sz="953">
                <a:solidFill>
                  <a:srgbClr val="FEFEFE"/>
                </a:solidFill>
                <a:latin typeface="Century Gothic"/>
                <a:ea typeface="Century Gothic"/>
                <a:cs typeface="Century Gothic"/>
                <a:sym typeface="Century Gothic"/>
              </a:defRPr>
            </a:lvl5pPr>
            <a:lvl6pPr indent="0" lvl="5" marL="0" marR="0" algn="l">
              <a:spcBef>
                <a:spcPts val="0"/>
              </a:spcBef>
              <a:buNone/>
              <a:defRPr sz="953">
                <a:solidFill>
                  <a:srgbClr val="FEFEFE"/>
                </a:solidFill>
                <a:latin typeface="Century Gothic"/>
                <a:ea typeface="Century Gothic"/>
                <a:cs typeface="Century Gothic"/>
                <a:sym typeface="Century Gothic"/>
              </a:defRPr>
            </a:lvl6pPr>
            <a:lvl7pPr indent="0" lvl="6" marL="0" marR="0" algn="l">
              <a:spcBef>
                <a:spcPts val="0"/>
              </a:spcBef>
              <a:buNone/>
              <a:defRPr sz="953">
                <a:solidFill>
                  <a:srgbClr val="FEFEFE"/>
                </a:solidFill>
                <a:latin typeface="Century Gothic"/>
                <a:ea typeface="Century Gothic"/>
                <a:cs typeface="Century Gothic"/>
                <a:sym typeface="Century Gothic"/>
              </a:defRPr>
            </a:lvl7pPr>
            <a:lvl8pPr indent="0" lvl="7" marL="0" marR="0" algn="l">
              <a:spcBef>
                <a:spcPts val="0"/>
              </a:spcBef>
              <a:buNone/>
              <a:defRPr sz="953">
                <a:solidFill>
                  <a:srgbClr val="FEFEFE"/>
                </a:solidFill>
                <a:latin typeface="Century Gothic"/>
                <a:ea typeface="Century Gothic"/>
                <a:cs typeface="Century Gothic"/>
                <a:sym typeface="Century Gothic"/>
              </a:defRPr>
            </a:lvl8pPr>
            <a:lvl9pPr indent="0" lvl="8" marL="0" marR="0" algn="l">
              <a:spcBef>
                <a:spcPts val="0"/>
              </a:spcBef>
              <a:buNone/>
              <a:defRPr sz="953">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197" name="Google Shape;197;p163"/>
          <p:cNvSpPr txBox="1"/>
          <p:nvPr>
            <p:ph idx="11" type="ftr"/>
          </p:nvPr>
        </p:nvSpPr>
        <p:spPr>
          <a:xfrm>
            <a:off x="6188313" y="5724839"/>
            <a:ext cx="4658879" cy="365722"/>
          </a:xfrm>
          <a:prstGeom prst="rect">
            <a:avLst/>
          </a:prstGeom>
          <a:noFill/>
          <a:ln>
            <a:noFill/>
          </a:ln>
        </p:spPr>
        <p:txBody>
          <a:bodyPr anchorCtr="0" anchor="ctr" bIns="52150" lIns="104300" spcFirstLastPara="1" rIns="104300" wrap="square" tIns="5215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Content)">
  <p:cSld name="Title (No Content)">
    <p:bg>
      <p:bgPr>
        <a:gradFill>
          <a:gsLst>
            <a:gs pos="0">
              <a:schemeClr val="lt1"/>
            </a:gs>
            <a:gs pos="45000">
              <a:schemeClr val="lt1"/>
            </a:gs>
            <a:gs pos="100000">
              <a:schemeClr val="lt2"/>
            </a:gs>
          </a:gsLst>
          <a:lin ang="1080000" scaled="0"/>
        </a:gradFill>
      </p:bgPr>
    </p:bg>
    <p:spTree>
      <p:nvGrpSpPr>
        <p:cNvPr id="1616" name="Shape 1616"/>
        <p:cNvGrpSpPr/>
        <p:nvPr/>
      </p:nvGrpSpPr>
      <p:grpSpPr>
        <a:xfrm>
          <a:off x="0" y="0"/>
          <a:ext cx="0" cy="0"/>
          <a:chOff x="0" y="0"/>
          <a:chExt cx="0" cy="0"/>
        </a:xfrm>
      </p:grpSpPr>
      <p:sp>
        <p:nvSpPr>
          <p:cNvPr id="1617" name="Google Shape;1617;p197"/>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8" name="Google Shape;1618;p197"/>
          <p:cNvSpPr txBox="1"/>
          <p:nvPr>
            <p:ph idx="1"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9" name="Google Shape;1619;p197"/>
          <p:cNvSpPr txBox="1"/>
          <p:nvPr>
            <p:ph idx="2" type="body"/>
          </p:nvPr>
        </p:nvSpPr>
        <p:spPr>
          <a:xfrm>
            <a:off x="304797" y="6055756"/>
            <a:ext cx="11582401"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0" name="Google Shape;1620;p197"/>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21" name="Google Shape;1621;p197"/>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744">
          <p15:clr>
            <a:srgbClr val="FBAE40"/>
          </p15:clr>
        </p15:guide>
        <p15:guide id="2" pos="3936">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gradFill>
          <a:gsLst>
            <a:gs pos="0">
              <a:schemeClr val="lt1"/>
            </a:gs>
            <a:gs pos="45000">
              <a:schemeClr val="lt1"/>
            </a:gs>
            <a:gs pos="100000">
              <a:schemeClr val="lt2"/>
            </a:gs>
          </a:gsLst>
          <a:lin ang="1080000" scaled="0"/>
        </a:gradFill>
      </p:bgPr>
    </p:bg>
    <p:spTree>
      <p:nvGrpSpPr>
        <p:cNvPr id="1622" name="Shape 1622"/>
        <p:cNvGrpSpPr/>
        <p:nvPr/>
      </p:nvGrpSpPr>
      <p:grpSpPr>
        <a:xfrm>
          <a:off x="0" y="0"/>
          <a:ext cx="0" cy="0"/>
          <a:chOff x="0" y="0"/>
          <a:chExt cx="0" cy="0"/>
        </a:xfrm>
      </p:grpSpPr>
      <p:sp>
        <p:nvSpPr>
          <p:cNvPr id="1623" name="Google Shape;1623;p198"/>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24" name="Google Shape;1624;p198"/>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25" name="Google Shape;1625;p198"/>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6" name="Google Shape;1626;p198"/>
          <p:cNvSpPr txBox="1"/>
          <p:nvPr>
            <p:ph idx="1"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7" name="Google Shape;1627;p198"/>
          <p:cNvSpPr txBox="1"/>
          <p:nvPr>
            <p:ph idx="2" type="body"/>
          </p:nvPr>
        </p:nvSpPr>
        <p:spPr>
          <a:xfrm>
            <a:off x="304797" y="6055756"/>
            <a:ext cx="11582401"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28" name="Google Shape;1628;p198"/>
          <p:cNvSpPr txBox="1"/>
          <p:nvPr>
            <p:ph idx="3" type="body"/>
          </p:nvPr>
        </p:nvSpPr>
        <p:spPr>
          <a:xfrm>
            <a:off x="300038" y="1447800"/>
            <a:ext cx="11587162" cy="4608513"/>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bg>
      <p:bgPr>
        <a:gradFill>
          <a:gsLst>
            <a:gs pos="0">
              <a:schemeClr val="lt1"/>
            </a:gs>
            <a:gs pos="45000">
              <a:schemeClr val="lt1"/>
            </a:gs>
            <a:gs pos="100000">
              <a:schemeClr val="lt2"/>
            </a:gs>
          </a:gsLst>
          <a:lin ang="1080000" scaled="0"/>
        </a:gradFill>
      </p:bgPr>
    </p:bg>
    <p:spTree>
      <p:nvGrpSpPr>
        <p:cNvPr id="1629" name="Shape 1629"/>
        <p:cNvGrpSpPr/>
        <p:nvPr/>
      </p:nvGrpSpPr>
      <p:grpSpPr>
        <a:xfrm>
          <a:off x="0" y="0"/>
          <a:ext cx="0" cy="0"/>
          <a:chOff x="0" y="0"/>
          <a:chExt cx="0" cy="0"/>
        </a:xfrm>
      </p:grpSpPr>
      <p:sp>
        <p:nvSpPr>
          <p:cNvPr id="1630" name="Google Shape;1630;p199"/>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1" name="Google Shape;1631;p199"/>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32" name="Google Shape;1632;p199"/>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3" name="Google Shape;1633;p199"/>
          <p:cNvSpPr txBox="1"/>
          <p:nvPr>
            <p:ph idx="1" type="body"/>
          </p:nvPr>
        </p:nvSpPr>
        <p:spPr>
          <a:xfrm>
            <a:off x="304797" y="6055756"/>
            <a:ext cx="11582400"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4" name="Google Shape;1634;p199"/>
          <p:cNvSpPr txBox="1"/>
          <p:nvPr>
            <p:ph idx="2" type="body"/>
          </p:nvPr>
        </p:nvSpPr>
        <p:spPr>
          <a:xfrm>
            <a:off x="304800" y="1447800"/>
            <a:ext cx="5638796" cy="4607954"/>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5" name="Google Shape;1635;p199"/>
          <p:cNvSpPr txBox="1"/>
          <p:nvPr>
            <p:ph idx="3" type="body"/>
          </p:nvPr>
        </p:nvSpPr>
        <p:spPr>
          <a:xfrm>
            <a:off x="6248398" y="1447800"/>
            <a:ext cx="5638799" cy="4607954"/>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36" name="Google Shape;1636;p199"/>
          <p:cNvSpPr txBox="1"/>
          <p:nvPr>
            <p:ph idx="4"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bg>
      <p:bgPr>
        <a:gradFill>
          <a:gsLst>
            <a:gs pos="0">
              <a:schemeClr val="lt1"/>
            </a:gs>
            <a:gs pos="45000">
              <a:schemeClr val="lt1"/>
            </a:gs>
            <a:gs pos="100000">
              <a:schemeClr val="lt2"/>
            </a:gs>
          </a:gsLst>
          <a:lin ang="1080000" scaled="0"/>
        </a:gradFill>
      </p:bgPr>
    </p:bg>
    <p:spTree>
      <p:nvGrpSpPr>
        <p:cNvPr id="1637" name="Shape 1637"/>
        <p:cNvGrpSpPr/>
        <p:nvPr/>
      </p:nvGrpSpPr>
      <p:grpSpPr>
        <a:xfrm>
          <a:off x="0" y="0"/>
          <a:ext cx="0" cy="0"/>
          <a:chOff x="0" y="0"/>
          <a:chExt cx="0" cy="0"/>
        </a:xfrm>
      </p:grpSpPr>
      <p:sp>
        <p:nvSpPr>
          <p:cNvPr id="1638" name="Google Shape;1638;p200"/>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9" name="Google Shape;1639;p200"/>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40" name="Google Shape;1640;p200"/>
          <p:cNvSpPr txBox="1"/>
          <p:nvPr>
            <p:ph idx="11" type="ftr"/>
          </p:nvPr>
        </p:nvSpPr>
        <p:spPr>
          <a:xfrm>
            <a:off x="304799" y="6553201"/>
            <a:ext cx="7620002"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1" name="Google Shape;1641;p200"/>
          <p:cNvSpPr txBox="1"/>
          <p:nvPr>
            <p:ph idx="1" type="body"/>
          </p:nvPr>
        </p:nvSpPr>
        <p:spPr>
          <a:xfrm>
            <a:off x="304797" y="6055756"/>
            <a:ext cx="11582400"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2" name="Google Shape;1642;p200"/>
          <p:cNvSpPr txBox="1"/>
          <p:nvPr>
            <p:ph idx="2"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3" name="Google Shape;1643;p200"/>
          <p:cNvSpPr txBox="1"/>
          <p:nvPr>
            <p:ph idx="3" type="body"/>
          </p:nvPr>
        </p:nvSpPr>
        <p:spPr>
          <a:xfrm>
            <a:off x="304800" y="1447800"/>
            <a:ext cx="3657600" cy="4607954"/>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4" name="Google Shape;1644;p200"/>
          <p:cNvSpPr txBox="1"/>
          <p:nvPr>
            <p:ph idx="4" type="body"/>
          </p:nvPr>
        </p:nvSpPr>
        <p:spPr>
          <a:xfrm>
            <a:off x="4267201" y="1447800"/>
            <a:ext cx="3657600" cy="4607954"/>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5" name="Google Shape;1645;p200"/>
          <p:cNvSpPr txBox="1"/>
          <p:nvPr>
            <p:ph idx="5" type="body"/>
          </p:nvPr>
        </p:nvSpPr>
        <p:spPr>
          <a:xfrm>
            <a:off x="8229594" y="1447800"/>
            <a:ext cx="3657603" cy="4607954"/>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images">
  <p:cSld name="3 column with images">
    <p:bg>
      <p:bgPr>
        <a:gradFill>
          <a:gsLst>
            <a:gs pos="0">
              <a:schemeClr val="lt1"/>
            </a:gs>
            <a:gs pos="45000">
              <a:schemeClr val="lt1"/>
            </a:gs>
            <a:gs pos="100000">
              <a:schemeClr val="lt2"/>
            </a:gs>
          </a:gsLst>
          <a:lin ang="1080000" scaled="0"/>
        </a:gradFill>
      </p:bgPr>
    </p:bg>
    <p:spTree>
      <p:nvGrpSpPr>
        <p:cNvPr id="1646" name="Shape 1646"/>
        <p:cNvGrpSpPr/>
        <p:nvPr/>
      </p:nvGrpSpPr>
      <p:grpSpPr>
        <a:xfrm>
          <a:off x="0" y="0"/>
          <a:ext cx="0" cy="0"/>
          <a:chOff x="0" y="0"/>
          <a:chExt cx="0" cy="0"/>
        </a:xfrm>
      </p:grpSpPr>
      <p:sp>
        <p:nvSpPr>
          <p:cNvPr id="1647" name="Google Shape;1647;p201"/>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48" name="Google Shape;1648;p201"/>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49" name="Google Shape;1649;p201"/>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0" name="Google Shape;1650;p201"/>
          <p:cNvSpPr txBox="1"/>
          <p:nvPr>
            <p:ph idx="1" type="body"/>
          </p:nvPr>
        </p:nvSpPr>
        <p:spPr>
          <a:xfrm>
            <a:off x="304797" y="6055756"/>
            <a:ext cx="11591542"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1" name="Google Shape;1651;p201"/>
          <p:cNvSpPr txBox="1"/>
          <p:nvPr>
            <p:ph idx="2"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2" name="Google Shape;1652;p201"/>
          <p:cNvSpPr txBox="1"/>
          <p:nvPr>
            <p:ph idx="3" type="body"/>
          </p:nvPr>
        </p:nvSpPr>
        <p:spPr>
          <a:xfrm>
            <a:off x="304800" y="3512047"/>
            <a:ext cx="3657600" cy="2528783"/>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3" name="Google Shape;1653;p201"/>
          <p:cNvSpPr txBox="1"/>
          <p:nvPr>
            <p:ph idx="4" type="body"/>
          </p:nvPr>
        </p:nvSpPr>
        <p:spPr>
          <a:xfrm>
            <a:off x="4267201" y="3512047"/>
            <a:ext cx="3657600" cy="2528783"/>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4" name="Google Shape;1654;p201"/>
          <p:cNvSpPr txBox="1"/>
          <p:nvPr>
            <p:ph idx="5" type="body"/>
          </p:nvPr>
        </p:nvSpPr>
        <p:spPr>
          <a:xfrm>
            <a:off x="8229594" y="3512047"/>
            <a:ext cx="3657603" cy="2528783"/>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55" name="Google Shape;1655;p201"/>
          <p:cNvSpPr/>
          <p:nvPr>
            <p:ph idx="6" type="pic"/>
          </p:nvPr>
        </p:nvSpPr>
        <p:spPr>
          <a:xfrm>
            <a:off x="300226" y="1466405"/>
            <a:ext cx="3662174" cy="1947672"/>
          </a:xfrm>
          <a:prstGeom prst="rect">
            <a:avLst/>
          </a:prstGeom>
          <a:solidFill>
            <a:schemeClr val="lt2"/>
          </a:solidFill>
          <a:ln>
            <a:noFill/>
          </a:ln>
        </p:spPr>
      </p:sp>
      <p:sp>
        <p:nvSpPr>
          <p:cNvPr id="1656" name="Google Shape;1656;p201"/>
          <p:cNvSpPr/>
          <p:nvPr>
            <p:ph idx="7" type="pic"/>
          </p:nvPr>
        </p:nvSpPr>
        <p:spPr>
          <a:xfrm>
            <a:off x="4262626" y="1459723"/>
            <a:ext cx="3662174" cy="1947672"/>
          </a:xfrm>
          <a:prstGeom prst="rect">
            <a:avLst/>
          </a:prstGeom>
          <a:solidFill>
            <a:schemeClr val="lt2"/>
          </a:solidFill>
          <a:ln>
            <a:noFill/>
          </a:ln>
        </p:spPr>
      </p:sp>
      <p:sp>
        <p:nvSpPr>
          <p:cNvPr id="1657" name="Google Shape;1657;p201"/>
          <p:cNvSpPr/>
          <p:nvPr>
            <p:ph idx="8" type="pic"/>
          </p:nvPr>
        </p:nvSpPr>
        <p:spPr>
          <a:xfrm>
            <a:off x="8227308" y="1466404"/>
            <a:ext cx="3662174" cy="1947672"/>
          </a:xfrm>
          <a:prstGeom prst="rect">
            <a:avLst/>
          </a:prstGeom>
          <a:solidFill>
            <a:schemeClr val="lt2"/>
          </a:solidFill>
          <a:ln>
            <a:noFill/>
          </a:ln>
        </p:spPr>
      </p:sp>
      <p:grpSp>
        <p:nvGrpSpPr>
          <p:cNvPr id="1658" name="Google Shape;1658;p201"/>
          <p:cNvGrpSpPr/>
          <p:nvPr/>
        </p:nvGrpSpPr>
        <p:grpSpPr>
          <a:xfrm>
            <a:off x="4114800" y="1474646"/>
            <a:ext cx="3968496" cy="4581107"/>
            <a:chOff x="4105421" y="1377388"/>
            <a:chExt cx="3964795" cy="2233914"/>
          </a:xfrm>
        </p:grpSpPr>
        <p:cxnSp>
          <p:nvCxnSpPr>
            <p:cNvPr id="1659" name="Google Shape;1659;p201"/>
            <p:cNvCxnSpPr/>
            <p:nvPr/>
          </p:nvCxnSpPr>
          <p:spPr>
            <a:xfrm>
              <a:off x="4105421" y="1377388"/>
              <a:ext cx="0" cy="2233914"/>
            </a:xfrm>
            <a:prstGeom prst="straightConnector1">
              <a:avLst/>
            </a:prstGeom>
            <a:noFill/>
            <a:ln cap="flat" cmpd="sng" w="9525">
              <a:solidFill>
                <a:srgbClr val="CACCCC"/>
              </a:solidFill>
              <a:prstDash val="solid"/>
              <a:miter lim="800000"/>
              <a:headEnd len="sm" w="sm" type="none"/>
              <a:tailEnd len="sm" w="sm" type="none"/>
            </a:ln>
          </p:spPr>
        </p:cxnSp>
        <p:cxnSp>
          <p:nvCxnSpPr>
            <p:cNvPr id="1660" name="Google Shape;1660;p201"/>
            <p:cNvCxnSpPr/>
            <p:nvPr/>
          </p:nvCxnSpPr>
          <p:spPr>
            <a:xfrm>
              <a:off x="8070216" y="1377388"/>
              <a:ext cx="0" cy="2233914"/>
            </a:xfrm>
            <a:prstGeom prst="straightConnector1">
              <a:avLst/>
            </a:prstGeom>
            <a:noFill/>
            <a:ln cap="flat" cmpd="sng" w="9525">
              <a:solidFill>
                <a:srgbClr val="CACCCC"/>
              </a:solidFill>
              <a:prstDash val="solid"/>
              <a:miter lim="800000"/>
              <a:headEnd len="sm" w="sm" type="none"/>
              <a:tailEnd len="sm" w="sm" type="none"/>
            </a:ln>
          </p:spPr>
        </p:cxnSp>
      </p:gr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full width image">
  <p:cSld name="3 column with full width image">
    <p:bg>
      <p:bgPr>
        <a:gradFill>
          <a:gsLst>
            <a:gs pos="0">
              <a:schemeClr val="lt1"/>
            </a:gs>
            <a:gs pos="45000">
              <a:schemeClr val="lt1"/>
            </a:gs>
            <a:gs pos="100000">
              <a:schemeClr val="lt2"/>
            </a:gs>
          </a:gsLst>
          <a:lin ang="1080000" scaled="0"/>
        </a:gradFill>
      </p:bgPr>
    </p:bg>
    <p:spTree>
      <p:nvGrpSpPr>
        <p:cNvPr id="1661" name="Shape 1661"/>
        <p:cNvGrpSpPr/>
        <p:nvPr/>
      </p:nvGrpSpPr>
      <p:grpSpPr>
        <a:xfrm>
          <a:off x="0" y="0"/>
          <a:ext cx="0" cy="0"/>
          <a:chOff x="0" y="0"/>
          <a:chExt cx="0" cy="0"/>
        </a:xfrm>
      </p:grpSpPr>
      <p:sp>
        <p:nvSpPr>
          <p:cNvPr id="1662" name="Google Shape;1662;p202"/>
          <p:cNvSpPr/>
          <p:nvPr>
            <p:ph idx="2" type="pic"/>
          </p:nvPr>
        </p:nvSpPr>
        <p:spPr>
          <a:xfrm>
            <a:off x="-1" y="4083050"/>
            <a:ext cx="12191999" cy="2774950"/>
          </a:xfrm>
          <a:prstGeom prst="rect">
            <a:avLst/>
          </a:prstGeom>
          <a:solidFill>
            <a:schemeClr val="lt2"/>
          </a:solidFill>
          <a:ln>
            <a:noFill/>
          </a:ln>
        </p:spPr>
      </p:sp>
      <p:sp>
        <p:nvSpPr>
          <p:cNvPr id="1663" name="Google Shape;1663;p202"/>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64" name="Google Shape;1664;p202"/>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665" name="Google Shape;1665;p202"/>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6" name="Google Shape;1666;p202"/>
          <p:cNvSpPr txBox="1"/>
          <p:nvPr>
            <p:ph idx="1"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7" name="Google Shape;1667;p202"/>
          <p:cNvSpPr txBox="1"/>
          <p:nvPr>
            <p:ph idx="3" type="body"/>
          </p:nvPr>
        </p:nvSpPr>
        <p:spPr>
          <a:xfrm>
            <a:off x="304800" y="1447800"/>
            <a:ext cx="3657600" cy="2334768"/>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8" name="Google Shape;1668;p202"/>
          <p:cNvSpPr txBox="1"/>
          <p:nvPr>
            <p:ph idx="4" type="body"/>
          </p:nvPr>
        </p:nvSpPr>
        <p:spPr>
          <a:xfrm>
            <a:off x="4267201" y="1447800"/>
            <a:ext cx="3657600" cy="2334768"/>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9" name="Google Shape;1669;p202"/>
          <p:cNvSpPr txBox="1"/>
          <p:nvPr>
            <p:ph idx="5" type="body"/>
          </p:nvPr>
        </p:nvSpPr>
        <p:spPr>
          <a:xfrm>
            <a:off x="8229594" y="1447800"/>
            <a:ext cx="3657603" cy="2334768"/>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divider with photo">
  <p:cSld name="1_Section divider with photo">
    <p:bg>
      <p:bgPr>
        <a:gradFill>
          <a:gsLst>
            <a:gs pos="0">
              <a:schemeClr val="lt1"/>
            </a:gs>
            <a:gs pos="45000">
              <a:schemeClr val="lt1"/>
            </a:gs>
            <a:gs pos="100000">
              <a:schemeClr val="lt2"/>
            </a:gs>
          </a:gsLst>
          <a:lin ang="1080000" scaled="0"/>
        </a:gradFill>
      </p:bgPr>
    </p:bg>
    <p:spTree>
      <p:nvGrpSpPr>
        <p:cNvPr id="1670" name="Shape 1670"/>
        <p:cNvGrpSpPr/>
        <p:nvPr/>
      </p:nvGrpSpPr>
      <p:grpSpPr>
        <a:xfrm>
          <a:off x="0" y="0"/>
          <a:ext cx="0" cy="0"/>
          <a:chOff x="0" y="0"/>
          <a:chExt cx="0" cy="0"/>
        </a:xfrm>
      </p:grpSpPr>
      <p:sp>
        <p:nvSpPr>
          <p:cNvPr id="1671" name="Google Shape;1671;p203"/>
          <p:cNvSpPr/>
          <p:nvPr>
            <p:ph idx="2" type="pic"/>
          </p:nvPr>
        </p:nvSpPr>
        <p:spPr>
          <a:xfrm>
            <a:off x="-1" y="0"/>
            <a:ext cx="12191999" cy="6858000"/>
          </a:xfrm>
          <a:prstGeom prst="rect">
            <a:avLst/>
          </a:prstGeom>
          <a:solidFill>
            <a:schemeClr val="lt2"/>
          </a:solidFill>
          <a:ln>
            <a:noFill/>
          </a:ln>
        </p:spPr>
      </p:sp>
      <p:sp>
        <p:nvSpPr>
          <p:cNvPr id="1672" name="Google Shape;1672;p203"/>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673" name="Google Shape;1673;p203"/>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74" name="Google Shape;1674;p203"/>
          <p:cNvSpPr txBox="1"/>
          <p:nvPr>
            <p:ph idx="1" type="body"/>
          </p:nvPr>
        </p:nvSpPr>
        <p:spPr>
          <a:xfrm>
            <a:off x="0" y="3742192"/>
            <a:ext cx="6096000" cy="1071062"/>
          </a:xfrm>
          <a:prstGeom prst="rect">
            <a:avLst/>
          </a:prstGeom>
          <a:solidFill>
            <a:schemeClr val="lt1"/>
          </a:solidFill>
          <a:ln>
            <a:noFill/>
          </a:ln>
        </p:spPr>
        <p:txBody>
          <a:bodyPr anchorCtr="0" anchor="b" bIns="91425" lIns="292600" spcFirstLastPara="1" rIns="292600" wrap="square" tIns="201150">
            <a:spAutoFit/>
          </a:bodyPr>
          <a:lstStyle>
            <a:lvl1pPr indent="-228600" lvl="0" marL="457200" algn="l">
              <a:lnSpc>
                <a:spcPct val="90000"/>
              </a:lnSpc>
              <a:spcBef>
                <a:spcPts val="200"/>
              </a:spcBef>
              <a:spcAft>
                <a:spcPts val="0"/>
              </a:spcAft>
              <a:buSzPts val="2800"/>
              <a:buNone/>
              <a:defRPr b="1" sz="2800">
                <a:solidFill>
                  <a:schemeClr val="dk2"/>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75" name="Google Shape;1675;p203"/>
          <p:cNvSpPr txBox="1"/>
          <p:nvPr>
            <p:ph idx="3" type="body"/>
          </p:nvPr>
        </p:nvSpPr>
        <p:spPr>
          <a:xfrm>
            <a:off x="0" y="4813254"/>
            <a:ext cx="6096000" cy="630814"/>
          </a:xfrm>
          <a:prstGeom prst="rect">
            <a:avLst/>
          </a:prstGeom>
          <a:solidFill>
            <a:schemeClr val="lt1"/>
          </a:solidFill>
          <a:ln>
            <a:noFill/>
          </a:ln>
        </p:spPr>
        <p:txBody>
          <a:bodyPr anchorCtr="0" anchor="t" bIns="201150" lIns="292600" spcFirstLastPara="1" rIns="292600" wrap="square" tIns="91425">
            <a:spAutoFit/>
          </a:bodyPr>
          <a:lstStyle>
            <a:lvl1pPr indent="-228600" lvl="0" marL="457200" marR="0" algn="l">
              <a:lnSpc>
                <a:spcPct val="100000"/>
              </a:lnSpc>
              <a:spcBef>
                <a:spcPts val="200"/>
              </a:spcBef>
              <a:spcAft>
                <a:spcPts val="0"/>
              </a:spcAft>
              <a:buClr>
                <a:schemeClr val="dk2"/>
              </a:buClr>
              <a:buSzPts val="2000"/>
              <a:buFont typeface="Arial"/>
              <a:buNone/>
              <a:defRPr b="0" sz="2000">
                <a:solidFill>
                  <a:schemeClr val="dk1"/>
                </a:solidFill>
                <a:latin typeface="Arial"/>
                <a:ea typeface="Arial"/>
                <a:cs typeface="Arial"/>
                <a:sym typeface="Aria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Red background">
    <p:bg>
      <p:bgPr>
        <a:gradFill>
          <a:gsLst>
            <a:gs pos="0">
              <a:schemeClr val="dk2"/>
            </a:gs>
            <a:gs pos="45000">
              <a:schemeClr val="dk2"/>
            </a:gs>
            <a:gs pos="100000">
              <a:srgbClr val="73090A"/>
            </a:gs>
          </a:gsLst>
          <a:lin ang="1080000" scaled="0"/>
        </a:gradFill>
      </p:bgPr>
    </p:bg>
    <p:spTree>
      <p:nvGrpSpPr>
        <p:cNvPr id="1676" name="Shape 1676"/>
        <p:cNvGrpSpPr/>
        <p:nvPr/>
      </p:nvGrpSpPr>
      <p:grpSpPr>
        <a:xfrm>
          <a:off x="0" y="0"/>
          <a:ext cx="0" cy="0"/>
          <a:chOff x="0" y="0"/>
          <a:chExt cx="0" cy="0"/>
        </a:xfrm>
      </p:grpSpPr>
      <p:sp>
        <p:nvSpPr>
          <p:cNvPr id="1677" name="Google Shape;1677;p204"/>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8" name="Google Shape;1678;p204"/>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679" name="Google Shape;1679;p204"/>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0" name="Google Shape;1680;p204"/>
          <p:cNvSpPr txBox="1"/>
          <p:nvPr>
            <p:ph idx="1"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lt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Bumper (Photo)">
  <p:cSld name="Presentation Bumper (Photo)">
    <p:bg>
      <p:bgPr>
        <a:gradFill>
          <a:gsLst>
            <a:gs pos="0">
              <a:schemeClr val="lt1"/>
            </a:gs>
            <a:gs pos="45000">
              <a:schemeClr val="lt1"/>
            </a:gs>
            <a:gs pos="100000">
              <a:schemeClr val="lt2"/>
            </a:gs>
          </a:gsLst>
          <a:lin ang="1080000" scaled="0"/>
        </a:gradFill>
      </p:bgPr>
    </p:bg>
    <p:spTree>
      <p:nvGrpSpPr>
        <p:cNvPr id="1681" name="Shape 1681"/>
        <p:cNvGrpSpPr/>
        <p:nvPr/>
      </p:nvGrpSpPr>
      <p:grpSpPr>
        <a:xfrm>
          <a:off x="0" y="0"/>
          <a:ext cx="0" cy="0"/>
          <a:chOff x="0" y="0"/>
          <a:chExt cx="0" cy="0"/>
        </a:xfrm>
      </p:grpSpPr>
      <p:sp>
        <p:nvSpPr>
          <p:cNvPr id="1682" name="Google Shape;1682;p205"/>
          <p:cNvSpPr/>
          <p:nvPr>
            <p:ph idx="2" type="pic"/>
          </p:nvPr>
        </p:nvSpPr>
        <p:spPr>
          <a:xfrm>
            <a:off x="-1" y="0"/>
            <a:ext cx="12191999" cy="6858000"/>
          </a:xfrm>
          <a:prstGeom prst="rect">
            <a:avLst/>
          </a:prstGeom>
          <a:solidFill>
            <a:schemeClr val="lt2"/>
          </a:solidFill>
          <a:ln>
            <a:noFill/>
          </a:ln>
        </p:spPr>
      </p:sp>
      <p:sp>
        <p:nvSpPr>
          <p:cNvPr id="1683" name="Google Shape;1683;p205"/>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684" name="Google Shape;1684;p205"/>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85" name="Google Shape;1685;p205"/>
          <p:cNvSpPr txBox="1"/>
          <p:nvPr>
            <p:ph idx="1" type="body"/>
          </p:nvPr>
        </p:nvSpPr>
        <p:spPr>
          <a:xfrm>
            <a:off x="318656" y="5268999"/>
            <a:ext cx="7691658" cy="489250"/>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200"/>
              </a:spcBef>
              <a:spcAft>
                <a:spcPts val="0"/>
              </a:spcAft>
              <a:buClr>
                <a:schemeClr val="dk2"/>
              </a:buClr>
              <a:buSzPts val="2000"/>
              <a:buFont typeface="Arial"/>
              <a:buNone/>
              <a:defRPr>
                <a:solidFill>
                  <a:schemeClr val="lt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86" name="Google Shape;1686;p205"/>
          <p:cNvSpPr txBox="1"/>
          <p:nvPr>
            <p:ph idx="3" type="body"/>
          </p:nvPr>
        </p:nvSpPr>
        <p:spPr>
          <a:xfrm>
            <a:off x="255104" y="3792585"/>
            <a:ext cx="7755210" cy="1476413"/>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200"/>
              </a:spcBef>
              <a:spcAft>
                <a:spcPts val="0"/>
              </a:spcAft>
              <a:buSzPts val="9600"/>
              <a:buNone/>
              <a:defRPr b="1" sz="9600">
                <a:solidFill>
                  <a:schemeClr val="lt1"/>
                </a:solidFill>
                <a:latin typeface="Arial"/>
                <a:ea typeface="Arial"/>
                <a:cs typeface="Arial"/>
                <a:sym typeface="Aria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Bumper (Red)">
  <p:cSld name="Presentation Bumper (Red)">
    <p:bg>
      <p:bgPr>
        <a:gradFill>
          <a:gsLst>
            <a:gs pos="0">
              <a:schemeClr val="dk2"/>
            </a:gs>
            <a:gs pos="45000">
              <a:schemeClr val="dk2"/>
            </a:gs>
            <a:gs pos="100000">
              <a:srgbClr val="73090A"/>
            </a:gs>
          </a:gsLst>
          <a:lin ang="1080000" scaled="0"/>
        </a:gradFill>
      </p:bgPr>
    </p:bg>
    <p:spTree>
      <p:nvGrpSpPr>
        <p:cNvPr id="1687" name="Shape 1687"/>
        <p:cNvGrpSpPr/>
        <p:nvPr/>
      </p:nvGrpSpPr>
      <p:grpSpPr>
        <a:xfrm>
          <a:off x="0" y="0"/>
          <a:ext cx="0" cy="0"/>
          <a:chOff x="0" y="0"/>
          <a:chExt cx="0" cy="0"/>
        </a:xfrm>
      </p:grpSpPr>
      <p:grpSp>
        <p:nvGrpSpPr>
          <p:cNvPr id="1688" name="Google Shape;1688;p206"/>
          <p:cNvGrpSpPr/>
          <p:nvPr/>
        </p:nvGrpSpPr>
        <p:grpSpPr>
          <a:xfrm>
            <a:off x="9662260" y="818784"/>
            <a:ext cx="2529740" cy="6039216"/>
            <a:chOff x="9662260" y="818784"/>
            <a:chExt cx="2529740" cy="6039216"/>
          </a:xfrm>
        </p:grpSpPr>
        <p:pic>
          <p:nvPicPr>
            <p:cNvPr id="1689" name="Google Shape;1689;p206"/>
            <p:cNvPicPr preferRelativeResize="0"/>
            <p:nvPr/>
          </p:nvPicPr>
          <p:blipFill rotWithShape="1">
            <a:blip r:embed="rId2">
              <a:alphaModFix/>
            </a:blip>
            <a:srcRect b="0" l="0" r="0" t="0"/>
            <a:stretch/>
          </p:blipFill>
          <p:spPr>
            <a:xfrm>
              <a:off x="9662260" y="1471202"/>
              <a:ext cx="2529740" cy="5386798"/>
            </a:xfrm>
            <a:prstGeom prst="rect">
              <a:avLst/>
            </a:prstGeom>
            <a:noFill/>
            <a:ln>
              <a:noFill/>
            </a:ln>
          </p:spPr>
        </p:pic>
        <p:pic>
          <p:nvPicPr>
            <p:cNvPr id="1690" name="Google Shape;1690;p206"/>
            <p:cNvPicPr preferRelativeResize="0"/>
            <p:nvPr/>
          </p:nvPicPr>
          <p:blipFill rotWithShape="1">
            <a:blip r:embed="rId3">
              <a:alphaModFix/>
            </a:blip>
            <a:srcRect b="0" l="0" r="0" t="0"/>
            <a:stretch/>
          </p:blipFill>
          <p:spPr>
            <a:xfrm>
              <a:off x="10539851" y="4300794"/>
              <a:ext cx="1652148" cy="2095226"/>
            </a:xfrm>
            <a:prstGeom prst="rect">
              <a:avLst/>
            </a:prstGeom>
            <a:noFill/>
            <a:ln>
              <a:noFill/>
            </a:ln>
          </p:spPr>
        </p:pic>
        <p:pic>
          <p:nvPicPr>
            <p:cNvPr id="1691" name="Google Shape;1691;p206"/>
            <p:cNvPicPr preferRelativeResize="0"/>
            <p:nvPr/>
          </p:nvPicPr>
          <p:blipFill rotWithShape="1">
            <a:blip r:embed="rId4">
              <a:alphaModFix/>
            </a:blip>
            <a:srcRect b="0" l="0" r="0" t="0"/>
            <a:stretch/>
          </p:blipFill>
          <p:spPr>
            <a:xfrm rot="-1014724">
              <a:off x="10888776" y="3404437"/>
              <a:ext cx="841085" cy="888470"/>
            </a:xfrm>
            <a:prstGeom prst="rect">
              <a:avLst/>
            </a:prstGeom>
            <a:noFill/>
            <a:ln>
              <a:noFill/>
            </a:ln>
          </p:spPr>
        </p:pic>
        <p:pic>
          <p:nvPicPr>
            <p:cNvPr id="1692" name="Google Shape;1692;p206"/>
            <p:cNvPicPr preferRelativeResize="0"/>
            <p:nvPr/>
          </p:nvPicPr>
          <p:blipFill rotWithShape="1">
            <a:blip r:embed="rId5">
              <a:alphaModFix/>
            </a:blip>
            <a:srcRect b="0" l="0" r="0" t="0"/>
            <a:stretch/>
          </p:blipFill>
          <p:spPr>
            <a:xfrm>
              <a:off x="9839843" y="4683251"/>
              <a:ext cx="608076" cy="626643"/>
            </a:xfrm>
            <a:prstGeom prst="rect">
              <a:avLst/>
            </a:prstGeom>
            <a:noFill/>
            <a:ln>
              <a:noFill/>
            </a:ln>
          </p:spPr>
        </p:pic>
        <p:pic>
          <p:nvPicPr>
            <p:cNvPr id="1693" name="Google Shape;1693;p206"/>
            <p:cNvPicPr preferRelativeResize="0"/>
            <p:nvPr/>
          </p:nvPicPr>
          <p:blipFill rotWithShape="1">
            <a:blip r:embed="rId6">
              <a:alphaModFix/>
            </a:blip>
            <a:srcRect b="0" l="0" r="0" t="0"/>
            <a:stretch/>
          </p:blipFill>
          <p:spPr>
            <a:xfrm rot="-1751842">
              <a:off x="10621861" y="5789703"/>
              <a:ext cx="593846" cy="634660"/>
            </a:xfrm>
            <a:prstGeom prst="rect">
              <a:avLst/>
            </a:prstGeom>
            <a:noFill/>
            <a:ln>
              <a:noFill/>
            </a:ln>
          </p:spPr>
        </p:pic>
        <p:pic>
          <p:nvPicPr>
            <p:cNvPr id="1694" name="Google Shape;1694;p206"/>
            <p:cNvPicPr preferRelativeResize="0"/>
            <p:nvPr/>
          </p:nvPicPr>
          <p:blipFill rotWithShape="1">
            <a:blip r:embed="rId7">
              <a:alphaModFix/>
            </a:blip>
            <a:srcRect b="0" l="0" r="0" t="0"/>
            <a:stretch/>
          </p:blipFill>
          <p:spPr>
            <a:xfrm>
              <a:off x="11037236" y="818784"/>
              <a:ext cx="1154763" cy="1703758"/>
            </a:xfrm>
            <a:prstGeom prst="rect">
              <a:avLst/>
            </a:prstGeom>
            <a:noFill/>
            <a:ln>
              <a:noFill/>
            </a:ln>
          </p:spPr>
        </p:pic>
      </p:grpSp>
      <p:sp>
        <p:nvSpPr>
          <p:cNvPr id="1695" name="Google Shape;1695;p206"/>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696" name="Google Shape;1696;p206"/>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7" name="Google Shape;1697;p206"/>
          <p:cNvSpPr txBox="1"/>
          <p:nvPr>
            <p:ph idx="1" type="body"/>
          </p:nvPr>
        </p:nvSpPr>
        <p:spPr>
          <a:xfrm>
            <a:off x="318656" y="5268999"/>
            <a:ext cx="7691658" cy="489250"/>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200"/>
              </a:spcBef>
              <a:spcAft>
                <a:spcPts val="0"/>
              </a:spcAft>
              <a:buClr>
                <a:schemeClr val="dk2"/>
              </a:buClr>
              <a:buSzPts val="2000"/>
              <a:buFont typeface="Arial"/>
              <a:buNone/>
              <a:defRPr>
                <a:solidFill>
                  <a:schemeClr val="lt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98" name="Google Shape;1698;p206"/>
          <p:cNvSpPr txBox="1"/>
          <p:nvPr>
            <p:ph idx="2" type="body"/>
          </p:nvPr>
        </p:nvSpPr>
        <p:spPr>
          <a:xfrm>
            <a:off x="255104" y="3792585"/>
            <a:ext cx="7755210" cy="1476413"/>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200"/>
              </a:spcBef>
              <a:spcAft>
                <a:spcPts val="0"/>
              </a:spcAft>
              <a:buSzPts val="9600"/>
              <a:buNone/>
              <a:defRPr b="1" sz="9600">
                <a:solidFill>
                  <a:schemeClr val="lt1"/>
                </a:solidFill>
                <a:latin typeface="Arial"/>
                <a:ea typeface="Arial"/>
                <a:cs typeface="Arial"/>
                <a:sym typeface="Aria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198" name="Shape 198"/>
        <p:cNvGrpSpPr/>
        <p:nvPr/>
      </p:nvGrpSpPr>
      <p:grpSpPr>
        <a:xfrm>
          <a:off x="0" y="0"/>
          <a:ext cx="0" cy="0"/>
          <a:chOff x="0" y="0"/>
          <a:chExt cx="0" cy="0"/>
        </a:xfrm>
      </p:grpSpPr>
      <p:grpSp>
        <p:nvGrpSpPr>
          <p:cNvPr id="199" name="Google Shape;199;p164"/>
          <p:cNvGrpSpPr/>
          <p:nvPr/>
        </p:nvGrpSpPr>
        <p:grpSpPr>
          <a:xfrm>
            <a:off x="-860464" y="-12958"/>
            <a:ext cx="13945276" cy="7129466"/>
            <a:chOff x="-644933" y="-12958"/>
            <a:chExt cx="10458572" cy="7129466"/>
          </a:xfrm>
        </p:grpSpPr>
        <p:grpSp>
          <p:nvGrpSpPr>
            <p:cNvPr id="200" name="Google Shape;200;p164"/>
            <p:cNvGrpSpPr/>
            <p:nvPr/>
          </p:nvGrpSpPr>
          <p:grpSpPr>
            <a:xfrm>
              <a:off x="392" y="-12958"/>
              <a:ext cx="9135519" cy="6870958"/>
              <a:chOff x="392" y="-12958"/>
              <a:chExt cx="9135519" cy="6870958"/>
            </a:xfrm>
          </p:grpSpPr>
          <p:grpSp>
            <p:nvGrpSpPr>
              <p:cNvPr id="201" name="Google Shape;201;p164"/>
              <p:cNvGrpSpPr/>
              <p:nvPr/>
            </p:nvGrpSpPr>
            <p:grpSpPr>
              <a:xfrm>
                <a:off x="392" y="0"/>
                <a:ext cx="2513964" cy="6858000"/>
                <a:chOff x="392" y="0"/>
                <a:chExt cx="2513964" cy="6858000"/>
              </a:xfrm>
            </p:grpSpPr>
            <p:sp>
              <p:nvSpPr>
                <p:cNvPr id="202" name="Google Shape;202;p164"/>
                <p:cNvSpPr/>
                <p:nvPr/>
              </p:nvSpPr>
              <p:spPr>
                <a:xfrm>
                  <a:off x="913944"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03" name="Google Shape;203;p164"/>
                <p:cNvSpPr/>
                <p:nvPr/>
              </p:nvSpPr>
              <p:spPr>
                <a:xfrm>
                  <a:off x="392"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04" name="Google Shape;204;p164"/>
                <p:cNvSpPr/>
                <p:nvPr/>
              </p:nvSpPr>
              <p:spPr>
                <a:xfrm>
                  <a:off x="228441"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grpSp>
            <p:nvGrpSpPr>
              <p:cNvPr id="205" name="Google Shape;205;p164"/>
              <p:cNvGrpSpPr/>
              <p:nvPr/>
            </p:nvGrpSpPr>
            <p:grpSpPr>
              <a:xfrm>
                <a:off x="423911" y="0"/>
                <a:ext cx="2513964" cy="6858000"/>
                <a:chOff x="1001" y="0"/>
                <a:chExt cx="2513964" cy="6858000"/>
              </a:xfrm>
            </p:grpSpPr>
            <p:sp>
              <p:nvSpPr>
                <p:cNvPr id="206" name="Google Shape;206;p164"/>
                <p:cNvSpPr/>
                <p:nvPr/>
              </p:nvSpPr>
              <p:spPr>
                <a:xfrm>
                  <a:off x="914553"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07" name="Google Shape;207;p164"/>
                <p:cNvSpPr/>
                <p:nvPr/>
              </p:nvSpPr>
              <p:spPr>
                <a:xfrm>
                  <a:off x="1001"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08" name="Google Shape;208;p164"/>
                <p:cNvSpPr/>
                <p:nvPr/>
              </p:nvSpPr>
              <p:spPr>
                <a:xfrm>
                  <a:off x="229050"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grpSp>
            <p:nvGrpSpPr>
              <p:cNvPr id="209" name="Google Shape;209;p164"/>
              <p:cNvGrpSpPr/>
              <p:nvPr/>
            </p:nvGrpSpPr>
            <p:grpSpPr>
              <a:xfrm rot="10800000">
                <a:off x="6621947" y="-12958"/>
                <a:ext cx="2513964" cy="6866638"/>
                <a:chOff x="8089" y="4320"/>
                <a:chExt cx="2513964" cy="6866638"/>
              </a:xfrm>
            </p:grpSpPr>
            <p:sp>
              <p:nvSpPr>
                <p:cNvPr id="210" name="Google Shape;210;p164"/>
                <p:cNvSpPr/>
                <p:nvPr/>
              </p:nvSpPr>
              <p:spPr>
                <a:xfrm>
                  <a:off x="921640" y="4320"/>
                  <a:ext cx="1600413"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11" name="Google Shape;211;p164"/>
                <p:cNvSpPr/>
                <p:nvPr/>
              </p:nvSpPr>
              <p:spPr>
                <a:xfrm>
                  <a:off x="8089" y="12959"/>
                  <a:ext cx="457454"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12" name="Google Shape;212;p164"/>
                <p:cNvSpPr/>
                <p:nvPr/>
              </p:nvSpPr>
              <p:spPr>
                <a:xfrm>
                  <a:off x="227993" y="12959"/>
                  <a:ext cx="762877"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sp>
            <p:nvSpPr>
              <p:cNvPr id="213" name="Google Shape;213;p164"/>
              <p:cNvSpPr/>
              <p:nvPr/>
            </p:nvSpPr>
            <p:spPr>
              <a:xfrm>
                <a:off x="3810705" y="0"/>
                <a:ext cx="2819386"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14" name="Google Shape;214;p164"/>
              <p:cNvSpPr/>
              <p:nvPr/>
            </p:nvSpPr>
            <p:spPr>
              <a:xfrm>
                <a:off x="2895795" y="0"/>
                <a:ext cx="457454"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15" name="Google Shape;215;p164"/>
              <p:cNvSpPr/>
              <p:nvPr/>
            </p:nvSpPr>
            <p:spPr>
              <a:xfrm>
                <a:off x="3123844"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sp>
          <p:nvSpPr>
            <p:cNvPr id="216" name="Google Shape;216;p164"/>
            <p:cNvSpPr/>
            <p:nvPr/>
          </p:nvSpPr>
          <p:spPr>
            <a:xfrm>
              <a:off x="-11825" y="5035151"/>
              <a:ext cx="9143664" cy="1176356"/>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217" name="Google Shape;217;p164"/>
            <p:cNvSpPr/>
            <p:nvPr/>
          </p:nvSpPr>
          <p:spPr>
            <a:xfrm>
              <a:off x="-11825" y="3467156"/>
              <a:ext cx="9143664" cy="891267"/>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218" name="Google Shape;218;p164"/>
            <p:cNvSpPr/>
            <p:nvPr/>
          </p:nvSpPr>
          <p:spPr>
            <a:xfrm>
              <a:off x="-24042" y="5641327"/>
              <a:ext cx="3005355" cy="121091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219" name="Google Shape;219;p164"/>
            <p:cNvSpPr/>
            <p:nvPr/>
          </p:nvSpPr>
          <p:spPr>
            <a:xfrm>
              <a:off x="-11825" y="5284245"/>
              <a:ext cx="9143664" cy="1478725"/>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220" name="Google Shape;220;p164"/>
            <p:cNvSpPr/>
            <p:nvPr/>
          </p:nvSpPr>
          <p:spPr>
            <a:xfrm>
              <a:off x="2136990" y="5131621"/>
              <a:ext cx="6982631" cy="1720620"/>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221" name="Google Shape;221;p164"/>
            <p:cNvSpPr/>
            <p:nvPr/>
          </p:nvSpPr>
          <p:spPr>
            <a:xfrm rot="1800000">
              <a:off x="2996245" y="2859540"/>
              <a:ext cx="1601770"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22" name="Google Shape;222;p164"/>
            <p:cNvSpPr/>
            <p:nvPr/>
          </p:nvSpPr>
          <p:spPr>
            <a:xfrm rot="1800000">
              <a:off x="3719756"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23" name="Google Shape;223;p164"/>
            <p:cNvSpPr/>
            <p:nvPr/>
          </p:nvSpPr>
          <p:spPr>
            <a:xfrm rot="1800000">
              <a:off x="3729259" y="1592473"/>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24" name="Google Shape;224;p164"/>
            <p:cNvSpPr/>
            <p:nvPr/>
          </p:nvSpPr>
          <p:spPr>
            <a:xfrm rot="1800000">
              <a:off x="2977241" y="325406"/>
              <a:ext cx="1601770" cy="1388014"/>
            </a:xfrm>
            <a:prstGeom prst="hexagon">
              <a:avLst>
                <a:gd fmla="val 28544" name="adj"/>
                <a:gd fmla="val 115470" name="vf"/>
              </a:avLst>
            </a:prstGeom>
            <a:solidFill>
              <a:schemeClr val="lt1">
                <a:alpha val="3921"/>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25" name="Google Shape;225;p164"/>
            <p:cNvSpPr/>
            <p:nvPr/>
          </p:nvSpPr>
          <p:spPr>
            <a:xfrm rot="1800000">
              <a:off x="4463629" y="5383595"/>
              <a:ext cx="1600413" cy="1388014"/>
            </a:xfrm>
            <a:prstGeom prst="hexagon">
              <a:avLst>
                <a:gd fmla="val 28544" name="adj"/>
                <a:gd fmla="val 115470" name="vf"/>
              </a:avLst>
            </a:prstGeom>
            <a:solidFill>
              <a:schemeClr val="lt1">
                <a:alpha val="5882"/>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26" name="Google Shape;226;p164"/>
            <p:cNvSpPr/>
            <p:nvPr/>
          </p:nvSpPr>
          <p:spPr>
            <a:xfrm rot="1800000">
              <a:off x="-382404" y="4201479"/>
              <a:ext cx="1261055" cy="1388014"/>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27" name="Google Shape;227;p164"/>
            <p:cNvSpPr/>
            <p:nvPr/>
          </p:nvSpPr>
          <p:spPr>
            <a:xfrm rot="1800000">
              <a:off x="24826" y="5402312"/>
              <a:ext cx="1600413"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28" name="Google Shape;228;p164"/>
            <p:cNvSpPr/>
            <p:nvPr/>
          </p:nvSpPr>
          <p:spPr>
            <a:xfrm rot="1800000">
              <a:off x="53332" y="2849461"/>
              <a:ext cx="1600412"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29" name="Google Shape;229;p164"/>
            <p:cNvSpPr/>
            <p:nvPr/>
          </p:nvSpPr>
          <p:spPr>
            <a:xfrm rot="1800000">
              <a:off x="776843"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30" name="Google Shape;230;p164"/>
            <p:cNvSpPr/>
            <p:nvPr/>
          </p:nvSpPr>
          <p:spPr>
            <a:xfrm rot="1800000">
              <a:off x="1509857" y="5412392"/>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31" name="Google Shape;231;p164"/>
            <p:cNvSpPr/>
            <p:nvPr/>
          </p:nvSpPr>
          <p:spPr>
            <a:xfrm rot="1800000">
              <a:off x="1528861" y="2859540"/>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32" name="Google Shape;232;p164"/>
            <p:cNvSpPr/>
            <p:nvPr/>
          </p:nvSpPr>
          <p:spPr>
            <a:xfrm rot="1800000">
              <a:off x="795847" y="156367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33" name="Google Shape;233;p164"/>
            <p:cNvSpPr/>
            <p:nvPr/>
          </p:nvSpPr>
          <p:spPr>
            <a:xfrm rot="1800000">
              <a:off x="6806557" y="4145325"/>
              <a:ext cx="1600413"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34" name="Google Shape;234;p164"/>
            <p:cNvSpPr/>
            <p:nvPr/>
          </p:nvSpPr>
          <p:spPr>
            <a:xfrm rot="1800000">
              <a:off x="7549073" y="5421031"/>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35" name="Google Shape;235;p164"/>
            <p:cNvSpPr/>
            <p:nvPr/>
          </p:nvSpPr>
          <p:spPr>
            <a:xfrm rot="1800000">
              <a:off x="7549073" y="2868179"/>
              <a:ext cx="1601770" cy="138945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36" name="Google Shape;236;p164"/>
            <p:cNvSpPr/>
            <p:nvPr/>
          </p:nvSpPr>
          <p:spPr>
            <a:xfrm rot="1800000">
              <a:off x="8306520" y="4056054"/>
              <a:ext cx="1243408" cy="1388014"/>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1"/>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37" name="Google Shape;237;p164"/>
            <p:cNvSpPr/>
            <p:nvPr/>
          </p:nvSpPr>
          <p:spPr>
            <a:xfrm rot="1800000">
              <a:off x="8306520" y="1511841"/>
              <a:ext cx="1242050" cy="1388014"/>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sp>
        <p:nvSpPr>
          <p:cNvPr id="238" name="Google Shape;238;p164"/>
          <p:cNvSpPr/>
          <p:nvPr/>
        </p:nvSpPr>
        <p:spPr>
          <a:xfrm>
            <a:off x="6081523" y="-21598"/>
            <a:ext cx="4905036" cy="6271982"/>
          </a:xfrm>
          <a:prstGeom prst="rect">
            <a:avLst/>
          </a:prstGeom>
          <a:solidFill>
            <a:srgbClr val="F5F5F5"/>
          </a:solidFill>
          <a:ln cap="flat" cmpd="sng" w="15875">
            <a:solidFill>
              <a:srgbClr val="74A50F"/>
            </a:solidFill>
            <a:prstDash val="solid"/>
            <a:round/>
            <a:headEnd len="sm" w="sm" type="none"/>
            <a:tailEnd len="sm" w="sm" type="none"/>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39" name="Google Shape;239;p164"/>
          <p:cNvSpPr/>
          <p:nvPr/>
        </p:nvSpPr>
        <p:spPr>
          <a:xfrm>
            <a:off x="6199173" y="-21598"/>
            <a:ext cx="4673359" cy="623455"/>
          </a:xfrm>
          <a:prstGeom prst="rect">
            <a:avLst/>
          </a:prstGeom>
          <a:solidFill>
            <a:schemeClr val="accent2"/>
          </a:solidFill>
          <a:ln>
            <a:noFill/>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40" name="Google Shape;240;p164"/>
          <p:cNvSpPr/>
          <p:nvPr/>
        </p:nvSpPr>
        <p:spPr>
          <a:xfrm>
            <a:off x="1207256" y="601861"/>
            <a:ext cx="4749379" cy="5648527"/>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41" name="Google Shape;241;p164"/>
          <p:cNvSpPr/>
          <p:nvPr/>
        </p:nvSpPr>
        <p:spPr>
          <a:xfrm>
            <a:off x="6200982" y="6087680"/>
            <a:ext cx="4673359" cy="82072"/>
          </a:xfrm>
          <a:prstGeom prst="rect">
            <a:avLst/>
          </a:prstGeom>
          <a:solidFill>
            <a:schemeClr val="accent1"/>
          </a:solidFill>
          <a:ln>
            <a:noFill/>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242" name="Google Shape;242;p164"/>
          <p:cNvSpPr txBox="1"/>
          <p:nvPr>
            <p:ph type="title"/>
          </p:nvPr>
        </p:nvSpPr>
        <p:spPr>
          <a:xfrm>
            <a:off x="6312567" y="2660904"/>
            <a:ext cx="4401312" cy="1463040"/>
          </a:xfrm>
          <a:prstGeom prst="rect">
            <a:avLst/>
          </a:prstGeom>
          <a:noFill/>
          <a:ln>
            <a:noFill/>
          </a:ln>
        </p:spPr>
        <p:txBody>
          <a:bodyPr anchorCtr="0" anchor="b" bIns="52150" lIns="104300" spcFirstLastPara="1" rIns="104300" wrap="square" tIns="52150">
            <a:normAutofit/>
          </a:bodyPr>
          <a:lstStyle>
            <a:lvl1pPr lvl="0" algn="l">
              <a:spcBef>
                <a:spcPts val="0"/>
              </a:spcBef>
              <a:spcAft>
                <a:spcPts val="0"/>
              </a:spcAft>
              <a:buSzPts val="1400"/>
              <a:buNone/>
              <a:defRPr b="0" sz="2177"/>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3" name="Google Shape;243;p164"/>
          <p:cNvSpPr/>
          <p:nvPr>
            <p:ph idx="2" type="pic"/>
          </p:nvPr>
        </p:nvSpPr>
        <p:spPr>
          <a:xfrm>
            <a:off x="1340281" y="693795"/>
            <a:ext cx="4479497" cy="5468112"/>
          </a:xfrm>
          <a:prstGeom prst="rect">
            <a:avLst/>
          </a:prstGeom>
          <a:noFill/>
          <a:ln>
            <a:noFill/>
          </a:ln>
        </p:spPr>
      </p:sp>
      <p:sp>
        <p:nvSpPr>
          <p:cNvPr id="244" name="Google Shape;244;p164"/>
          <p:cNvSpPr txBox="1"/>
          <p:nvPr>
            <p:ph idx="1" type="body"/>
          </p:nvPr>
        </p:nvSpPr>
        <p:spPr>
          <a:xfrm>
            <a:off x="6312843" y="4133093"/>
            <a:ext cx="4400764" cy="1519561"/>
          </a:xfrm>
          <a:prstGeom prst="rect">
            <a:avLst/>
          </a:prstGeom>
          <a:noFill/>
          <a:ln>
            <a:noFill/>
          </a:ln>
        </p:spPr>
        <p:txBody>
          <a:bodyPr anchorCtr="0" anchor="t" bIns="52150" lIns="104300" spcFirstLastPara="1" rIns="104300" wrap="square" tIns="52150">
            <a:normAutofit/>
          </a:bodyPr>
          <a:lstStyle>
            <a:lvl1pPr indent="-228600" lvl="0" marL="457200" algn="l">
              <a:spcBef>
                <a:spcPts val="245"/>
              </a:spcBef>
              <a:spcAft>
                <a:spcPts val="0"/>
              </a:spcAft>
              <a:buSzPts val="931"/>
              <a:buNone/>
              <a:defRPr sz="1225">
                <a:solidFill>
                  <a:srgbClr val="424242"/>
                </a:solidFill>
              </a:defRPr>
            </a:lvl1pPr>
            <a:lvl2pPr indent="-228600" lvl="1" marL="914400" algn="l">
              <a:spcBef>
                <a:spcPts val="191"/>
              </a:spcBef>
              <a:spcAft>
                <a:spcPts val="0"/>
              </a:spcAft>
              <a:buSzPts val="724"/>
              <a:buNone/>
              <a:defRPr sz="953"/>
            </a:lvl2pPr>
            <a:lvl3pPr indent="-228600" lvl="2" marL="1371600" algn="l">
              <a:spcBef>
                <a:spcPts val="150"/>
              </a:spcBef>
              <a:spcAft>
                <a:spcPts val="0"/>
              </a:spcAft>
              <a:buSzPts val="569"/>
              <a:buNone/>
              <a:defRPr sz="749"/>
            </a:lvl3pPr>
            <a:lvl4pPr indent="-228600" lvl="3" marL="1828800" algn="l">
              <a:spcBef>
                <a:spcPts val="136"/>
              </a:spcBef>
              <a:spcAft>
                <a:spcPts val="0"/>
              </a:spcAft>
              <a:buSzPts val="517"/>
              <a:buNone/>
              <a:defRPr sz="680"/>
            </a:lvl4pPr>
            <a:lvl5pPr indent="-228600" lvl="4" marL="2286000" algn="l">
              <a:spcBef>
                <a:spcPts val="136"/>
              </a:spcBef>
              <a:spcAft>
                <a:spcPts val="0"/>
              </a:spcAft>
              <a:buSzPts val="517"/>
              <a:buNone/>
              <a:defRPr sz="680"/>
            </a:lvl5pPr>
            <a:lvl6pPr indent="-228600" lvl="5" marL="2743200" algn="l">
              <a:spcBef>
                <a:spcPts val="136"/>
              </a:spcBef>
              <a:spcAft>
                <a:spcPts val="0"/>
              </a:spcAft>
              <a:buSzPts val="517"/>
              <a:buNone/>
              <a:defRPr sz="680"/>
            </a:lvl6pPr>
            <a:lvl7pPr indent="-228600" lvl="6" marL="3200400" algn="l">
              <a:spcBef>
                <a:spcPts val="136"/>
              </a:spcBef>
              <a:spcAft>
                <a:spcPts val="0"/>
              </a:spcAft>
              <a:buSzPts val="517"/>
              <a:buNone/>
              <a:defRPr sz="680"/>
            </a:lvl7pPr>
            <a:lvl8pPr indent="-228600" lvl="7" marL="3657600" algn="l">
              <a:spcBef>
                <a:spcPts val="136"/>
              </a:spcBef>
              <a:spcAft>
                <a:spcPts val="0"/>
              </a:spcAft>
              <a:buSzPts val="517"/>
              <a:buNone/>
              <a:defRPr sz="680"/>
            </a:lvl8pPr>
            <a:lvl9pPr indent="-228600" lvl="8" marL="4114800" algn="l">
              <a:spcBef>
                <a:spcPts val="136"/>
              </a:spcBef>
              <a:spcAft>
                <a:spcPts val="0"/>
              </a:spcAft>
              <a:buSzPts val="517"/>
              <a:buNone/>
              <a:defRPr sz="680"/>
            </a:lvl9pPr>
          </a:lstStyle>
          <a:p/>
        </p:txBody>
      </p:sp>
      <p:sp>
        <p:nvSpPr>
          <p:cNvPr id="245" name="Google Shape;245;p164"/>
          <p:cNvSpPr txBox="1"/>
          <p:nvPr>
            <p:ph idx="10" type="dt"/>
          </p:nvPr>
        </p:nvSpPr>
        <p:spPr>
          <a:xfrm>
            <a:off x="7996477"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6" name="Google Shape;246;p164"/>
          <p:cNvSpPr txBox="1"/>
          <p:nvPr>
            <p:ph idx="11" type="ftr"/>
          </p:nvPr>
        </p:nvSpPr>
        <p:spPr>
          <a:xfrm>
            <a:off x="6188313" y="5724839"/>
            <a:ext cx="4658879" cy="365722"/>
          </a:xfrm>
          <a:prstGeom prst="rect">
            <a:avLst/>
          </a:prstGeom>
          <a:noFill/>
          <a:ln>
            <a:noFill/>
          </a:ln>
        </p:spPr>
        <p:txBody>
          <a:bodyPr anchorCtr="0" anchor="ctr" bIns="52150" lIns="104300" spcFirstLastPara="1" rIns="104300" wrap="square" tIns="5215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7" name="Google Shape;247;p164"/>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953">
                <a:solidFill>
                  <a:srgbClr val="FEFEFE"/>
                </a:solidFill>
                <a:latin typeface="Century Gothic"/>
                <a:ea typeface="Century Gothic"/>
                <a:cs typeface="Century Gothic"/>
                <a:sym typeface="Century Gothic"/>
              </a:defRPr>
            </a:lvl1pPr>
            <a:lvl2pPr indent="0" lvl="1" marL="0" marR="0" algn="l">
              <a:spcBef>
                <a:spcPts val="0"/>
              </a:spcBef>
              <a:buNone/>
              <a:defRPr sz="953">
                <a:solidFill>
                  <a:srgbClr val="FEFEFE"/>
                </a:solidFill>
                <a:latin typeface="Century Gothic"/>
                <a:ea typeface="Century Gothic"/>
                <a:cs typeface="Century Gothic"/>
                <a:sym typeface="Century Gothic"/>
              </a:defRPr>
            </a:lvl2pPr>
            <a:lvl3pPr indent="0" lvl="2" marL="0" marR="0" algn="l">
              <a:spcBef>
                <a:spcPts val="0"/>
              </a:spcBef>
              <a:buNone/>
              <a:defRPr sz="953">
                <a:solidFill>
                  <a:srgbClr val="FEFEFE"/>
                </a:solidFill>
                <a:latin typeface="Century Gothic"/>
                <a:ea typeface="Century Gothic"/>
                <a:cs typeface="Century Gothic"/>
                <a:sym typeface="Century Gothic"/>
              </a:defRPr>
            </a:lvl3pPr>
            <a:lvl4pPr indent="0" lvl="3" marL="0" marR="0" algn="l">
              <a:spcBef>
                <a:spcPts val="0"/>
              </a:spcBef>
              <a:buNone/>
              <a:defRPr sz="953">
                <a:solidFill>
                  <a:srgbClr val="FEFEFE"/>
                </a:solidFill>
                <a:latin typeface="Century Gothic"/>
                <a:ea typeface="Century Gothic"/>
                <a:cs typeface="Century Gothic"/>
                <a:sym typeface="Century Gothic"/>
              </a:defRPr>
            </a:lvl4pPr>
            <a:lvl5pPr indent="0" lvl="4" marL="0" marR="0" algn="l">
              <a:spcBef>
                <a:spcPts val="0"/>
              </a:spcBef>
              <a:buNone/>
              <a:defRPr sz="953">
                <a:solidFill>
                  <a:srgbClr val="FEFEFE"/>
                </a:solidFill>
                <a:latin typeface="Century Gothic"/>
                <a:ea typeface="Century Gothic"/>
                <a:cs typeface="Century Gothic"/>
                <a:sym typeface="Century Gothic"/>
              </a:defRPr>
            </a:lvl5pPr>
            <a:lvl6pPr indent="0" lvl="5" marL="0" marR="0" algn="l">
              <a:spcBef>
                <a:spcPts val="0"/>
              </a:spcBef>
              <a:buNone/>
              <a:defRPr sz="953">
                <a:solidFill>
                  <a:srgbClr val="FEFEFE"/>
                </a:solidFill>
                <a:latin typeface="Century Gothic"/>
                <a:ea typeface="Century Gothic"/>
                <a:cs typeface="Century Gothic"/>
                <a:sym typeface="Century Gothic"/>
              </a:defRPr>
            </a:lvl6pPr>
            <a:lvl7pPr indent="0" lvl="6" marL="0" marR="0" algn="l">
              <a:spcBef>
                <a:spcPts val="0"/>
              </a:spcBef>
              <a:buNone/>
              <a:defRPr sz="953">
                <a:solidFill>
                  <a:srgbClr val="FEFEFE"/>
                </a:solidFill>
                <a:latin typeface="Century Gothic"/>
                <a:ea typeface="Century Gothic"/>
                <a:cs typeface="Century Gothic"/>
                <a:sym typeface="Century Gothic"/>
              </a:defRPr>
            </a:lvl7pPr>
            <a:lvl8pPr indent="0" lvl="7" marL="0" marR="0" algn="l">
              <a:spcBef>
                <a:spcPts val="0"/>
              </a:spcBef>
              <a:buNone/>
              <a:defRPr sz="953">
                <a:solidFill>
                  <a:srgbClr val="FEFEFE"/>
                </a:solidFill>
                <a:latin typeface="Century Gothic"/>
                <a:ea typeface="Century Gothic"/>
                <a:cs typeface="Century Gothic"/>
                <a:sym typeface="Century Gothic"/>
              </a:defRPr>
            </a:lvl8pPr>
            <a:lvl9pPr indent="0" lvl="8" marL="0" marR="0" algn="l">
              <a:spcBef>
                <a:spcPts val="0"/>
              </a:spcBef>
              <a:buNone/>
              <a:defRPr sz="953">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gradFill>
          <a:gsLst>
            <a:gs pos="0">
              <a:schemeClr val="lt1"/>
            </a:gs>
            <a:gs pos="45000">
              <a:schemeClr val="lt1"/>
            </a:gs>
            <a:gs pos="100000">
              <a:schemeClr val="lt2"/>
            </a:gs>
          </a:gsLst>
          <a:lin ang="1080000" scaled="0"/>
        </a:gradFill>
      </p:bgPr>
    </p:bg>
    <p:spTree>
      <p:nvGrpSpPr>
        <p:cNvPr id="1699" name="Shape 1699"/>
        <p:cNvGrpSpPr/>
        <p:nvPr/>
      </p:nvGrpSpPr>
      <p:grpSpPr>
        <a:xfrm>
          <a:off x="0" y="0"/>
          <a:ext cx="0" cy="0"/>
          <a:chOff x="0" y="0"/>
          <a:chExt cx="0" cy="0"/>
        </a:xfrm>
      </p:grpSpPr>
      <p:sp>
        <p:nvSpPr>
          <p:cNvPr id="1700" name="Google Shape;1700;p207"/>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01" name="Google Shape;1701;p207"/>
          <p:cNvSpPr/>
          <p:nvPr/>
        </p:nvSpPr>
        <p:spPr>
          <a:xfrm>
            <a:off x="152400" y="5297034"/>
            <a:ext cx="39624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2" name="Google Shape;1702;p207"/>
          <p:cNvSpPr/>
          <p:nvPr/>
        </p:nvSpPr>
        <p:spPr>
          <a:xfrm>
            <a:off x="4114800" y="5297033"/>
            <a:ext cx="39624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3" name="Google Shape;1703;p207"/>
          <p:cNvSpPr/>
          <p:nvPr/>
        </p:nvSpPr>
        <p:spPr>
          <a:xfrm>
            <a:off x="8077200" y="5297033"/>
            <a:ext cx="39624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4" name="Google Shape;1704;p207"/>
          <p:cNvSpPr/>
          <p:nvPr/>
        </p:nvSpPr>
        <p:spPr>
          <a:xfrm>
            <a:off x="152400" y="4655679"/>
            <a:ext cx="29718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5" name="Google Shape;1705;p207"/>
          <p:cNvSpPr/>
          <p:nvPr/>
        </p:nvSpPr>
        <p:spPr>
          <a:xfrm>
            <a:off x="3124200" y="4655678"/>
            <a:ext cx="29718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6" name="Google Shape;1706;p207"/>
          <p:cNvSpPr/>
          <p:nvPr/>
        </p:nvSpPr>
        <p:spPr>
          <a:xfrm>
            <a:off x="6096000" y="4655678"/>
            <a:ext cx="29718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7" name="Google Shape;1707;p207"/>
          <p:cNvSpPr/>
          <p:nvPr/>
        </p:nvSpPr>
        <p:spPr>
          <a:xfrm>
            <a:off x="9067800" y="4655678"/>
            <a:ext cx="29718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8" name="Google Shape;1708;p207"/>
          <p:cNvSpPr/>
          <p:nvPr/>
        </p:nvSpPr>
        <p:spPr>
          <a:xfrm>
            <a:off x="152400" y="4019094"/>
            <a:ext cx="237744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09" name="Google Shape;1709;p207"/>
          <p:cNvSpPr/>
          <p:nvPr/>
        </p:nvSpPr>
        <p:spPr>
          <a:xfrm>
            <a:off x="2529840" y="4019093"/>
            <a:ext cx="237744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0" name="Google Shape;1710;p207"/>
          <p:cNvSpPr/>
          <p:nvPr/>
        </p:nvSpPr>
        <p:spPr>
          <a:xfrm>
            <a:off x="4907280" y="4019093"/>
            <a:ext cx="237744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1" name="Google Shape;1711;p207"/>
          <p:cNvSpPr/>
          <p:nvPr/>
        </p:nvSpPr>
        <p:spPr>
          <a:xfrm>
            <a:off x="7284720" y="4019093"/>
            <a:ext cx="237744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2" name="Google Shape;1712;p207"/>
          <p:cNvSpPr/>
          <p:nvPr/>
        </p:nvSpPr>
        <p:spPr>
          <a:xfrm>
            <a:off x="9662160" y="4019093"/>
            <a:ext cx="237744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3" name="Google Shape;1713;p207"/>
          <p:cNvSpPr/>
          <p:nvPr/>
        </p:nvSpPr>
        <p:spPr>
          <a:xfrm>
            <a:off x="152400" y="5943601"/>
            <a:ext cx="59436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4" name="Google Shape;1714;p207"/>
          <p:cNvSpPr/>
          <p:nvPr/>
        </p:nvSpPr>
        <p:spPr>
          <a:xfrm>
            <a:off x="6096000" y="5943600"/>
            <a:ext cx="59436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5" name="Google Shape;1715;p207"/>
          <p:cNvSpPr/>
          <p:nvPr/>
        </p:nvSpPr>
        <p:spPr>
          <a:xfrm>
            <a:off x="152400" y="3336769"/>
            <a:ext cx="19812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6" name="Google Shape;1716;p207"/>
          <p:cNvSpPr/>
          <p:nvPr/>
        </p:nvSpPr>
        <p:spPr>
          <a:xfrm>
            <a:off x="2133600" y="3336768"/>
            <a:ext cx="19812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7" name="Google Shape;1717;p207"/>
          <p:cNvSpPr/>
          <p:nvPr/>
        </p:nvSpPr>
        <p:spPr>
          <a:xfrm>
            <a:off x="4114800" y="3336768"/>
            <a:ext cx="19812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8" name="Google Shape;1718;p207"/>
          <p:cNvSpPr/>
          <p:nvPr/>
        </p:nvSpPr>
        <p:spPr>
          <a:xfrm>
            <a:off x="6096000" y="3336768"/>
            <a:ext cx="19812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19" name="Google Shape;1719;p207"/>
          <p:cNvSpPr/>
          <p:nvPr/>
        </p:nvSpPr>
        <p:spPr>
          <a:xfrm>
            <a:off x="8077200" y="3336768"/>
            <a:ext cx="19812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20" name="Google Shape;1720;p207"/>
          <p:cNvSpPr/>
          <p:nvPr/>
        </p:nvSpPr>
        <p:spPr>
          <a:xfrm>
            <a:off x="10058400" y="3336768"/>
            <a:ext cx="19812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1721" name="Google Shape;1721;p207"/>
          <p:cNvGrpSpPr/>
          <p:nvPr/>
        </p:nvGrpSpPr>
        <p:grpSpPr>
          <a:xfrm>
            <a:off x="0" y="3336768"/>
            <a:ext cx="304800" cy="304800"/>
            <a:chOff x="4748283" y="3386554"/>
            <a:chExt cx="548640" cy="548640"/>
          </a:xfrm>
        </p:grpSpPr>
        <p:sp>
          <p:nvSpPr>
            <p:cNvPr id="1722" name="Google Shape;1722;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23" name="Google Shape;1723;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24" name="Google Shape;1724;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25" name="Google Shape;1725;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1726" name="Google Shape;1726;p207"/>
          <p:cNvSpPr txBox="1"/>
          <p:nvPr/>
        </p:nvSpPr>
        <p:spPr>
          <a:xfrm>
            <a:off x="304800" y="3126887"/>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6 column</a:t>
            </a:r>
            <a:endParaRPr/>
          </a:p>
        </p:txBody>
      </p:sp>
      <p:sp>
        <p:nvSpPr>
          <p:cNvPr id="1727" name="Google Shape;1727;p207"/>
          <p:cNvSpPr txBox="1"/>
          <p:nvPr/>
        </p:nvSpPr>
        <p:spPr>
          <a:xfrm>
            <a:off x="304800" y="3823113"/>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5 column</a:t>
            </a:r>
            <a:endParaRPr/>
          </a:p>
        </p:txBody>
      </p:sp>
      <p:sp>
        <p:nvSpPr>
          <p:cNvPr id="1728" name="Google Shape;1728;p207"/>
          <p:cNvSpPr txBox="1"/>
          <p:nvPr/>
        </p:nvSpPr>
        <p:spPr>
          <a:xfrm>
            <a:off x="304800" y="4456624"/>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4 column</a:t>
            </a:r>
            <a:endParaRPr/>
          </a:p>
        </p:txBody>
      </p:sp>
      <p:sp>
        <p:nvSpPr>
          <p:cNvPr id="1729" name="Google Shape;1729;p207"/>
          <p:cNvSpPr txBox="1"/>
          <p:nvPr/>
        </p:nvSpPr>
        <p:spPr>
          <a:xfrm>
            <a:off x="304800" y="5094905"/>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3 column</a:t>
            </a:r>
            <a:endParaRPr/>
          </a:p>
        </p:txBody>
      </p:sp>
      <p:sp>
        <p:nvSpPr>
          <p:cNvPr id="1730" name="Google Shape;1730;p207"/>
          <p:cNvSpPr txBox="1"/>
          <p:nvPr/>
        </p:nvSpPr>
        <p:spPr>
          <a:xfrm>
            <a:off x="304800" y="5751326"/>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2 column</a:t>
            </a:r>
            <a:endParaRPr/>
          </a:p>
        </p:txBody>
      </p:sp>
      <p:sp>
        <p:nvSpPr>
          <p:cNvPr id="1731" name="Google Shape;1731;p207"/>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732" name="Google Shape;1732;p207"/>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733" name="Google Shape;1733;p207"/>
          <p:cNvGrpSpPr/>
          <p:nvPr/>
        </p:nvGrpSpPr>
        <p:grpSpPr>
          <a:xfrm>
            <a:off x="300227" y="876301"/>
            <a:ext cx="11586972" cy="5676899"/>
            <a:chOff x="300227" y="876301"/>
            <a:chExt cx="11586972" cy="5676899"/>
          </a:xfrm>
        </p:grpSpPr>
        <p:sp>
          <p:nvSpPr>
            <p:cNvPr id="1734" name="Google Shape;1734;p207"/>
            <p:cNvSpPr/>
            <p:nvPr/>
          </p:nvSpPr>
          <p:spPr>
            <a:xfrm>
              <a:off x="300227" y="876301"/>
              <a:ext cx="11586972" cy="5676899"/>
            </a:xfrm>
            <a:prstGeom prst="rect">
              <a:avLst/>
            </a:prstGeom>
            <a:noFill/>
            <a:ln cap="flat" cmpd="sng" w="12700">
              <a:solidFill>
                <a:srgbClr val="969A9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735" name="Google Shape;1735;p207"/>
            <p:cNvCxnSpPr/>
            <p:nvPr/>
          </p:nvCxnSpPr>
          <p:spPr>
            <a:xfrm>
              <a:off x="474651" y="876301"/>
              <a:ext cx="0" cy="174504"/>
            </a:xfrm>
            <a:prstGeom prst="straightConnector1">
              <a:avLst/>
            </a:prstGeom>
            <a:noFill/>
            <a:ln cap="flat" cmpd="sng" w="12700">
              <a:solidFill>
                <a:schemeClr val="accent5"/>
              </a:solidFill>
              <a:prstDash val="solid"/>
              <a:miter lim="800000"/>
              <a:headEnd len="sm" w="sm" type="none"/>
              <a:tailEnd len="med" w="med" type="stealth"/>
            </a:ln>
          </p:spPr>
        </p:cxnSp>
        <p:sp>
          <p:nvSpPr>
            <p:cNvPr id="1736" name="Google Shape;1736;p207"/>
            <p:cNvSpPr txBox="1"/>
            <p:nvPr/>
          </p:nvSpPr>
          <p:spPr>
            <a:xfrm>
              <a:off x="579276" y="905884"/>
              <a:ext cx="3517997" cy="174504"/>
            </a:xfrm>
            <a:prstGeom prst="rect">
              <a:avLst/>
            </a:prstGeom>
            <a:noFill/>
            <a:ln>
              <a:noFill/>
            </a:ln>
          </p:spPr>
          <p:txBody>
            <a:bodyPr anchorCtr="0" anchor="t" bIns="0" lIns="0" spcFirstLastPara="1" rIns="0" wrap="square" tIns="0">
              <a:normAutofit/>
            </a:bodyPr>
            <a:lstStyle/>
            <a:p>
              <a:pPr indent="0" lvl="0" marL="0" marR="0" rtl="0" algn="l">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Safe zone</a:t>
              </a:r>
              <a:endParaRPr/>
            </a:p>
          </p:txBody>
        </p:sp>
        <p:cxnSp>
          <p:nvCxnSpPr>
            <p:cNvPr id="1737" name="Google Shape;1737;p207"/>
            <p:cNvCxnSpPr/>
            <p:nvPr/>
          </p:nvCxnSpPr>
          <p:spPr>
            <a:xfrm>
              <a:off x="474651" y="1455311"/>
              <a:ext cx="0" cy="174504"/>
            </a:xfrm>
            <a:prstGeom prst="straightConnector1">
              <a:avLst/>
            </a:prstGeom>
            <a:noFill/>
            <a:ln cap="flat" cmpd="sng" w="12700">
              <a:solidFill>
                <a:schemeClr val="accent5"/>
              </a:solidFill>
              <a:prstDash val="solid"/>
              <a:miter lim="800000"/>
              <a:headEnd len="sm" w="sm" type="none"/>
              <a:tailEnd len="med" w="med" type="stealth"/>
            </a:ln>
          </p:spPr>
        </p:cxnSp>
        <p:sp>
          <p:nvSpPr>
            <p:cNvPr id="1738" name="Google Shape;1738;p207"/>
            <p:cNvSpPr txBox="1"/>
            <p:nvPr/>
          </p:nvSpPr>
          <p:spPr>
            <a:xfrm>
              <a:off x="579276" y="1484894"/>
              <a:ext cx="3517997" cy="174504"/>
            </a:xfrm>
            <a:prstGeom prst="rect">
              <a:avLst/>
            </a:prstGeom>
            <a:noFill/>
            <a:ln>
              <a:noFill/>
            </a:ln>
          </p:spPr>
          <p:txBody>
            <a:bodyPr anchorCtr="0" anchor="t" bIns="0" lIns="0" spcFirstLastPara="1" rIns="0" wrap="square" tIns="0">
              <a:normAutofit/>
            </a:bodyPr>
            <a:lstStyle/>
            <a:p>
              <a:pPr indent="0" lvl="0" marL="0" marR="0" rtl="0" algn="l">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Safe zone with sub-title</a:t>
              </a:r>
              <a:endParaRPr/>
            </a:p>
          </p:txBody>
        </p:sp>
        <p:cxnSp>
          <p:nvCxnSpPr>
            <p:cNvPr id="1739" name="Google Shape;1739;p207"/>
            <p:cNvCxnSpPr/>
            <p:nvPr/>
          </p:nvCxnSpPr>
          <p:spPr>
            <a:xfrm>
              <a:off x="300227" y="1455311"/>
              <a:ext cx="11586972" cy="0"/>
            </a:xfrm>
            <a:prstGeom prst="straightConnector1">
              <a:avLst/>
            </a:prstGeom>
            <a:noFill/>
            <a:ln cap="flat" cmpd="sng" w="12700">
              <a:solidFill>
                <a:srgbClr val="969A9C"/>
              </a:solidFill>
              <a:prstDash val="dash"/>
              <a:miter lim="800000"/>
              <a:headEnd len="sm" w="sm" type="none"/>
              <a:tailEnd len="sm" w="sm" type="none"/>
            </a:ln>
          </p:spPr>
        </p:cxnSp>
      </p:grpSp>
      <p:grpSp>
        <p:nvGrpSpPr>
          <p:cNvPr id="1740" name="Google Shape;1740;p207"/>
          <p:cNvGrpSpPr/>
          <p:nvPr/>
        </p:nvGrpSpPr>
        <p:grpSpPr>
          <a:xfrm>
            <a:off x="2083982" y="1584073"/>
            <a:ext cx="8024037" cy="1628059"/>
            <a:chOff x="2105247" y="1591161"/>
            <a:chExt cx="8024037" cy="1628059"/>
          </a:xfrm>
        </p:grpSpPr>
        <p:pic>
          <p:nvPicPr>
            <p:cNvPr id="1741" name="Google Shape;1741;p207"/>
            <p:cNvPicPr preferRelativeResize="0"/>
            <p:nvPr/>
          </p:nvPicPr>
          <p:blipFill rotWithShape="1">
            <a:blip r:embed="rId2">
              <a:alphaModFix/>
            </a:blip>
            <a:srcRect b="0" l="0" r="0" t="0"/>
            <a:stretch/>
          </p:blipFill>
          <p:spPr>
            <a:xfrm>
              <a:off x="3874331" y="1591161"/>
              <a:ext cx="4443338" cy="1542319"/>
            </a:xfrm>
            <a:prstGeom prst="rect">
              <a:avLst/>
            </a:prstGeom>
            <a:noFill/>
            <a:ln>
              <a:noFill/>
            </a:ln>
          </p:spPr>
        </p:pic>
        <p:sp>
          <p:nvSpPr>
            <p:cNvPr id="1742" name="Google Shape;1742;p207"/>
            <p:cNvSpPr/>
            <p:nvPr/>
          </p:nvSpPr>
          <p:spPr>
            <a:xfrm>
              <a:off x="2105247" y="1611455"/>
              <a:ext cx="8024037" cy="1607765"/>
            </a:xfrm>
            <a:prstGeom prst="parallelogram">
              <a:avLst>
                <a:gd fmla="val 31844" name="adj"/>
              </a:avLst>
            </a:prstGeom>
            <a:noFill/>
            <a:ln cap="flat" cmpd="sng" w="9525">
              <a:solidFill>
                <a:srgbClr val="969A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1743" name="Google Shape;1743;p207"/>
            <p:cNvCxnSpPr/>
            <p:nvPr/>
          </p:nvCxnSpPr>
          <p:spPr>
            <a:xfrm flipH="1" rot="10800000">
              <a:off x="6265284" y="1611455"/>
              <a:ext cx="516531" cy="1607765"/>
            </a:xfrm>
            <a:prstGeom prst="straightConnector1">
              <a:avLst/>
            </a:prstGeom>
            <a:noFill/>
            <a:ln cap="flat" cmpd="sng" w="9525">
              <a:solidFill>
                <a:srgbClr val="969A9C"/>
              </a:solidFill>
              <a:prstDash val="solid"/>
              <a:round/>
              <a:headEnd len="sm" w="sm" type="none"/>
              <a:tailEnd len="sm" w="sm" type="none"/>
            </a:ln>
          </p:spPr>
        </p:cxnSp>
        <p:sp>
          <p:nvSpPr>
            <p:cNvPr id="1744" name="Google Shape;1744;p207"/>
            <p:cNvSpPr txBox="1"/>
            <p:nvPr/>
          </p:nvSpPr>
          <p:spPr>
            <a:xfrm>
              <a:off x="2682698" y="2296374"/>
              <a:ext cx="873729" cy="174504"/>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Angle Guide</a:t>
              </a:r>
              <a:endParaRPr/>
            </a:p>
          </p:txBody>
        </p:sp>
        <p:sp>
          <p:nvSpPr>
            <p:cNvPr id="1745" name="Google Shape;1745;p207"/>
            <p:cNvSpPr txBox="1"/>
            <p:nvPr/>
          </p:nvSpPr>
          <p:spPr>
            <a:xfrm>
              <a:off x="8580213" y="2296374"/>
              <a:ext cx="873729" cy="174504"/>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Angle Guide</a:t>
              </a:r>
              <a:endParaRPr/>
            </a:p>
          </p:txBody>
        </p:sp>
        <p:cxnSp>
          <p:nvCxnSpPr>
            <p:cNvPr id="1746" name="Google Shape;1746;p207"/>
            <p:cNvCxnSpPr/>
            <p:nvPr/>
          </p:nvCxnSpPr>
          <p:spPr>
            <a:xfrm flipH="1" rot="10800000">
              <a:off x="3649675" y="1611455"/>
              <a:ext cx="516531" cy="1607765"/>
            </a:xfrm>
            <a:prstGeom prst="straightConnector1">
              <a:avLst/>
            </a:prstGeom>
            <a:noFill/>
            <a:ln cap="flat" cmpd="sng" w="9525">
              <a:solidFill>
                <a:srgbClr val="969A9C"/>
              </a:solidFill>
              <a:prstDash val="solid"/>
              <a:round/>
              <a:headEnd len="sm" w="sm" type="none"/>
              <a:tailEnd len="sm" w="sm" type="none"/>
            </a:ln>
          </p:spPr>
        </p:cxnSp>
        <p:cxnSp>
          <p:nvCxnSpPr>
            <p:cNvPr id="1747" name="Google Shape;1747;p207"/>
            <p:cNvCxnSpPr/>
            <p:nvPr/>
          </p:nvCxnSpPr>
          <p:spPr>
            <a:xfrm flipH="1" rot="10800000">
              <a:off x="7921380" y="1611455"/>
              <a:ext cx="516531" cy="1607765"/>
            </a:xfrm>
            <a:prstGeom prst="straightConnector1">
              <a:avLst/>
            </a:prstGeom>
            <a:noFill/>
            <a:ln cap="flat" cmpd="sng" w="9525">
              <a:solidFill>
                <a:srgbClr val="969A9C"/>
              </a:solidFill>
              <a:prstDash val="solid"/>
              <a:round/>
              <a:headEnd len="sm" w="sm" type="none"/>
              <a:tailEnd len="sm" w="sm" type="none"/>
            </a:ln>
          </p:spPr>
        </p:cxnSp>
      </p:grpSp>
      <p:grpSp>
        <p:nvGrpSpPr>
          <p:cNvPr id="1748" name="Google Shape;1748;p207"/>
          <p:cNvGrpSpPr/>
          <p:nvPr/>
        </p:nvGrpSpPr>
        <p:grpSpPr>
          <a:xfrm>
            <a:off x="3963407" y="3336768"/>
            <a:ext cx="304800" cy="304800"/>
            <a:chOff x="4748283" y="3386554"/>
            <a:chExt cx="548640" cy="548640"/>
          </a:xfrm>
        </p:grpSpPr>
        <p:sp>
          <p:nvSpPr>
            <p:cNvPr id="1749" name="Google Shape;174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50" name="Google Shape;175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51" name="Google Shape;175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52" name="Google Shape;175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753" name="Google Shape;1753;p207"/>
          <p:cNvGrpSpPr/>
          <p:nvPr/>
        </p:nvGrpSpPr>
        <p:grpSpPr>
          <a:xfrm>
            <a:off x="7924800" y="3336768"/>
            <a:ext cx="304800" cy="304800"/>
            <a:chOff x="4748283" y="3386554"/>
            <a:chExt cx="548640" cy="548640"/>
          </a:xfrm>
        </p:grpSpPr>
        <p:sp>
          <p:nvSpPr>
            <p:cNvPr id="1754" name="Google Shape;175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55" name="Google Shape;175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56" name="Google Shape;175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57" name="Google Shape;175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758" name="Google Shape;1758;p207"/>
          <p:cNvGrpSpPr/>
          <p:nvPr/>
        </p:nvGrpSpPr>
        <p:grpSpPr>
          <a:xfrm>
            <a:off x="9906000" y="3336768"/>
            <a:ext cx="304800" cy="304800"/>
            <a:chOff x="4748283" y="3386554"/>
            <a:chExt cx="548640" cy="548640"/>
          </a:xfrm>
        </p:grpSpPr>
        <p:sp>
          <p:nvSpPr>
            <p:cNvPr id="1759" name="Google Shape;175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60" name="Google Shape;176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61" name="Google Shape;176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62" name="Google Shape;176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763" name="Google Shape;1763;p207"/>
          <p:cNvGrpSpPr/>
          <p:nvPr/>
        </p:nvGrpSpPr>
        <p:grpSpPr>
          <a:xfrm>
            <a:off x="11887200" y="3336768"/>
            <a:ext cx="304800" cy="304800"/>
            <a:chOff x="4748283" y="3386554"/>
            <a:chExt cx="548640" cy="548640"/>
          </a:xfrm>
        </p:grpSpPr>
        <p:sp>
          <p:nvSpPr>
            <p:cNvPr id="1764" name="Google Shape;176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65" name="Google Shape;176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66" name="Google Shape;176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67" name="Google Shape;176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768" name="Google Shape;1768;p207"/>
          <p:cNvGrpSpPr/>
          <p:nvPr/>
        </p:nvGrpSpPr>
        <p:grpSpPr>
          <a:xfrm>
            <a:off x="5943600" y="3336768"/>
            <a:ext cx="304800" cy="304800"/>
            <a:chOff x="4748283" y="3386554"/>
            <a:chExt cx="548640" cy="548640"/>
          </a:xfrm>
        </p:grpSpPr>
        <p:sp>
          <p:nvSpPr>
            <p:cNvPr id="1769" name="Google Shape;176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70" name="Google Shape;177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71" name="Google Shape;177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72" name="Google Shape;177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773" name="Google Shape;1773;p207"/>
          <p:cNvGrpSpPr/>
          <p:nvPr/>
        </p:nvGrpSpPr>
        <p:grpSpPr>
          <a:xfrm>
            <a:off x="1980193" y="3336768"/>
            <a:ext cx="304800" cy="304800"/>
            <a:chOff x="4748283" y="3386554"/>
            <a:chExt cx="548640" cy="548640"/>
          </a:xfrm>
        </p:grpSpPr>
        <p:sp>
          <p:nvSpPr>
            <p:cNvPr id="1774" name="Google Shape;177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75" name="Google Shape;177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76" name="Google Shape;177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77" name="Google Shape;177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778" name="Google Shape;1778;p207"/>
          <p:cNvGrpSpPr/>
          <p:nvPr/>
        </p:nvGrpSpPr>
        <p:grpSpPr>
          <a:xfrm>
            <a:off x="0" y="4022568"/>
            <a:ext cx="304800" cy="304800"/>
            <a:chOff x="4748283" y="3386554"/>
            <a:chExt cx="548640" cy="548640"/>
          </a:xfrm>
        </p:grpSpPr>
        <p:sp>
          <p:nvSpPr>
            <p:cNvPr id="1779" name="Google Shape;177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80" name="Google Shape;178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81" name="Google Shape;178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82" name="Google Shape;178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783" name="Google Shape;1783;p207"/>
          <p:cNvGrpSpPr/>
          <p:nvPr/>
        </p:nvGrpSpPr>
        <p:grpSpPr>
          <a:xfrm>
            <a:off x="11887200" y="4022568"/>
            <a:ext cx="304800" cy="304800"/>
            <a:chOff x="4748283" y="3386554"/>
            <a:chExt cx="548640" cy="548640"/>
          </a:xfrm>
        </p:grpSpPr>
        <p:sp>
          <p:nvSpPr>
            <p:cNvPr id="1784" name="Google Shape;178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85" name="Google Shape;178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86" name="Google Shape;178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87" name="Google Shape;178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788" name="Google Shape;1788;p207"/>
          <p:cNvGrpSpPr/>
          <p:nvPr/>
        </p:nvGrpSpPr>
        <p:grpSpPr>
          <a:xfrm>
            <a:off x="0" y="5942808"/>
            <a:ext cx="304800" cy="304800"/>
            <a:chOff x="4748283" y="3386554"/>
            <a:chExt cx="548640" cy="548640"/>
          </a:xfrm>
        </p:grpSpPr>
        <p:sp>
          <p:nvSpPr>
            <p:cNvPr id="1789" name="Google Shape;178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90" name="Google Shape;179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91" name="Google Shape;179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92" name="Google Shape;179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793" name="Google Shape;1793;p207"/>
          <p:cNvGrpSpPr/>
          <p:nvPr/>
        </p:nvGrpSpPr>
        <p:grpSpPr>
          <a:xfrm>
            <a:off x="11887200" y="5942808"/>
            <a:ext cx="304800" cy="304800"/>
            <a:chOff x="4748283" y="3386554"/>
            <a:chExt cx="548640" cy="548640"/>
          </a:xfrm>
        </p:grpSpPr>
        <p:sp>
          <p:nvSpPr>
            <p:cNvPr id="1794" name="Google Shape;179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95" name="Google Shape;179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96" name="Google Shape;179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797" name="Google Shape;179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798" name="Google Shape;1798;p207"/>
          <p:cNvGrpSpPr/>
          <p:nvPr/>
        </p:nvGrpSpPr>
        <p:grpSpPr>
          <a:xfrm>
            <a:off x="5943600" y="5942808"/>
            <a:ext cx="304800" cy="304800"/>
            <a:chOff x="4748283" y="3386554"/>
            <a:chExt cx="548640" cy="548640"/>
          </a:xfrm>
        </p:grpSpPr>
        <p:sp>
          <p:nvSpPr>
            <p:cNvPr id="1799" name="Google Shape;179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00" name="Google Shape;180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01" name="Google Shape;180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02" name="Google Shape;180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03" name="Google Shape;1803;p207"/>
          <p:cNvGrpSpPr/>
          <p:nvPr/>
        </p:nvGrpSpPr>
        <p:grpSpPr>
          <a:xfrm>
            <a:off x="0" y="4653504"/>
            <a:ext cx="304800" cy="304800"/>
            <a:chOff x="4748283" y="3386554"/>
            <a:chExt cx="548640" cy="548640"/>
          </a:xfrm>
        </p:grpSpPr>
        <p:sp>
          <p:nvSpPr>
            <p:cNvPr id="1804" name="Google Shape;180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05" name="Google Shape;180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06" name="Google Shape;180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07" name="Google Shape;180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08" name="Google Shape;1808;p207"/>
          <p:cNvGrpSpPr/>
          <p:nvPr/>
        </p:nvGrpSpPr>
        <p:grpSpPr>
          <a:xfrm>
            <a:off x="11887200" y="4653504"/>
            <a:ext cx="304800" cy="304800"/>
            <a:chOff x="4748283" y="3386554"/>
            <a:chExt cx="548640" cy="548640"/>
          </a:xfrm>
        </p:grpSpPr>
        <p:sp>
          <p:nvSpPr>
            <p:cNvPr id="1809" name="Google Shape;180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0" name="Google Shape;181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1" name="Google Shape;181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2" name="Google Shape;181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13" name="Google Shape;1813;p207"/>
          <p:cNvGrpSpPr/>
          <p:nvPr/>
        </p:nvGrpSpPr>
        <p:grpSpPr>
          <a:xfrm>
            <a:off x="5943600" y="4653504"/>
            <a:ext cx="304800" cy="304800"/>
            <a:chOff x="4748283" y="3386554"/>
            <a:chExt cx="548640" cy="548640"/>
          </a:xfrm>
        </p:grpSpPr>
        <p:sp>
          <p:nvSpPr>
            <p:cNvPr id="1814" name="Google Shape;181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5" name="Google Shape;181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6" name="Google Shape;181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17" name="Google Shape;181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18" name="Google Shape;1818;p207"/>
          <p:cNvGrpSpPr/>
          <p:nvPr/>
        </p:nvGrpSpPr>
        <p:grpSpPr>
          <a:xfrm>
            <a:off x="0" y="5302728"/>
            <a:ext cx="304800" cy="304800"/>
            <a:chOff x="4748283" y="3386554"/>
            <a:chExt cx="548640" cy="548640"/>
          </a:xfrm>
        </p:grpSpPr>
        <p:sp>
          <p:nvSpPr>
            <p:cNvPr id="1819" name="Google Shape;181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0" name="Google Shape;182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1" name="Google Shape;182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2" name="Google Shape;182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23" name="Google Shape;1823;p207"/>
          <p:cNvGrpSpPr/>
          <p:nvPr/>
        </p:nvGrpSpPr>
        <p:grpSpPr>
          <a:xfrm>
            <a:off x="3962399" y="5297033"/>
            <a:ext cx="304800" cy="304800"/>
            <a:chOff x="4748283" y="3386554"/>
            <a:chExt cx="548640" cy="548640"/>
          </a:xfrm>
        </p:grpSpPr>
        <p:sp>
          <p:nvSpPr>
            <p:cNvPr id="1824" name="Google Shape;182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5" name="Google Shape;182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6" name="Google Shape;182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27" name="Google Shape;182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28" name="Google Shape;1828;p207"/>
          <p:cNvGrpSpPr/>
          <p:nvPr/>
        </p:nvGrpSpPr>
        <p:grpSpPr>
          <a:xfrm>
            <a:off x="7924800" y="5297033"/>
            <a:ext cx="304800" cy="304800"/>
            <a:chOff x="4748283" y="3386554"/>
            <a:chExt cx="548640" cy="548640"/>
          </a:xfrm>
        </p:grpSpPr>
        <p:sp>
          <p:nvSpPr>
            <p:cNvPr id="1829" name="Google Shape;182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30" name="Google Shape;183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31" name="Google Shape;183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32" name="Google Shape;183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33" name="Google Shape;1833;p207"/>
          <p:cNvGrpSpPr/>
          <p:nvPr/>
        </p:nvGrpSpPr>
        <p:grpSpPr>
          <a:xfrm>
            <a:off x="11887200" y="5297033"/>
            <a:ext cx="304800" cy="304800"/>
            <a:chOff x="4748283" y="3386554"/>
            <a:chExt cx="548640" cy="548640"/>
          </a:xfrm>
        </p:grpSpPr>
        <p:sp>
          <p:nvSpPr>
            <p:cNvPr id="1834" name="Google Shape;183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35" name="Google Shape;183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36" name="Google Shape;183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37" name="Google Shape;183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38" name="Google Shape;1838;p207"/>
          <p:cNvGrpSpPr/>
          <p:nvPr/>
        </p:nvGrpSpPr>
        <p:grpSpPr>
          <a:xfrm>
            <a:off x="2377440" y="4022568"/>
            <a:ext cx="304800" cy="304800"/>
            <a:chOff x="4748283" y="3386554"/>
            <a:chExt cx="548640" cy="548640"/>
          </a:xfrm>
        </p:grpSpPr>
        <p:sp>
          <p:nvSpPr>
            <p:cNvPr id="1839" name="Google Shape;183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40" name="Google Shape;184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41" name="Google Shape;184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42" name="Google Shape;184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43" name="Google Shape;1843;p207"/>
          <p:cNvGrpSpPr/>
          <p:nvPr/>
        </p:nvGrpSpPr>
        <p:grpSpPr>
          <a:xfrm>
            <a:off x="4754880" y="4022568"/>
            <a:ext cx="304800" cy="304800"/>
            <a:chOff x="4748283" y="3386554"/>
            <a:chExt cx="548640" cy="548640"/>
          </a:xfrm>
        </p:grpSpPr>
        <p:sp>
          <p:nvSpPr>
            <p:cNvPr id="1844" name="Google Shape;184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45" name="Google Shape;184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46" name="Google Shape;184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47" name="Google Shape;184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48" name="Google Shape;1848;p207"/>
          <p:cNvGrpSpPr/>
          <p:nvPr/>
        </p:nvGrpSpPr>
        <p:grpSpPr>
          <a:xfrm>
            <a:off x="7132320" y="4022568"/>
            <a:ext cx="304800" cy="304800"/>
            <a:chOff x="4748283" y="3386554"/>
            <a:chExt cx="548640" cy="548640"/>
          </a:xfrm>
        </p:grpSpPr>
        <p:sp>
          <p:nvSpPr>
            <p:cNvPr id="1849" name="Google Shape;184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0" name="Google Shape;185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1" name="Google Shape;185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2" name="Google Shape;185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53" name="Google Shape;1853;p207"/>
          <p:cNvGrpSpPr/>
          <p:nvPr/>
        </p:nvGrpSpPr>
        <p:grpSpPr>
          <a:xfrm>
            <a:off x="9509760" y="4022568"/>
            <a:ext cx="304800" cy="304800"/>
            <a:chOff x="4748283" y="3386554"/>
            <a:chExt cx="548640" cy="548640"/>
          </a:xfrm>
        </p:grpSpPr>
        <p:sp>
          <p:nvSpPr>
            <p:cNvPr id="1854" name="Google Shape;185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5" name="Google Shape;185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6" name="Google Shape;185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57" name="Google Shape;185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58" name="Google Shape;1858;p207"/>
          <p:cNvGrpSpPr/>
          <p:nvPr/>
        </p:nvGrpSpPr>
        <p:grpSpPr>
          <a:xfrm>
            <a:off x="2971800" y="4653504"/>
            <a:ext cx="304800" cy="304800"/>
            <a:chOff x="4748283" y="3386554"/>
            <a:chExt cx="548640" cy="548640"/>
          </a:xfrm>
        </p:grpSpPr>
        <p:sp>
          <p:nvSpPr>
            <p:cNvPr id="1859" name="Google Shape;1859;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0" name="Google Shape;1860;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1" name="Google Shape;1861;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2" name="Google Shape;1862;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863" name="Google Shape;1863;p207"/>
          <p:cNvGrpSpPr/>
          <p:nvPr/>
        </p:nvGrpSpPr>
        <p:grpSpPr>
          <a:xfrm>
            <a:off x="8915400" y="4653504"/>
            <a:ext cx="304800" cy="304800"/>
            <a:chOff x="4748283" y="3386554"/>
            <a:chExt cx="548640" cy="548640"/>
          </a:xfrm>
        </p:grpSpPr>
        <p:sp>
          <p:nvSpPr>
            <p:cNvPr id="1864" name="Google Shape;1864;p20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5" name="Google Shape;1865;p20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6" name="Google Shape;1866;p20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867" name="Google Shape;1867;p20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868" name="Shape 1868"/>
        <p:cNvGrpSpPr/>
        <p:nvPr/>
      </p:nvGrpSpPr>
      <p:grpSpPr>
        <a:xfrm>
          <a:off x="0" y="0"/>
          <a:ext cx="0" cy="0"/>
          <a:chOff x="0" y="0"/>
          <a:chExt cx="0" cy="0"/>
        </a:xfrm>
      </p:grpSpPr>
      <p:sp>
        <p:nvSpPr>
          <p:cNvPr id="1869" name="Google Shape;1869;p208"/>
          <p:cNvSpPr txBox="1"/>
          <p:nvPr>
            <p:ph type="ctrTitle"/>
          </p:nvPr>
        </p:nvSpPr>
        <p:spPr>
          <a:xfrm>
            <a:off x="1524000" y="1122363"/>
            <a:ext cx="9144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dk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0" name="Google Shape;1870;p208"/>
          <p:cNvSpPr txBox="1"/>
          <p:nvPr>
            <p:ph idx="1" type="subTitle"/>
          </p:nvPr>
        </p:nvSpPr>
        <p:spPr>
          <a:xfrm>
            <a:off x="1524000" y="3602038"/>
            <a:ext cx="9144000" cy="1655762"/>
          </a:xfrm>
          <a:prstGeom prst="rect">
            <a:avLst/>
          </a:prstGeom>
          <a:noFill/>
          <a:ln>
            <a:noFill/>
          </a:ln>
        </p:spPr>
        <p:txBody>
          <a:bodyPr anchorCtr="0" anchor="t" bIns="0" lIns="0" spcFirstLastPara="1" rIns="0" wrap="square" tIns="0">
            <a:normAutofit/>
          </a:bodyPr>
          <a:lstStyle>
            <a:lvl1pPr lvl="0" algn="ctr">
              <a:lnSpc>
                <a:spcPct val="120000"/>
              </a:lnSpc>
              <a:spcBef>
                <a:spcPts val="200"/>
              </a:spcBef>
              <a:spcAft>
                <a:spcPts val="0"/>
              </a:spcAft>
              <a:buSzPts val="2400"/>
              <a:buNone/>
              <a:defRPr sz="2400"/>
            </a:lvl1pPr>
            <a:lvl2pPr lvl="1" algn="ctr">
              <a:lnSpc>
                <a:spcPct val="120000"/>
              </a:lnSpc>
              <a:spcBef>
                <a:spcPts val="200"/>
              </a:spcBef>
              <a:spcAft>
                <a:spcPts val="0"/>
              </a:spcAft>
              <a:buClr>
                <a:schemeClr val="dk1"/>
              </a:buClr>
              <a:buSzPts val="1520"/>
              <a:buNone/>
              <a:defRPr sz="2000"/>
            </a:lvl2pPr>
            <a:lvl3pPr lvl="2" algn="ctr">
              <a:lnSpc>
                <a:spcPct val="120000"/>
              </a:lnSpc>
              <a:spcBef>
                <a:spcPts val="200"/>
              </a:spcBef>
              <a:spcAft>
                <a:spcPts val="0"/>
              </a:spcAft>
              <a:buClr>
                <a:schemeClr val="dk1"/>
              </a:buClr>
              <a:buSzPts val="1440"/>
              <a:buNone/>
              <a:defRPr sz="1800"/>
            </a:lvl3pPr>
            <a:lvl4pPr lvl="3" algn="ctr">
              <a:lnSpc>
                <a:spcPct val="120000"/>
              </a:lnSpc>
              <a:spcBef>
                <a:spcPts val="200"/>
              </a:spcBef>
              <a:spcAft>
                <a:spcPts val="0"/>
              </a:spcAft>
              <a:buClr>
                <a:schemeClr val="dk1"/>
              </a:buClr>
              <a:buSzPts val="1280"/>
              <a:buNone/>
              <a:defRPr sz="1600"/>
            </a:lvl4pPr>
            <a:lvl5pPr lvl="4" algn="ctr">
              <a:lnSpc>
                <a:spcPct val="120000"/>
              </a:lnSpc>
              <a:spcBef>
                <a:spcPts val="200"/>
              </a:spcBef>
              <a:spcAft>
                <a:spcPts val="0"/>
              </a:spcAft>
              <a:buClr>
                <a:schemeClr val="dk1"/>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71" name="Google Shape;1871;p20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872" name="Google Shape;1872;p208"/>
          <p:cNvSpPr txBox="1"/>
          <p:nvPr>
            <p:ph idx="11" type="ftr"/>
          </p:nvPr>
        </p:nvSpPr>
        <p:spPr>
          <a:xfrm>
            <a:off x="304799" y="6553200"/>
            <a:ext cx="7620001"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73" name="Google Shape;1873;p208"/>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Content Layout">
  <p:cSld name="White_Content Layout">
    <p:spTree>
      <p:nvGrpSpPr>
        <p:cNvPr id="1874" name="Shape 1874"/>
        <p:cNvGrpSpPr/>
        <p:nvPr/>
      </p:nvGrpSpPr>
      <p:grpSpPr>
        <a:xfrm>
          <a:off x="0" y="0"/>
          <a:ext cx="0" cy="0"/>
          <a:chOff x="0" y="0"/>
          <a:chExt cx="0" cy="0"/>
        </a:xfrm>
      </p:grpSpPr>
      <p:sp>
        <p:nvSpPr>
          <p:cNvPr id="1875" name="Google Shape;1875;p209"/>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boxes" type="twoObj">
  <p:cSld name="TWO_OBJECTS">
    <p:spTree>
      <p:nvGrpSpPr>
        <p:cNvPr id="1876" name="Shape 1876"/>
        <p:cNvGrpSpPr/>
        <p:nvPr/>
      </p:nvGrpSpPr>
      <p:grpSpPr>
        <a:xfrm>
          <a:off x="0" y="0"/>
          <a:ext cx="0" cy="0"/>
          <a:chOff x="0" y="0"/>
          <a:chExt cx="0" cy="0"/>
        </a:xfrm>
      </p:grpSpPr>
      <p:sp>
        <p:nvSpPr>
          <p:cNvPr id="1877" name="Google Shape;1877;p210"/>
          <p:cNvSpPr/>
          <p:nvPr>
            <p:ph idx="1" type="body"/>
          </p:nvPr>
        </p:nvSpPr>
        <p:spPr>
          <a:xfrm>
            <a:off x="6366935" y="905776"/>
            <a:ext cx="5526616" cy="4999725"/>
          </a:xfrm>
          <a:prstGeom prst="roundRect">
            <a:avLst>
              <a:gd fmla="val 3431" name="adj"/>
            </a:avLst>
          </a:prstGeom>
          <a:gradFill>
            <a:gsLst>
              <a:gs pos="0">
                <a:srgbClr val="DBDDDD"/>
              </a:gs>
              <a:gs pos="47000">
                <a:srgbClr val="FFFFFF"/>
              </a:gs>
              <a:gs pos="100000">
                <a:srgbClr val="FFFFFF"/>
              </a:gs>
            </a:gsLst>
            <a:lin ang="10800000" scaled="0"/>
          </a:gradFill>
          <a:ln cap="flat" cmpd="sng" w="15875">
            <a:solidFill>
              <a:schemeClr val="lt2"/>
            </a:solidFill>
            <a:prstDash val="solid"/>
            <a:round/>
            <a:headEnd len="sm" w="sm" type="none"/>
            <a:tailEnd len="sm" w="sm" type="none"/>
          </a:ln>
          <a:effectLst>
            <a:outerShdw blurRad="254000" sx="98000" rotWithShape="0" dir="8400000" dist="101600" sy="98000">
              <a:srgbClr val="000000">
                <a:alpha val="40000"/>
              </a:srgbClr>
            </a:outerShdw>
          </a:effectLst>
        </p:spPr>
        <p:txBody>
          <a:bodyPr anchorCtr="0" anchor="t" bIns="45700" lIns="91425" spcFirstLastPara="1" rIns="91425" wrap="square" tIns="91425">
            <a:normAutofit/>
          </a:bodyPr>
          <a:lstStyle>
            <a:lvl1pPr indent="-355600" lvl="0" marL="457200" algn="l">
              <a:lnSpc>
                <a:spcPct val="120000"/>
              </a:lnSpc>
              <a:spcBef>
                <a:spcPts val="200"/>
              </a:spcBef>
              <a:spcAft>
                <a:spcPts val="0"/>
              </a:spcAft>
              <a:buSzPts val="2000"/>
              <a:buChar char="•"/>
              <a:defRPr>
                <a:solidFill>
                  <a:srgbClr val="000000"/>
                </a:solidFill>
                <a:latin typeface="Arial"/>
                <a:ea typeface="Arial"/>
                <a:cs typeface="Arial"/>
                <a:sym typeface="Arial"/>
              </a:defRPr>
            </a:lvl1pPr>
            <a:lvl2pPr indent="-315468" lvl="1" marL="914400" algn="l">
              <a:lnSpc>
                <a:spcPct val="120000"/>
              </a:lnSpc>
              <a:spcBef>
                <a:spcPts val="1200"/>
              </a:spcBef>
              <a:spcAft>
                <a:spcPts val="0"/>
              </a:spcAft>
              <a:buClr>
                <a:srgbClr val="000000"/>
              </a:buClr>
              <a:buSzPts val="1368"/>
              <a:buChar char="•"/>
              <a:defRPr b="0">
                <a:solidFill>
                  <a:srgbClr val="000000"/>
                </a:solidFill>
                <a:latin typeface="Arial"/>
                <a:ea typeface="Arial"/>
                <a:cs typeface="Arial"/>
                <a:sym typeface="Arial"/>
              </a:defRPr>
            </a:lvl2pPr>
            <a:lvl3pPr indent="-299719" lvl="2" marL="1371600" algn="l">
              <a:lnSpc>
                <a:spcPct val="120000"/>
              </a:lnSpc>
              <a:spcBef>
                <a:spcPts val="1200"/>
              </a:spcBef>
              <a:spcAft>
                <a:spcPts val="0"/>
              </a:spcAft>
              <a:buClr>
                <a:srgbClr val="000000"/>
              </a:buClr>
              <a:buSzPts val="1120"/>
              <a:buChar char="•"/>
              <a:defRPr b="0">
                <a:solidFill>
                  <a:srgbClr val="000000"/>
                </a:solidFill>
                <a:latin typeface="Arial"/>
                <a:ea typeface="Arial"/>
                <a:cs typeface="Arial"/>
                <a:sym typeface="Arial"/>
              </a:defRPr>
            </a:lvl3pPr>
            <a:lvl4pPr indent="-320039" lvl="3" marL="1828800" algn="l">
              <a:lnSpc>
                <a:spcPct val="120000"/>
              </a:lnSpc>
              <a:spcBef>
                <a:spcPts val="1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78" name="Google Shape;1878;p210"/>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9" name="Google Shape;1879;p210"/>
          <p:cNvSpPr/>
          <p:nvPr>
            <p:ph idx="2" type="body"/>
          </p:nvPr>
        </p:nvSpPr>
        <p:spPr>
          <a:xfrm>
            <a:off x="313268" y="905776"/>
            <a:ext cx="5526617" cy="4999725"/>
          </a:xfrm>
          <a:prstGeom prst="roundRect">
            <a:avLst>
              <a:gd fmla="val 3431" name="adj"/>
            </a:avLst>
          </a:prstGeom>
          <a:gradFill>
            <a:gsLst>
              <a:gs pos="0">
                <a:srgbClr val="DBDDDD"/>
              </a:gs>
              <a:gs pos="47000">
                <a:srgbClr val="FFFFFF"/>
              </a:gs>
              <a:gs pos="100000">
                <a:srgbClr val="FFFFFF"/>
              </a:gs>
            </a:gsLst>
            <a:lin ang="10800000" scaled="0"/>
          </a:gradFill>
          <a:ln cap="flat" cmpd="sng" w="15875">
            <a:solidFill>
              <a:schemeClr val="lt2"/>
            </a:solidFill>
            <a:prstDash val="solid"/>
            <a:round/>
            <a:headEnd len="sm" w="sm" type="none"/>
            <a:tailEnd len="sm" w="sm" type="none"/>
          </a:ln>
          <a:effectLst>
            <a:outerShdw blurRad="254000" sx="98000" rotWithShape="0" dir="8400000" dist="101600" sy="98000">
              <a:srgbClr val="000000">
                <a:alpha val="40000"/>
              </a:srgbClr>
            </a:outerShdw>
          </a:effectLst>
        </p:spPr>
        <p:txBody>
          <a:bodyPr anchorCtr="0" anchor="t" bIns="45700" lIns="91425" spcFirstLastPara="1" rIns="91425" wrap="square" tIns="91425">
            <a:normAutofit/>
          </a:bodyPr>
          <a:lstStyle>
            <a:lvl1pPr indent="-355600" lvl="0" marL="457200" algn="l">
              <a:lnSpc>
                <a:spcPct val="120000"/>
              </a:lnSpc>
              <a:spcBef>
                <a:spcPts val="200"/>
              </a:spcBef>
              <a:spcAft>
                <a:spcPts val="0"/>
              </a:spcAft>
              <a:buSzPts val="2000"/>
              <a:buChar char="•"/>
              <a:defRPr>
                <a:solidFill>
                  <a:srgbClr val="000000"/>
                </a:solidFill>
                <a:latin typeface="Arial"/>
                <a:ea typeface="Arial"/>
                <a:cs typeface="Arial"/>
                <a:sym typeface="Arial"/>
              </a:defRPr>
            </a:lvl1pPr>
            <a:lvl2pPr indent="-315468" lvl="1" marL="914400" algn="l">
              <a:lnSpc>
                <a:spcPct val="120000"/>
              </a:lnSpc>
              <a:spcBef>
                <a:spcPts val="1200"/>
              </a:spcBef>
              <a:spcAft>
                <a:spcPts val="0"/>
              </a:spcAft>
              <a:buClr>
                <a:srgbClr val="000000"/>
              </a:buClr>
              <a:buSzPts val="1368"/>
              <a:buChar char="•"/>
              <a:defRPr b="0">
                <a:solidFill>
                  <a:srgbClr val="000000"/>
                </a:solidFill>
                <a:latin typeface="Arial"/>
                <a:ea typeface="Arial"/>
                <a:cs typeface="Arial"/>
                <a:sym typeface="Arial"/>
              </a:defRPr>
            </a:lvl2pPr>
            <a:lvl3pPr indent="-299719" lvl="2" marL="1371600" algn="l">
              <a:lnSpc>
                <a:spcPct val="120000"/>
              </a:lnSpc>
              <a:spcBef>
                <a:spcPts val="1200"/>
              </a:spcBef>
              <a:spcAft>
                <a:spcPts val="0"/>
              </a:spcAft>
              <a:buClr>
                <a:srgbClr val="000000"/>
              </a:buClr>
              <a:buSzPts val="1120"/>
              <a:buChar char="•"/>
              <a:defRPr b="0">
                <a:solidFill>
                  <a:srgbClr val="000000"/>
                </a:solidFill>
                <a:latin typeface="Arial"/>
                <a:ea typeface="Arial"/>
                <a:cs typeface="Arial"/>
                <a:sym typeface="Arial"/>
              </a:defRPr>
            </a:lvl3pPr>
            <a:lvl4pPr indent="-320039" lvl="3" marL="1828800" algn="l">
              <a:lnSpc>
                <a:spcPct val="120000"/>
              </a:lnSpc>
              <a:spcBef>
                <a:spcPts val="1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
  <p:cSld name="Custom_1">
    <p:bg>
      <p:bgPr>
        <a:gradFill>
          <a:gsLst>
            <a:gs pos="0">
              <a:schemeClr val="lt1"/>
            </a:gs>
            <a:gs pos="45000">
              <a:schemeClr val="lt1"/>
            </a:gs>
            <a:gs pos="100000">
              <a:schemeClr val="lt2"/>
            </a:gs>
          </a:gsLst>
          <a:lin ang="1080000" scaled="0"/>
        </a:gradFill>
      </p:bgPr>
    </p:bg>
    <p:spTree>
      <p:nvGrpSpPr>
        <p:cNvPr id="1880" name="Shape 1880"/>
        <p:cNvGrpSpPr/>
        <p:nvPr/>
      </p:nvGrpSpPr>
      <p:grpSpPr>
        <a:xfrm>
          <a:off x="0" y="0"/>
          <a:ext cx="0" cy="0"/>
          <a:chOff x="0" y="0"/>
          <a:chExt cx="0" cy="0"/>
        </a:xfrm>
      </p:grpSpPr>
      <p:sp>
        <p:nvSpPr>
          <p:cNvPr id="1881" name="Google Shape;1881;p211"/>
          <p:cNvSpPr txBox="1"/>
          <p:nvPr>
            <p:ph type="title"/>
          </p:nvPr>
        </p:nvSpPr>
        <p:spPr>
          <a:xfrm>
            <a:off x="1364929" y="250317"/>
            <a:ext cx="8686800" cy="895029"/>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82" name="Google Shape;1882;p211"/>
          <p:cNvSpPr txBox="1"/>
          <p:nvPr>
            <p:ph idx="1" type="body"/>
          </p:nvPr>
        </p:nvSpPr>
        <p:spPr>
          <a:xfrm>
            <a:off x="304797" y="1268437"/>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3" name="Google Shape;1883;p211"/>
          <p:cNvSpPr txBox="1"/>
          <p:nvPr>
            <p:ph idx="2" type="body"/>
          </p:nvPr>
        </p:nvSpPr>
        <p:spPr>
          <a:xfrm>
            <a:off x="304797" y="6055756"/>
            <a:ext cx="11582401"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84" name="Google Shape;1884;p211"/>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885" name="Google Shape;1885;p211"/>
          <p:cNvSpPr txBox="1"/>
          <p:nvPr>
            <p:ph idx="11" type="ftr"/>
          </p:nvPr>
        </p:nvSpPr>
        <p:spPr>
          <a:xfrm>
            <a:off x="304799" y="6553201"/>
            <a:ext cx="11582399"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886" name="Google Shape;1886;p211"/>
          <p:cNvGrpSpPr/>
          <p:nvPr/>
        </p:nvGrpSpPr>
        <p:grpSpPr>
          <a:xfrm>
            <a:off x="304801" y="250317"/>
            <a:ext cx="895028" cy="895029"/>
            <a:chOff x="5671729" y="2603136"/>
            <a:chExt cx="901737" cy="901737"/>
          </a:xfrm>
        </p:grpSpPr>
        <p:grpSp>
          <p:nvGrpSpPr>
            <p:cNvPr id="1887" name="Google Shape;1887;p211"/>
            <p:cNvGrpSpPr/>
            <p:nvPr/>
          </p:nvGrpSpPr>
          <p:grpSpPr>
            <a:xfrm>
              <a:off x="5671729" y="2603136"/>
              <a:ext cx="901737" cy="901737"/>
              <a:chOff x="5665478" y="2350982"/>
              <a:chExt cx="901737" cy="901737"/>
            </a:xfrm>
          </p:grpSpPr>
          <p:sp>
            <p:nvSpPr>
              <p:cNvPr id="1888" name="Google Shape;1888;p211"/>
              <p:cNvSpPr/>
              <p:nvPr/>
            </p:nvSpPr>
            <p:spPr>
              <a:xfrm>
                <a:off x="5665478" y="2350982"/>
                <a:ext cx="901737" cy="901737"/>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222222"/>
                  </a:solidFill>
                  <a:latin typeface="Arial"/>
                  <a:ea typeface="Arial"/>
                  <a:cs typeface="Arial"/>
                  <a:sym typeface="Arial"/>
                </a:endParaRPr>
              </a:p>
            </p:txBody>
          </p:sp>
          <p:sp>
            <p:nvSpPr>
              <p:cNvPr id="1889" name="Google Shape;1889;p211"/>
              <p:cNvSpPr/>
              <p:nvPr/>
            </p:nvSpPr>
            <p:spPr>
              <a:xfrm>
                <a:off x="5734842" y="2420346"/>
                <a:ext cx="763008" cy="763008"/>
              </a:xfrm>
              <a:prstGeom prst="ellipse">
                <a:avLst/>
              </a:prstGeom>
              <a:solidFill>
                <a:schemeClr val="lt1"/>
              </a:solidFill>
              <a:ln cap="flat" cmpd="sng" w="317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222222"/>
                  </a:solidFill>
                  <a:latin typeface="Arial"/>
                  <a:ea typeface="Arial"/>
                  <a:cs typeface="Arial"/>
                  <a:sym typeface="Arial"/>
                </a:endParaRPr>
              </a:p>
            </p:txBody>
          </p:sp>
        </p:grpSp>
        <p:pic>
          <p:nvPicPr>
            <p:cNvPr descr="DNA with solid fill" id="1890" name="Google Shape;1890;p211"/>
            <p:cNvPicPr preferRelativeResize="0"/>
            <p:nvPr/>
          </p:nvPicPr>
          <p:blipFill rotWithShape="1">
            <a:blip r:embed="rId2">
              <a:alphaModFix/>
            </a:blip>
            <a:srcRect b="0" l="0" r="0" t="0"/>
            <a:stretch/>
          </p:blipFill>
          <p:spPr>
            <a:xfrm rot="2431836">
              <a:off x="5852352" y="2783759"/>
              <a:ext cx="540490" cy="540490"/>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744">
          <p15:clr>
            <a:srgbClr val="FBAE40"/>
          </p15:clr>
        </p15:guide>
        <p15:guide id="2" pos="3936">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1891" name="Shape 1891"/>
        <p:cNvGrpSpPr/>
        <p:nvPr/>
      </p:nvGrpSpPr>
      <p:grpSpPr>
        <a:xfrm>
          <a:off x="0" y="0"/>
          <a:ext cx="0" cy="0"/>
          <a:chOff x="0" y="0"/>
          <a:chExt cx="0" cy="0"/>
        </a:xfrm>
      </p:grpSpPr>
      <p:sp>
        <p:nvSpPr>
          <p:cNvPr id="1892" name="Google Shape;1892;p212"/>
          <p:cNvSpPr txBox="1"/>
          <p:nvPr>
            <p:ph idx="1" type="body"/>
          </p:nvPr>
        </p:nvSpPr>
        <p:spPr>
          <a:xfrm>
            <a:off x="323851" y="1065216"/>
            <a:ext cx="11569700" cy="4833937"/>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rgbClr val="3F4142"/>
              </a:buClr>
              <a:buSzPts val="112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93" name="Google Shape;1893;p212"/>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4" name="Google Shape;1894;p212"/>
          <p:cNvSpPr txBox="1"/>
          <p:nvPr>
            <p:ph idx="11" type="ftr"/>
          </p:nvPr>
        </p:nvSpPr>
        <p:spPr>
          <a:xfrm>
            <a:off x="304799" y="6553200"/>
            <a:ext cx="7620001"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95" name="Google Shape;1895;p212"/>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red header">
  <p:cSld name="1_Title and Content-red header">
    <p:spTree>
      <p:nvGrpSpPr>
        <p:cNvPr id="1896" name="Shape 1896"/>
        <p:cNvGrpSpPr/>
        <p:nvPr/>
      </p:nvGrpSpPr>
      <p:grpSpPr>
        <a:xfrm>
          <a:off x="0" y="0"/>
          <a:ext cx="0" cy="0"/>
          <a:chOff x="0" y="0"/>
          <a:chExt cx="0" cy="0"/>
        </a:xfrm>
      </p:grpSpPr>
      <p:sp>
        <p:nvSpPr>
          <p:cNvPr id="1897" name="Google Shape;1897;p213"/>
          <p:cNvSpPr txBox="1"/>
          <p:nvPr>
            <p:ph type="title"/>
          </p:nvPr>
        </p:nvSpPr>
        <p:spPr>
          <a:xfrm>
            <a:off x="304801" y="304799"/>
            <a:ext cx="9753600" cy="381001"/>
          </a:xfrm>
          <a:prstGeom prst="rect">
            <a:avLst/>
          </a:prstGeom>
          <a:solidFill>
            <a:schemeClr val="accent4"/>
          </a:solid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with content bar">
  <p:cSld name="1_Title with content bar">
    <p:spTree>
      <p:nvGrpSpPr>
        <p:cNvPr id="1898" name="Shape 1898"/>
        <p:cNvGrpSpPr/>
        <p:nvPr/>
      </p:nvGrpSpPr>
      <p:grpSpPr>
        <a:xfrm>
          <a:off x="0" y="0"/>
          <a:ext cx="0" cy="0"/>
          <a:chOff x="0" y="0"/>
          <a:chExt cx="0" cy="0"/>
        </a:xfrm>
      </p:grpSpPr>
      <p:sp>
        <p:nvSpPr>
          <p:cNvPr id="1899" name="Google Shape;1899;p214"/>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0" name="Google Shape;1900;p214"/>
          <p:cNvSpPr txBox="1"/>
          <p:nvPr>
            <p:ph idx="1" type="body"/>
          </p:nvPr>
        </p:nvSpPr>
        <p:spPr>
          <a:xfrm>
            <a:off x="0" y="533406"/>
            <a:ext cx="12192000" cy="1979613"/>
          </a:xfrm>
          <a:prstGeom prst="rect">
            <a:avLst/>
          </a:prstGeom>
          <a:solidFill>
            <a:srgbClr val="5F8B00"/>
          </a:solidFill>
          <a:ln>
            <a:noFill/>
          </a:ln>
        </p:spPr>
        <p:txBody>
          <a:bodyPr anchorCtr="0" anchor="ctr" bIns="0" lIns="274300" spcFirstLastPara="1" rIns="0" wrap="square" tIns="0">
            <a:normAutofit/>
          </a:bodyPr>
          <a:lstStyle>
            <a:lvl1pPr indent="-228600" lvl="0" marL="457200" algn="l">
              <a:lnSpc>
                <a:spcPct val="120000"/>
              </a:lnSpc>
              <a:spcBef>
                <a:spcPts val="569"/>
              </a:spcBef>
              <a:spcAft>
                <a:spcPts val="0"/>
              </a:spcAft>
              <a:buClr>
                <a:schemeClr val="lt1"/>
              </a:buClr>
              <a:buSzPts val="1503"/>
              <a:buFont typeface="Arial"/>
              <a:buNone/>
              <a:defRPr sz="1503">
                <a:solidFill>
                  <a:schemeClr val="lt1"/>
                </a:solidFill>
              </a:defRPr>
            </a:lvl1pPr>
            <a:lvl2pPr indent="-228600" lvl="1" marL="914400" algn="l">
              <a:lnSpc>
                <a:spcPct val="120000"/>
              </a:lnSpc>
              <a:spcBef>
                <a:spcPts val="200"/>
              </a:spcBef>
              <a:spcAft>
                <a:spcPts val="0"/>
              </a:spcAft>
              <a:buClr>
                <a:schemeClr val="dk1"/>
              </a:buClr>
              <a:buSzPts val="1015"/>
              <a:buFont typeface="Arial"/>
              <a:buNone/>
              <a:defRPr sz="1336"/>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901" name="Shape 1901"/>
        <p:cNvGrpSpPr/>
        <p:nvPr/>
      </p:nvGrpSpPr>
      <p:grpSpPr>
        <a:xfrm>
          <a:off x="0" y="0"/>
          <a:ext cx="0" cy="0"/>
          <a:chOff x="0" y="0"/>
          <a:chExt cx="0" cy="0"/>
        </a:xfrm>
      </p:grpSpPr>
      <p:sp>
        <p:nvSpPr>
          <p:cNvPr id="1902" name="Google Shape;1902;p215"/>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3" name="Google Shape;1903;p215"/>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04" name="Google Shape;1904;p215"/>
          <p:cNvSpPr txBox="1"/>
          <p:nvPr>
            <p:ph idx="11" type="ftr"/>
          </p:nvPr>
        </p:nvSpPr>
        <p:spPr>
          <a:xfrm>
            <a:off x="304799" y="6553200"/>
            <a:ext cx="7620001"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05" name="Google Shape;1905;p215"/>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marR="0" algn="ctr">
              <a:spcBef>
                <a:spcPts val="0"/>
              </a:spcBef>
              <a:buNone/>
              <a:defRPr sz="1000">
                <a:solidFill>
                  <a:schemeClr val="accent5"/>
                </a:solidFill>
                <a:latin typeface="Arial"/>
                <a:ea typeface="Arial"/>
                <a:cs typeface="Arial"/>
                <a:sym typeface="Arial"/>
              </a:defRPr>
            </a:lvl1pPr>
            <a:lvl2pPr indent="0" lvl="1" marL="0" marR="0" algn="ctr">
              <a:spcBef>
                <a:spcPts val="0"/>
              </a:spcBef>
              <a:buNone/>
              <a:defRPr sz="1000">
                <a:solidFill>
                  <a:schemeClr val="accent5"/>
                </a:solidFill>
                <a:latin typeface="Arial"/>
                <a:ea typeface="Arial"/>
                <a:cs typeface="Arial"/>
                <a:sym typeface="Arial"/>
              </a:defRPr>
            </a:lvl2pPr>
            <a:lvl3pPr indent="0" lvl="2" marL="0" marR="0" algn="ctr">
              <a:spcBef>
                <a:spcPts val="0"/>
              </a:spcBef>
              <a:buNone/>
              <a:defRPr sz="1000">
                <a:solidFill>
                  <a:schemeClr val="accent5"/>
                </a:solidFill>
                <a:latin typeface="Arial"/>
                <a:ea typeface="Arial"/>
                <a:cs typeface="Arial"/>
                <a:sym typeface="Arial"/>
              </a:defRPr>
            </a:lvl3pPr>
            <a:lvl4pPr indent="0" lvl="3" marL="0" marR="0" algn="ctr">
              <a:spcBef>
                <a:spcPts val="0"/>
              </a:spcBef>
              <a:buNone/>
              <a:defRPr sz="1000">
                <a:solidFill>
                  <a:schemeClr val="accent5"/>
                </a:solidFill>
                <a:latin typeface="Arial"/>
                <a:ea typeface="Arial"/>
                <a:cs typeface="Arial"/>
                <a:sym typeface="Arial"/>
              </a:defRPr>
            </a:lvl4pPr>
            <a:lvl5pPr indent="0" lvl="4" marL="0" marR="0" algn="ctr">
              <a:spcBef>
                <a:spcPts val="0"/>
              </a:spcBef>
              <a:buNone/>
              <a:defRPr sz="1000">
                <a:solidFill>
                  <a:schemeClr val="accent5"/>
                </a:solidFill>
                <a:latin typeface="Arial"/>
                <a:ea typeface="Arial"/>
                <a:cs typeface="Arial"/>
                <a:sym typeface="Arial"/>
              </a:defRPr>
            </a:lvl5pPr>
            <a:lvl6pPr indent="0" lvl="5" marL="0" marR="0" algn="ctr">
              <a:spcBef>
                <a:spcPts val="0"/>
              </a:spcBef>
              <a:buNone/>
              <a:defRPr sz="1000">
                <a:solidFill>
                  <a:schemeClr val="accent5"/>
                </a:solidFill>
                <a:latin typeface="Arial"/>
                <a:ea typeface="Arial"/>
                <a:cs typeface="Arial"/>
                <a:sym typeface="Arial"/>
              </a:defRPr>
            </a:lvl6pPr>
            <a:lvl7pPr indent="0" lvl="6" marL="0" marR="0" algn="ctr">
              <a:spcBef>
                <a:spcPts val="0"/>
              </a:spcBef>
              <a:buNone/>
              <a:defRPr sz="1000">
                <a:solidFill>
                  <a:schemeClr val="accent5"/>
                </a:solidFill>
                <a:latin typeface="Arial"/>
                <a:ea typeface="Arial"/>
                <a:cs typeface="Arial"/>
                <a:sym typeface="Arial"/>
              </a:defRPr>
            </a:lvl7pPr>
            <a:lvl8pPr indent="0" lvl="7" marL="0" marR="0" algn="ctr">
              <a:spcBef>
                <a:spcPts val="0"/>
              </a:spcBef>
              <a:buNone/>
              <a:defRPr sz="1000">
                <a:solidFill>
                  <a:schemeClr val="accent5"/>
                </a:solidFill>
                <a:latin typeface="Arial"/>
                <a:ea typeface="Arial"/>
                <a:cs typeface="Arial"/>
                <a:sym typeface="Arial"/>
              </a:defRPr>
            </a:lvl8pPr>
            <a:lvl9pPr indent="0" lvl="8" marL="0" marR="0" algn="ctr">
              <a:spcBef>
                <a:spcPts val="0"/>
              </a:spcBef>
              <a:buNone/>
              <a:defRPr sz="1000">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1906" name="Shape 1906"/>
        <p:cNvGrpSpPr/>
        <p:nvPr/>
      </p:nvGrpSpPr>
      <p:grpSpPr>
        <a:xfrm>
          <a:off x="0" y="0"/>
          <a:ext cx="0" cy="0"/>
          <a:chOff x="0" y="0"/>
          <a:chExt cx="0" cy="0"/>
        </a:xfrm>
      </p:grpSpPr>
      <p:sp>
        <p:nvSpPr>
          <p:cNvPr id="1907" name="Google Shape;1907;p216"/>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8" name="Google Shape;1908;p216"/>
          <p:cNvSpPr txBox="1"/>
          <p:nvPr>
            <p:ph idx="1" type="body"/>
          </p:nvPr>
        </p:nvSpPr>
        <p:spPr>
          <a:xfrm>
            <a:off x="304800" y="876300"/>
            <a:ext cx="11582398" cy="5300663"/>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200"/>
              </a:spcBef>
              <a:spcAft>
                <a:spcPts val="0"/>
              </a:spcAft>
              <a:buSzPts val="1800"/>
              <a:buChar char="•"/>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09" name="Google Shape;1909;p216"/>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10" name="Google Shape;1910;p216"/>
          <p:cNvSpPr txBox="1"/>
          <p:nvPr>
            <p:ph idx="11" type="ftr"/>
          </p:nvPr>
        </p:nvSpPr>
        <p:spPr>
          <a:xfrm>
            <a:off x="304799" y="6553200"/>
            <a:ext cx="7620001"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1" name="Google Shape;1911;p216"/>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23534" algn="ctr">
              <a:spcBef>
                <a:spcPts val="0"/>
              </a:spcBef>
              <a:buNone/>
              <a:defRPr b="1" sz="882"/>
            </a:lvl1pPr>
            <a:lvl2pPr indent="0" lvl="1" marL="23534" algn="ctr">
              <a:spcBef>
                <a:spcPts val="0"/>
              </a:spcBef>
              <a:buNone/>
              <a:defRPr b="1" sz="882"/>
            </a:lvl2pPr>
            <a:lvl3pPr indent="0" lvl="2" marL="23534" algn="ctr">
              <a:spcBef>
                <a:spcPts val="0"/>
              </a:spcBef>
              <a:buNone/>
              <a:defRPr b="1" sz="882"/>
            </a:lvl3pPr>
            <a:lvl4pPr indent="0" lvl="3" marL="23534" algn="ctr">
              <a:spcBef>
                <a:spcPts val="0"/>
              </a:spcBef>
              <a:buNone/>
              <a:defRPr b="1" sz="882"/>
            </a:lvl4pPr>
            <a:lvl5pPr indent="0" lvl="4" marL="23534" algn="ctr">
              <a:spcBef>
                <a:spcPts val="0"/>
              </a:spcBef>
              <a:buNone/>
              <a:defRPr b="1" sz="882"/>
            </a:lvl5pPr>
            <a:lvl6pPr indent="0" lvl="5" marL="23534" algn="ctr">
              <a:spcBef>
                <a:spcPts val="0"/>
              </a:spcBef>
              <a:buNone/>
              <a:defRPr b="1" sz="882"/>
            </a:lvl6pPr>
            <a:lvl7pPr indent="0" lvl="6" marL="23534" algn="ctr">
              <a:spcBef>
                <a:spcPts val="0"/>
              </a:spcBef>
              <a:buNone/>
              <a:defRPr b="1" sz="882"/>
            </a:lvl7pPr>
            <a:lvl8pPr indent="0" lvl="7" marL="23534" algn="ctr">
              <a:spcBef>
                <a:spcPts val="0"/>
              </a:spcBef>
              <a:buNone/>
              <a:defRPr b="1" sz="882"/>
            </a:lvl8pPr>
            <a:lvl9pPr indent="0" lvl="8" marL="23534" algn="ctr">
              <a:spcBef>
                <a:spcPts val="0"/>
              </a:spcBef>
              <a:buNone/>
              <a:defRPr b="1" sz="882"/>
            </a:lvl9pPr>
          </a:lstStyle>
          <a:p>
            <a:pPr indent="0" lvl="0" marL="23534" rtl="0" algn="ctr">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48" name="Shape 248"/>
        <p:cNvGrpSpPr/>
        <p:nvPr/>
      </p:nvGrpSpPr>
      <p:grpSpPr>
        <a:xfrm>
          <a:off x="0" y="0"/>
          <a:ext cx="0" cy="0"/>
          <a:chOff x="0" y="0"/>
          <a:chExt cx="0" cy="0"/>
        </a:xfrm>
      </p:grpSpPr>
      <p:sp>
        <p:nvSpPr>
          <p:cNvPr id="249" name="Google Shape;249;p165"/>
          <p:cNvSpPr txBox="1"/>
          <p:nvPr>
            <p:ph type="title"/>
          </p:nvPr>
        </p:nvSpPr>
        <p:spPr>
          <a:xfrm>
            <a:off x="1391873"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0" name="Google Shape;250;p165"/>
          <p:cNvSpPr txBox="1"/>
          <p:nvPr>
            <p:ph idx="1" type="body"/>
          </p:nvPr>
        </p:nvSpPr>
        <p:spPr>
          <a:xfrm rot="5400000">
            <a:off x="4155120" y="-439328"/>
            <a:ext cx="3508912" cy="9035401"/>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251" name="Google Shape;251;p165"/>
          <p:cNvSpPr txBox="1"/>
          <p:nvPr>
            <p:ph idx="10" type="dt"/>
          </p:nvPr>
        </p:nvSpPr>
        <p:spPr>
          <a:xfrm>
            <a:off x="7996477"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2" name="Google Shape;252;p165"/>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3" name="Google Shape;253;p165"/>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953">
                <a:solidFill>
                  <a:srgbClr val="FEFEFE"/>
                </a:solidFill>
                <a:latin typeface="Century Gothic"/>
                <a:ea typeface="Century Gothic"/>
                <a:cs typeface="Century Gothic"/>
                <a:sym typeface="Century Gothic"/>
              </a:defRPr>
            </a:lvl1pPr>
            <a:lvl2pPr indent="0" lvl="1" marL="0" marR="0" algn="l">
              <a:spcBef>
                <a:spcPts val="0"/>
              </a:spcBef>
              <a:buNone/>
              <a:defRPr sz="953">
                <a:solidFill>
                  <a:srgbClr val="FEFEFE"/>
                </a:solidFill>
                <a:latin typeface="Century Gothic"/>
                <a:ea typeface="Century Gothic"/>
                <a:cs typeface="Century Gothic"/>
                <a:sym typeface="Century Gothic"/>
              </a:defRPr>
            </a:lvl2pPr>
            <a:lvl3pPr indent="0" lvl="2" marL="0" marR="0" algn="l">
              <a:spcBef>
                <a:spcPts val="0"/>
              </a:spcBef>
              <a:buNone/>
              <a:defRPr sz="953">
                <a:solidFill>
                  <a:srgbClr val="FEFEFE"/>
                </a:solidFill>
                <a:latin typeface="Century Gothic"/>
                <a:ea typeface="Century Gothic"/>
                <a:cs typeface="Century Gothic"/>
                <a:sym typeface="Century Gothic"/>
              </a:defRPr>
            </a:lvl3pPr>
            <a:lvl4pPr indent="0" lvl="3" marL="0" marR="0" algn="l">
              <a:spcBef>
                <a:spcPts val="0"/>
              </a:spcBef>
              <a:buNone/>
              <a:defRPr sz="953">
                <a:solidFill>
                  <a:srgbClr val="FEFEFE"/>
                </a:solidFill>
                <a:latin typeface="Century Gothic"/>
                <a:ea typeface="Century Gothic"/>
                <a:cs typeface="Century Gothic"/>
                <a:sym typeface="Century Gothic"/>
              </a:defRPr>
            </a:lvl4pPr>
            <a:lvl5pPr indent="0" lvl="4" marL="0" marR="0" algn="l">
              <a:spcBef>
                <a:spcPts val="0"/>
              </a:spcBef>
              <a:buNone/>
              <a:defRPr sz="953">
                <a:solidFill>
                  <a:srgbClr val="FEFEFE"/>
                </a:solidFill>
                <a:latin typeface="Century Gothic"/>
                <a:ea typeface="Century Gothic"/>
                <a:cs typeface="Century Gothic"/>
                <a:sym typeface="Century Gothic"/>
              </a:defRPr>
            </a:lvl5pPr>
            <a:lvl6pPr indent="0" lvl="5" marL="0" marR="0" algn="l">
              <a:spcBef>
                <a:spcPts val="0"/>
              </a:spcBef>
              <a:buNone/>
              <a:defRPr sz="953">
                <a:solidFill>
                  <a:srgbClr val="FEFEFE"/>
                </a:solidFill>
                <a:latin typeface="Century Gothic"/>
                <a:ea typeface="Century Gothic"/>
                <a:cs typeface="Century Gothic"/>
                <a:sym typeface="Century Gothic"/>
              </a:defRPr>
            </a:lvl6pPr>
            <a:lvl7pPr indent="0" lvl="6" marL="0" marR="0" algn="l">
              <a:spcBef>
                <a:spcPts val="0"/>
              </a:spcBef>
              <a:buNone/>
              <a:defRPr sz="953">
                <a:solidFill>
                  <a:srgbClr val="FEFEFE"/>
                </a:solidFill>
                <a:latin typeface="Century Gothic"/>
                <a:ea typeface="Century Gothic"/>
                <a:cs typeface="Century Gothic"/>
                <a:sym typeface="Century Gothic"/>
              </a:defRPr>
            </a:lvl7pPr>
            <a:lvl8pPr indent="0" lvl="7" marL="0" marR="0" algn="l">
              <a:spcBef>
                <a:spcPts val="0"/>
              </a:spcBef>
              <a:buNone/>
              <a:defRPr sz="953">
                <a:solidFill>
                  <a:srgbClr val="FEFEFE"/>
                </a:solidFill>
                <a:latin typeface="Century Gothic"/>
                <a:ea typeface="Century Gothic"/>
                <a:cs typeface="Century Gothic"/>
                <a:sym typeface="Century Gothic"/>
              </a:defRPr>
            </a:lvl8pPr>
            <a:lvl9pPr indent="0" lvl="8" marL="0" marR="0" algn="l">
              <a:spcBef>
                <a:spcPts val="0"/>
              </a:spcBef>
              <a:buNone/>
              <a:defRPr sz="953">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_Content Layout">
  <p:cSld name="White_Content Layout">
    <p:spTree>
      <p:nvGrpSpPr>
        <p:cNvPr id="1920" name="Shape 1920"/>
        <p:cNvGrpSpPr/>
        <p:nvPr/>
      </p:nvGrpSpPr>
      <p:grpSpPr>
        <a:xfrm>
          <a:off x="0" y="0"/>
          <a:ext cx="0" cy="0"/>
          <a:chOff x="0" y="0"/>
          <a:chExt cx="0" cy="0"/>
        </a:xfrm>
      </p:grpSpPr>
      <p:sp>
        <p:nvSpPr>
          <p:cNvPr id="1921" name="Google Shape;1921;p85"/>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boxes" type="twoObj">
  <p:cSld name="TWO_OBJECTS">
    <p:spTree>
      <p:nvGrpSpPr>
        <p:cNvPr id="1922" name="Shape 1922"/>
        <p:cNvGrpSpPr/>
        <p:nvPr/>
      </p:nvGrpSpPr>
      <p:grpSpPr>
        <a:xfrm>
          <a:off x="0" y="0"/>
          <a:ext cx="0" cy="0"/>
          <a:chOff x="0" y="0"/>
          <a:chExt cx="0" cy="0"/>
        </a:xfrm>
      </p:grpSpPr>
      <p:sp>
        <p:nvSpPr>
          <p:cNvPr id="1923" name="Google Shape;1923;p86"/>
          <p:cNvSpPr/>
          <p:nvPr>
            <p:ph idx="1" type="body"/>
          </p:nvPr>
        </p:nvSpPr>
        <p:spPr>
          <a:xfrm>
            <a:off x="6366935" y="905776"/>
            <a:ext cx="5526616" cy="4999725"/>
          </a:xfrm>
          <a:prstGeom prst="roundRect">
            <a:avLst>
              <a:gd fmla="val 3431" name="adj"/>
            </a:avLst>
          </a:prstGeom>
          <a:gradFill>
            <a:gsLst>
              <a:gs pos="0">
                <a:srgbClr val="DBDDDD"/>
              </a:gs>
              <a:gs pos="47000">
                <a:srgbClr val="FFFFFF"/>
              </a:gs>
              <a:gs pos="100000">
                <a:srgbClr val="FFFFFF"/>
              </a:gs>
            </a:gsLst>
            <a:lin ang="10800000" scaled="0"/>
          </a:gradFill>
          <a:ln cap="flat" cmpd="sng" w="15875">
            <a:solidFill>
              <a:schemeClr val="lt2"/>
            </a:solidFill>
            <a:prstDash val="solid"/>
            <a:round/>
            <a:headEnd len="sm" w="sm" type="none"/>
            <a:tailEnd len="sm" w="sm" type="none"/>
          </a:ln>
          <a:effectLst>
            <a:outerShdw blurRad="254000" sx="98000" rotWithShape="0" dir="8400000" dist="101600" sy="98000">
              <a:srgbClr val="000000">
                <a:alpha val="40000"/>
              </a:srgbClr>
            </a:outerShdw>
          </a:effectLst>
        </p:spPr>
        <p:txBody>
          <a:bodyPr anchorCtr="0" anchor="t" bIns="45700" lIns="91425" spcFirstLastPara="1" rIns="91425" wrap="square" tIns="91425">
            <a:normAutofit/>
          </a:bodyPr>
          <a:lstStyle>
            <a:lvl1pPr indent="-355600" lvl="0" marL="457200" algn="l">
              <a:lnSpc>
                <a:spcPct val="120000"/>
              </a:lnSpc>
              <a:spcBef>
                <a:spcPts val="200"/>
              </a:spcBef>
              <a:spcAft>
                <a:spcPts val="0"/>
              </a:spcAft>
              <a:buSzPts val="2000"/>
              <a:buChar char="•"/>
              <a:defRPr>
                <a:solidFill>
                  <a:srgbClr val="000000"/>
                </a:solidFill>
                <a:latin typeface="Arial"/>
                <a:ea typeface="Arial"/>
                <a:cs typeface="Arial"/>
                <a:sym typeface="Arial"/>
              </a:defRPr>
            </a:lvl1pPr>
            <a:lvl2pPr indent="-315468" lvl="1" marL="914400" algn="l">
              <a:lnSpc>
                <a:spcPct val="120000"/>
              </a:lnSpc>
              <a:spcBef>
                <a:spcPts val="1200"/>
              </a:spcBef>
              <a:spcAft>
                <a:spcPts val="0"/>
              </a:spcAft>
              <a:buClr>
                <a:srgbClr val="000000"/>
              </a:buClr>
              <a:buSzPts val="1368"/>
              <a:buChar char="•"/>
              <a:defRPr b="0">
                <a:solidFill>
                  <a:srgbClr val="000000"/>
                </a:solidFill>
                <a:latin typeface="Arial"/>
                <a:ea typeface="Arial"/>
                <a:cs typeface="Arial"/>
                <a:sym typeface="Arial"/>
              </a:defRPr>
            </a:lvl2pPr>
            <a:lvl3pPr indent="-299719" lvl="2" marL="1371600" algn="l">
              <a:lnSpc>
                <a:spcPct val="120000"/>
              </a:lnSpc>
              <a:spcBef>
                <a:spcPts val="1200"/>
              </a:spcBef>
              <a:spcAft>
                <a:spcPts val="0"/>
              </a:spcAft>
              <a:buClr>
                <a:srgbClr val="000000"/>
              </a:buClr>
              <a:buSzPts val="1120"/>
              <a:buChar char="•"/>
              <a:defRPr b="0">
                <a:solidFill>
                  <a:srgbClr val="000000"/>
                </a:solidFill>
                <a:latin typeface="Arial"/>
                <a:ea typeface="Arial"/>
                <a:cs typeface="Arial"/>
                <a:sym typeface="Arial"/>
              </a:defRPr>
            </a:lvl3pPr>
            <a:lvl4pPr indent="-320039" lvl="3" marL="1828800" algn="l">
              <a:lnSpc>
                <a:spcPct val="120000"/>
              </a:lnSpc>
              <a:spcBef>
                <a:spcPts val="1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24" name="Google Shape;1924;p86"/>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5" name="Google Shape;1925;p86"/>
          <p:cNvSpPr/>
          <p:nvPr>
            <p:ph idx="2" type="body"/>
          </p:nvPr>
        </p:nvSpPr>
        <p:spPr>
          <a:xfrm>
            <a:off x="313268" y="905776"/>
            <a:ext cx="5526617" cy="4999725"/>
          </a:xfrm>
          <a:prstGeom prst="roundRect">
            <a:avLst>
              <a:gd fmla="val 3431" name="adj"/>
            </a:avLst>
          </a:prstGeom>
          <a:gradFill>
            <a:gsLst>
              <a:gs pos="0">
                <a:srgbClr val="DBDDDD"/>
              </a:gs>
              <a:gs pos="47000">
                <a:srgbClr val="FFFFFF"/>
              </a:gs>
              <a:gs pos="100000">
                <a:srgbClr val="FFFFFF"/>
              </a:gs>
            </a:gsLst>
            <a:lin ang="10800000" scaled="0"/>
          </a:gradFill>
          <a:ln cap="flat" cmpd="sng" w="15875">
            <a:solidFill>
              <a:schemeClr val="lt2"/>
            </a:solidFill>
            <a:prstDash val="solid"/>
            <a:round/>
            <a:headEnd len="sm" w="sm" type="none"/>
            <a:tailEnd len="sm" w="sm" type="none"/>
          </a:ln>
          <a:effectLst>
            <a:outerShdw blurRad="254000" sx="98000" rotWithShape="0" dir="8400000" dist="101600" sy="98000">
              <a:srgbClr val="000000">
                <a:alpha val="40000"/>
              </a:srgbClr>
            </a:outerShdw>
          </a:effectLst>
        </p:spPr>
        <p:txBody>
          <a:bodyPr anchorCtr="0" anchor="t" bIns="45700" lIns="91425" spcFirstLastPara="1" rIns="91425" wrap="square" tIns="91425">
            <a:normAutofit/>
          </a:bodyPr>
          <a:lstStyle>
            <a:lvl1pPr indent="-355600" lvl="0" marL="457200" algn="l">
              <a:lnSpc>
                <a:spcPct val="120000"/>
              </a:lnSpc>
              <a:spcBef>
                <a:spcPts val="200"/>
              </a:spcBef>
              <a:spcAft>
                <a:spcPts val="0"/>
              </a:spcAft>
              <a:buSzPts val="2000"/>
              <a:buChar char="•"/>
              <a:defRPr>
                <a:solidFill>
                  <a:srgbClr val="000000"/>
                </a:solidFill>
                <a:latin typeface="Arial"/>
                <a:ea typeface="Arial"/>
                <a:cs typeface="Arial"/>
                <a:sym typeface="Arial"/>
              </a:defRPr>
            </a:lvl1pPr>
            <a:lvl2pPr indent="-315468" lvl="1" marL="914400" algn="l">
              <a:lnSpc>
                <a:spcPct val="120000"/>
              </a:lnSpc>
              <a:spcBef>
                <a:spcPts val="1200"/>
              </a:spcBef>
              <a:spcAft>
                <a:spcPts val="0"/>
              </a:spcAft>
              <a:buClr>
                <a:srgbClr val="000000"/>
              </a:buClr>
              <a:buSzPts val="1368"/>
              <a:buChar char="•"/>
              <a:defRPr b="0">
                <a:solidFill>
                  <a:srgbClr val="000000"/>
                </a:solidFill>
                <a:latin typeface="Arial"/>
                <a:ea typeface="Arial"/>
                <a:cs typeface="Arial"/>
                <a:sym typeface="Arial"/>
              </a:defRPr>
            </a:lvl2pPr>
            <a:lvl3pPr indent="-299719" lvl="2" marL="1371600" algn="l">
              <a:lnSpc>
                <a:spcPct val="120000"/>
              </a:lnSpc>
              <a:spcBef>
                <a:spcPts val="1200"/>
              </a:spcBef>
              <a:spcAft>
                <a:spcPts val="0"/>
              </a:spcAft>
              <a:buClr>
                <a:srgbClr val="000000"/>
              </a:buClr>
              <a:buSzPts val="1120"/>
              <a:buChar char="•"/>
              <a:defRPr b="0">
                <a:solidFill>
                  <a:srgbClr val="000000"/>
                </a:solidFill>
                <a:latin typeface="Arial"/>
                <a:ea typeface="Arial"/>
                <a:cs typeface="Arial"/>
                <a:sym typeface="Arial"/>
              </a:defRPr>
            </a:lvl3pPr>
            <a:lvl4pPr indent="-320039" lvl="3" marL="1828800" algn="l">
              <a:lnSpc>
                <a:spcPct val="120000"/>
              </a:lnSpc>
              <a:spcBef>
                <a:spcPts val="1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Bumper (Red)">
  <p:cSld name="Presentation Bumper (Red)">
    <p:bg>
      <p:bgPr>
        <a:gradFill>
          <a:gsLst>
            <a:gs pos="0">
              <a:schemeClr val="dk2"/>
            </a:gs>
            <a:gs pos="45000">
              <a:schemeClr val="dk2"/>
            </a:gs>
            <a:gs pos="100000">
              <a:srgbClr val="73090A"/>
            </a:gs>
          </a:gsLst>
          <a:lin ang="1080000" scaled="0"/>
        </a:gradFill>
      </p:bgPr>
    </p:bg>
    <p:spTree>
      <p:nvGrpSpPr>
        <p:cNvPr id="1926" name="Shape 1926"/>
        <p:cNvGrpSpPr/>
        <p:nvPr/>
      </p:nvGrpSpPr>
      <p:grpSpPr>
        <a:xfrm>
          <a:off x="0" y="0"/>
          <a:ext cx="0" cy="0"/>
          <a:chOff x="0" y="0"/>
          <a:chExt cx="0" cy="0"/>
        </a:xfrm>
      </p:grpSpPr>
      <p:grpSp>
        <p:nvGrpSpPr>
          <p:cNvPr id="1927" name="Google Shape;1927;p87"/>
          <p:cNvGrpSpPr/>
          <p:nvPr/>
        </p:nvGrpSpPr>
        <p:grpSpPr>
          <a:xfrm>
            <a:off x="9662260" y="818784"/>
            <a:ext cx="2529740" cy="6039216"/>
            <a:chOff x="9662260" y="818784"/>
            <a:chExt cx="2529740" cy="6039216"/>
          </a:xfrm>
        </p:grpSpPr>
        <p:pic>
          <p:nvPicPr>
            <p:cNvPr id="1928" name="Google Shape;1928;p87"/>
            <p:cNvPicPr preferRelativeResize="0"/>
            <p:nvPr/>
          </p:nvPicPr>
          <p:blipFill rotWithShape="1">
            <a:blip r:embed="rId2">
              <a:alphaModFix/>
            </a:blip>
            <a:srcRect b="0" l="0" r="0" t="0"/>
            <a:stretch/>
          </p:blipFill>
          <p:spPr>
            <a:xfrm>
              <a:off x="9662260" y="1471202"/>
              <a:ext cx="2529740" cy="5386798"/>
            </a:xfrm>
            <a:prstGeom prst="rect">
              <a:avLst/>
            </a:prstGeom>
            <a:noFill/>
            <a:ln>
              <a:noFill/>
            </a:ln>
          </p:spPr>
        </p:pic>
        <p:pic>
          <p:nvPicPr>
            <p:cNvPr id="1929" name="Google Shape;1929;p87"/>
            <p:cNvPicPr preferRelativeResize="0"/>
            <p:nvPr/>
          </p:nvPicPr>
          <p:blipFill rotWithShape="1">
            <a:blip r:embed="rId3">
              <a:alphaModFix/>
            </a:blip>
            <a:srcRect b="0" l="0" r="0" t="0"/>
            <a:stretch/>
          </p:blipFill>
          <p:spPr>
            <a:xfrm>
              <a:off x="10539851" y="4300794"/>
              <a:ext cx="1652148" cy="2095226"/>
            </a:xfrm>
            <a:prstGeom prst="rect">
              <a:avLst/>
            </a:prstGeom>
            <a:noFill/>
            <a:ln>
              <a:noFill/>
            </a:ln>
          </p:spPr>
        </p:pic>
        <p:pic>
          <p:nvPicPr>
            <p:cNvPr id="1930" name="Google Shape;1930;p87"/>
            <p:cNvPicPr preferRelativeResize="0"/>
            <p:nvPr/>
          </p:nvPicPr>
          <p:blipFill rotWithShape="1">
            <a:blip r:embed="rId4">
              <a:alphaModFix/>
            </a:blip>
            <a:srcRect b="0" l="0" r="0" t="0"/>
            <a:stretch/>
          </p:blipFill>
          <p:spPr>
            <a:xfrm rot="-1014724">
              <a:off x="10888776" y="3404437"/>
              <a:ext cx="841085" cy="888470"/>
            </a:xfrm>
            <a:prstGeom prst="rect">
              <a:avLst/>
            </a:prstGeom>
            <a:noFill/>
            <a:ln>
              <a:noFill/>
            </a:ln>
          </p:spPr>
        </p:pic>
        <p:pic>
          <p:nvPicPr>
            <p:cNvPr id="1931" name="Google Shape;1931;p87"/>
            <p:cNvPicPr preferRelativeResize="0"/>
            <p:nvPr/>
          </p:nvPicPr>
          <p:blipFill rotWithShape="1">
            <a:blip r:embed="rId5">
              <a:alphaModFix/>
            </a:blip>
            <a:srcRect b="0" l="0" r="0" t="0"/>
            <a:stretch/>
          </p:blipFill>
          <p:spPr>
            <a:xfrm>
              <a:off x="9839843" y="4683251"/>
              <a:ext cx="608076" cy="626643"/>
            </a:xfrm>
            <a:prstGeom prst="rect">
              <a:avLst/>
            </a:prstGeom>
            <a:noFill/>
            <a:ln>
              <a:noFill/>
            </a:ln>
          </p:spPr>
        </p:pic>
        <p:pic>
          <p:nvPicPr>
            <p:cNvPr id="1932" name="Google Shape;1932;p87"/>
            <p:cNvPicPr preferRelativeResize="0"/>
            <p:nvPr/>
          </p:nvPicPr>
          <p:blipFill rotWithShape="1">
            <a:blip r:embed="rId6">
              <a:alphaModFix/>
            </a:blip>
            <a:srcRect b="0" l="0" r="0" t="0"/>
            <a:stretch/>
          </p:blipFill>
          <p:spPr>
            <a:xfrm rot="-1751842">
              <a:off x="10621861" y="5789703"/>
              <a:ext cx="593846" cy="634660"/>
            </a:xfrm>
            <a:prstGeom prst="rect">
              <a:avLst/>
            </a:prstGeom>
            <a:noFill/>
            <a:ln>
              <a:noFill/>
            </a:ln>
          </p:spPr>
        </p:pic>
        <p:pic>
          <p:nvPicPr>
            <p:cNvPr id="1933" name="Google Shape;1933;p87"/>
            <p:cNvPicPr preferRelativeResize="0"/>
            <p:nvPr/>
          </p:nvPicPr>
          <p:blipFill rotWithShape="1">
            <a:blip r:embed="rId7">
              <a:alphaModFix/>
            </a:blip>
            <a:srcRect b="0" l="0" r="0" t="0"/>
            <a:stretch/>
          </p:blipFill>
          <p:spPr>
            <a:xfrm>
              <a:off x="11037236" y="818784"/>
              <a:ext cx="1154763" cy="1703758"/>
            </a:xfrm>
            <a:prstGeom prst="rect">
              <a:avLst/>
            </a:prstGeom>
            <a:noFill/>
            <a:ln>
              <a:noFill/>
            </a:ln>
          </p:spPr>
        </p:pic>
      </p:grpSp>
      <p:sp>
        <p:nvSpPr>
          <p:cNvPr id="1934" name="Google Shape;1934;p87"/>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935" name="Google Shape;1935;p87"/>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36" name="Google Shape;1936;p87"/>
          <p:cNvSpPr txBox="1"/>
          <p:nvPr>
            <p:ph idx="1" type="body"/>
          </p:nvPr>
        </p:nvSpPr>
        <p:spPr>
          <a:xfrm>
            <a:off x="318656" y="5268999"/>
            <a:ext cx="7691658" cy="489250"/>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200"/>
              </a:spcBef>
              <a:spcAft>
                <a:spcPts val="0"/>
              </a:spcAft>
              <a:buClr>
                <a:schemeClr val="dk2"/>
              </a:buClr>
              <a:buSzPts val="2000"/>
              <a:buFont typeface="Arial"/>
              <a:buNone/>
              <a:defRPr>
                <a:solidFill>
                  <a:schemeClr val="lt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37" name="Google Shape;1937;p87"/>
          <p:cNvSpPr txBox="1"/>
          <p:nvPr>
            <p:ph idx="2" type="body"/>
          </p:nvPr>
        </p:nvSpPr>
        <p:spPr>
          <a:xfrm>
            <a:off x="255104" y="3792585"/>
            <a:ext cx="7755210" cy="1476413"/>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200"/>
              </a:spcBef>
              <a:spcAft>
                <a:spcPts val="0"/>
              </a:spcAft>
              <a:buSzPts val="9600"/>
              <a:buNone/>
              <a:defRPr b="1" sz="9600">
                <a:solidFill>
                  <a:schemeClr val="lt1"/>
                </a:solidFill>
                <a:latin typeface="Arial"/>
                <a:ea typeface="Arial"/>
                <a:cs typeface="Arial"/>
                <a:sym typeface="Aria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ortant Disclaimer">
  <p:cSld name="Important Disclaimer">
    <p:spTree>
      <p:nvGrpSpPr>
        <p:cNvPr id="1938" name="Shape 1938"/>
        <p:cNvGrpSpPr/>
        <p:nvPr/>
      </p:nvGrpSpPr>
      <p:grpSpPr>
        <a:xfrm>
          <a:off x="0" y="0"/>
          <a:ext cx="0" cy="0"/>
          <a:chOff x="0" y="0"/>
          <a:chExt cx="0" cy="0"/>
        </a:xfrm>
      </p:grpSpPr>
      <p:sp>
        <p:nvSpPr>
          <p:cNvPr id="1939" name="Google Shape;1939;p113"/>
          <p:cNvSpPr/>
          <p:nvPr/>
        </p:nvSpPr>
        <p:spPr>
          <a:xfrm>
            <a:off x="304799" y="1447799"/>
            <a:ext cx="4876801" cy="234730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940" name="Google Shape;1940;p113"/>
          <p:cNvSpPr txBox="1"/>
          <p:nvPr/>
        </p:nvSpPr>
        <p:spPr>
          <a:xfrm>
            <a:off x="300227" y="3966983"/>
            <a:ext cx="4869914" cy="2586217"/>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chemeClr val="accent4"/>
              </a:buClr>
              <a:buSzPts val="1200"/>
              <a:buFont typeface="Arial"/>
              <a:buNone/>
            </a:pPr>
            <a:r>
              <a:rPr b="1" lang="en-US" sz="1200">
                <a:solidFill>
                  <a:schemeClr val="dk1"/>
                </a:solidFill>
                <a:latin typeface="Arial"/>
                <a:ea typeface="Arial"/>
                <a:cs typeface="Arial"/>
                <a:sym typeface="Arial"/>
              </a:rPr>
              <a:t>External disclaimer criteria:</a:t>
            </a:r>
            <a:endParaRPr/>
          </a:p>
          <a:p>
            <a:pPr indent="-171450" lvl="0" marL="171450" marR="0" rtl="0" algn="l">
              <a:lnSpc>
                <a:spcPct val="140000"/>
              </a:lnSpc>
              <a:spcBef>
                <a:spcPts val="400"/>
              </a:spcBef>
              <a:spcAft>
                <a:spcPts val="0"/>
              </a:spcAft>
              <a:buClr>
                <a:schemeClr val="accent4"/>
              </a:buClr>
              <a:buSzPts val="900"/>
              <a:buFont typeface="Arial"/>
              <a:buChar char="•"/>
            </a:pPr>
            <a:r>
              <a:rPr b="0" lang="en-US" sz="900">
                <a:solidFill>
                  <a:schemeClr val="dk1"/>
                </a:solidFill>
                <a:latin typeface="Arial"/>
                <a:ea typeface="Arial"/>
                <a:cs typeface="Arial"/>
                <a:sym typeface="Arial"/>
              </a:rPr>
              <a:t>Before sharing confidential information externally, ensure you have a confidential disclosure agreement (CDA) in place. The </a:t>
            </a:r>
            <a:r>
              <a:rPr b="1" lang="en-US" sz="900">
                <a:solidFill>
                  <a:schemeClr val="dk1"/>
                </a:solidFill>
                <a:latin typeface="Arial"/>
                <a:ea typeface="Arial"/>
                <a:cs typeface="Arial"/>
                <a:sym typeface="Arial"/>
              </a:rPr>
              <a:t>“Proprietary &amp; Confidential” </a:t>
            </a:r>
            <a:r>
              <a:rPr b="0" lang="en-US" sz="900">
                <a:solidFill>
                  <a:schemeClr val="dk1"/>
                </a:solidFill>
                <a:latin typeface="Arial"/>
                <a:ea typeface="Arial"/>
                <a:cs typeface="Arial"/>
                <a:sym typeface="Arial"/>
              </a:rPr>
              <a:t>disclaimer does not replace a CDA.</a:t>
            </a:r>
            <a:endParaRPr/>
          </a:p>
          <a:p>
            <a:pPr indent="-171450" lvl="0" marL="171450" marR="0" rtl="0" algn="l">
              <a:lnSpc>
                <a:spcPct val="140000"/>
              </a:lnSpc>
              <a:spcBef>
                <a:spcPts val="400"/>
              </a:spcBef>
              <a:spcAft>
                <a:spcPts val="0"/>
              </a:spcAft>
              <a:buClr>
                <a:schemeClr val="accent4"/>
              </a:buClr>
              <a:buSzPts val="900"/>
              <a:buFont typeface="Arial"/>
              <a:buChar char="•"/>
            </a:pPr>
            <a:r>
              <a:rPr b="0" lang="en-US" sz="900">
                <a:solidFill>
                  <a:schemeClr val="dk1"/>
                </a:solidFill>
                <a:latin typeface="Arial"/>
                <a:ea typeface="Arial"/>
                <a:cs typeface="Arial"/>
                <a:sym typeface="Arial"/>
              </a:rPr>
              <a:t>Before removing the </a:t>
            </a:r>
            <a:r>
              <a:rPr b="1" lang="en-US" sz="900">
                <a:solidFill>
                  <a:schemeClr val="dk1"/>
                </a:solidFill>
                <a:latin typeface="Arial"/>
                <a:ea typeface="Arial"/>
                <a:cs typeface="Arial"/>
                <a:sym typeface="Arial"/>
              </a:rPr>
              <a:t>“Proprietary &amp; Confidential” </a:t>
            </a:r>
            <a:r>
              <a:rPr b="0" lang="en-US" sz="900">
                <a:solidFill>
                  <a:schemeClr val="dk1"/>
                </a:solidFill>
                <a:latin typeface="Arial"/>
                <a:ea typeface="Arial"/>
                <a:cs typeface="Arial"/>
                <a:sym typeface="Arial"/>
              </a:rPr>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endParaRPr/>
          </a:p>
          <a:p>
            <a:pPr indent="-171450" lvl="0" marL="171450" marR="0" rtl="0" algn="l">
              <a:lnSpc>
                <a:spcPct val="140000"/>
              </a:lnSpc>
              <a:spcBef>
                <a:spcPts val="400"/>
              </a:spcBef>
              <a:spcAft>
                <a:spcPts val="0"/>
              </a:spcAft>
              <a:buClr>
                <a:schemeClr val="accent4"/>
              </a:buClr>
              <a:buSzPts val="900"/>
              <a:buFont typeface="Arial"/>
              <a:buChar char="•"/>
            </a:pPr>
            <a:r>
              <a:rPr b="0" lang="en-US" sz="900">
                <a:solidFill>
                  <a:schemeClr val="dk1"/>
                </a:solidFill>
                <a:latin typeface="Arial"/>
                <a:ea typeface="Arial"/>
                <a:cs typeface="Arial"/>
                <a:sym typeface="Arial"/>
              </a:rPr>
              <a:t>If you’re importing slides from the </a:t>
            </a:r>
            <a:r>
              <a:rPr b="0" lang="en-US" sz="900" u="sng">
                <a:solidFill>
                  <a:schemeClr val="dk1"/>
                </a:solidFill>
                <a:latin typeface="Arial"/>
                <a:ea typeface="Arial"/>
                <a:cs typeface="Arial"/>
                <a:sym typeface="Arial"/>
                <a:hlinkClick r:id="rId2">
                  <a:extLst>
                    <a:ext uri="{A12FA001-AC4F-418D-AE19-62706E023703}">
                      <ahyp:hlinkClr val="tx"/>
                    </a:ext>
                  </a:extLst>
                </a:hlinkClick>
              </a:rPr>
              <a:t>Customer Value Proposition</a:t>
            </a:r>
            <a:r>
              <a:rPr b="0" lang="en-US" sz="900">
                <a:solidFill>
                  <a:schemeClr val="dk1"/>
                </a:solidFill>
                <a:latin typeface="Arial"/>
                <a:ea typeface="Arial"/>
                <a:cs typeface="Arial"/>
                <a:sym typeface="Arial"/>
              </a:rPr>
              <a:t> deck, which is cleared for external use and not considered Proprietary &amp; Confidential, you can leave a disclaimer off those slides and simply list the author’s email and date published on those slides.</a:t>
            </a:r>
            <a:endParaRPr/>
          </a:p>
        </p:txBody>
      </p:sp>
      <p:pic>
        <p:nvPicPr>
          <p:cNvPr id="1941" name="Google Shape;1941;p113"/>
          <p:cNvPicPr preferRelativeResize="0"/>
          <p:nvPr/>
        </p:nvPicPr>
        <p:blipFill rotWithShape="1">
          <a:blip r:embed="rId3">
            <a:alphaModFix/>
          </a:blip>
          <a:srcRect b="0" l="0" r="0" t="0"/>
          <a:stretch/>
        </p:blipFill>
        <p:spPr>
          <a:xfrm>
            <a:off x="544034" y="1665184"/>
            <a:ext cx="356616" cy="365760"/>
          </a:xfrm>
          <a:prstGeom prst="rect">
            <a:avLst/>
          </a:prstGeom>
          <a:noFill/>
          <a:ln>
            <a:noFill/>
          </a:ln>
        </p:spPr>
      </p:pic>
      <p:cxnSp>
        <p:nvCxnSpPr>
          <p:cNvPr id="1942" name="Google Shape;1942;p113"/>
          <p:cNvCxnSpPr/>
          <p:nvPr/>
        </p:nvCxnSpPr>
        <p:spPr>
          <a:xfrm>
            <a:off x="5505901" y="1481339"/>
            <a:ext cx="0" cy="4724400"/>
          </a:xfrm>
          <a:prstGeom prst="straightConnector1">
            <a:avLst/>
          </a:prstGeom>
          <a:noFill/>
          <a:ln cap="flat" cmpd="sng" w="9525">
            <a:solidFill>
              <a:srgbClr val="A8ABAB"/>
            </a:solidFill>
            <a:prstDash val="solid"/>
            <a:miter lim="800000"/>
            <a:headEnd len="sm" w="sm" type="none"/>
            <a:tailEnd len="sm" w="sm" type="none"/>
          </a:ln>
        </p:spPr>
      </p:cxnSp>
      <p:sp>
        <p:nvSpPr>
          <p:cNvPr id="1943" name="Google Shape;1943;p113"/>
          <p:cNvSpPr txBox="1"/>
          <p:nvPr/>
        </p:nvSpPr>
        <p:spPr>
          <a:xfrm>
            <a:off x="1143000" y="1667690"/>
            <a:ext cx="3807135" cy="1873031"/>
          </a:xfrm>
          <a:prstGeom prst="rect">
            <a:avLst/>
          </a:prstGeom>
          <a:noFill/>
          <a:ln>
            <a:noFill/>
          </a:ln>
        </p:spPr>
        <p:txBody>
          <a:bodyPr anchorCtr="0" anchor="t" bIns="0" lIns="0" spcFirstLastPara="1" rIns="0" wrap="square" tIns="0">
            <a:normAutofit lnSpcReduction="10000"/>
          </a:bodyPr>
          <a:lstStyle/>
          <a:p>
            <a:pPr indent="0" lvl="0" marL="0" marR="0" rtl="0" algn="l">
              <a:lnSpc>
                <a:spcPct val="120000"/>
              </a:lnSpc>
              <a:spcBef>
                <a:spcPts val="0"/>
              </a:spcBef>
              <a:spcAft>
                <a:spcPts val="0"/>
              </a:spcAft>
              <a:buNone/>
            </a:pPr>
            <a:r>
              <a:rPr b="1" lang="en-US" sz="1100">
                <a:solidFill>
                  <a:schemeClr val="lt1"/>
                </a:solidFill>
                <a:latin typeface="Arial"/>
                <a:ea typeface="Arial"/>
                <a:cs typeface="Arial"/>
                <a:sym typeface="Arial"/>
              </a:rPr>
              <a:t>Important:</a:t>
            </a:r>
            <a:r>
              <a:rPr lang="en-US" sz="1100">
                <a:solidFill>
                  <a:schemeClr val="lt1"/>
                </a:solidFill>
                <a:latin typeface="Arial"/>
                <a:ea typeface="Arial"/>
                <a:cs typeface="Arial"/>
                <a:sym typeface="Arial"/>
              </a:rPr>
              <a:t> This template contains a default </a:t>
            </a:r>
            <a:r>
              <a:rPr b="1" lang="en-US" sz="1100">
                <a:solidFill>
                  <a:schemeClr val="lt1"/>
                </a:solidFill>
                <a:latin typeface="Arial"/>
                <a:ea typeface="Arial"/>
                <a:cs typeface="Arial"/>
                <a:sym typeface="Arial"/>
              </a:rPr>
              <a:t>“Proprietary &amp; Confidential” </a:t>
            </a:r>
            <a:r>
              <a:rPr lang="en-US" sz="1100">
                <a:solidFill>
                  <a:schemeClr val="lt1"/>
                </a:solidFill>
                <a:latin typeface="Arial"/>
                <a:ea typeface="Arial"/>
                <a:cs typeface="Arial"/>
                <a:sym typeface="Arial"/>
              </a:rPr>
              <a:t>disclaimer in the footer. It is designed to protect information that we want to protect as </a:t>
            </a:r>
            <a:r>
              <a:rPr b="1" lang="en-US" sz="1100">
                <a:solidFill>
                  <a:schemeClr val="lt1"/>
                </a:solidFill>
                <a:latin typeface="Arial"/>
                <a:ea typeface="Arial"/>
                <a:cs typeface="Arial"/>
                <a:sym typeface="Arial"/>
              </a:rPr>
              <a:t>internal use only </a:t>
            </a:r>
            <a:r>
              <a:rPr lang="en-US" sz="1100">
                <a:solidFill>
                  <a:schemeClr val="lt1"/>
                </a:solidFill>
                <a:latin typeface="Arial"/>
                <a:ea typeface="Arial"/>
                <a:cs typeface="Arial"/>
                <a:sym typeface="Arial"/>
              </a:rPr>
              <a:t>and don't want to share with third parties.  You should use this unless your material meets criteria that would allow it be shared externally.</a:t>
            </a:r>
            <a:br>
              <a:rPr lang="en-US" sz="1100">
                <a:solidFill>
                  <a:schemeClr val="lt1"/>
                </a:solidFill>
                <a:latin typeface="Arial"/>
                <a:ea typeface="Arial"/>
                <a:cs typeface="Arial"/>
                <a:sym typeface="Arial"/>
              </a:rPr>
            </a:br>
            <a:endParaRPr sz="1100">
              <a:solidFill>
                <a:schemeClr val="lt1"/>
              </a:solidFill>
              <a:latin typeface="Arial"/>
              <a:ea typeface="Arial"/>
              <a:cs typeface="Arial"/>
              <a:sym typeface="Arial"/>
            </a:endParaRPr>
          </a:p>
          <a:p>
            <a:pPr indent="0" lvl="0" marL="0" marR="0" rtl="0" algn="l">
              <a:lnSpc>
                <a:spcPct val="120000"/>
              </a:lnSpc>
              <a:spcBef>
                <a:spcPts val="200"/>
              </a:spcBef>
              <a:spcAft>
                <a:spcPts val="0"/>
              </a:spcAft>
              <a:buNone/>
            </a:pPr>
            <a:r>
              <a:rPr lang="en-US" sz="1100">
                <a:solidFill>
                  <a:schemeClr val="lt1"/>
                </a:solidFill>
                <a:latin typeface="Arial"/>
                <a:ea typeface="Arial"/>
                <a:cs typeface="Arial"/>
                <a:sym typeface="Arial"/>
              </a:rPr>
              <a:t>To edit the footer, click Insert &gt; Header &amp; Footer, make the change in the pop-up window, and then choose “Apply” for one slide or “Apply to all” for the entire deck.</a:t>
            </a:r>
            <a:endParaRPr/>
          </a:p>
        </p:txBody>
      </p:sp>
      <p:sp>
        <p:nvSpPr>
          <p:cNvPr id="1944" name="Google Shape;1944;p113"/>
          <p:cNvSpPr/>
          <p:nvPr/>
        </p:nvSpPr>
        <p:spPr>
          <a:xfrm>
            <a:off x="5788336" y="2637630"/>
            <a:ext cx="195255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Footer examples</a:t>
            </a:r>
            <a:endParaRPr sz="1200">
              <a:solidFill>
                <a:schemeClr val="dk1"/>
              </a:solidFill>
              <a:latin typeface="Arial"/>
              <a:ea typeface="Arial"/>
              <a:cs typeface="Arial"/>
              <a:sym typeface="Arial"/>
            </a:endParaRPr>
          </a:p>
        </p:txBody>
      </p:sp>
      <p:sp>
        <p:nvSpPr>
          <p:cNvPr id="1945" name="Google Shape;1945;p113"/>
          <p:cNvSpPr txBox="1"/>
          <p:nvPr>
            <p:ph idx="11" type="ftr"/>
          </p:nvPr>
        </p:nvSpPr>
        <p:spPr>
          <a:xfrm>
            <a:off x="304799" y="6553200"/>
            <a:ext cx="7619995"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6" name="Google Shape;1946;p113"/>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947" name="Google Shape;1947;p113"/>
          <p:cNvSpPr txBox="1"/>
          <p:nvPr/>
        </p:nvSpPr>
        <p:spPr>
          <a:xfrm>
            <a:off x="304801" y="304799"/>
            <a:ext cx="9753600" cy="38100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SzPts val="2800"/>
              <a:buFont typeface="Arial"/>
              <a:buNone/>
            </a:pPr>
            <a:r>
              <a:rPr b="1" lang="en-US" sz="2800">
                <a:solidFill>
                  <a:schemeClr val="dk2"/>
                </a:solidFill>
                <a:latin typeface="Arial"/>
                <a:ea typeface="Arial"/>
                <a:cs typeface="Arial"/>
                <a:sym typeface="Arial"/>
              </a:rPr>
              <a:t>Footer content</a:t>
            </a:r>
            <a:endParaRPr/>
          </a:p>
        </p:txBody>
      </p:sp>
      <p:sp>
        <p:nvSpPr>
          <p:cNvPr id="1948" name="Google Shape;1948;p113"/>
          <p:cNvSpPr txBox="1"/>
          <p:nvPr/>
        </p:nvSpPr>
        <p:spPr>
          <a:xfrm>
            <a:off x="300226" y="893063"/>
            <a:ext cx="11591547" cy="381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2000">
                <a:solidFill>
                  <a:schemeClr val="dk1"/>
                </a:solidFill>
                <a:latin typeface="Arial"/>
                <a:ea typeface="Arial"/>
                <a:cs typeface="Arial"/>
                <a:sym typeface="Arial"/>
              </a:rPr>
              <a:t>Including confidentiality, product-use disclaimers, author, and date</a:t>
            </a:r>
            <a:endParaRPr/>
          </a:p>
        </p:txBody>
      </p:sp>
      <p:sp>
        <p:nvSpPr>
          <p:cNvPr id="1949" name="Google Shape;1949;p113"/>
          <p:cNvSpPr/>
          <p:nvPr/>
        </p:nvSpPr>
        <p:spPr>
          <a:xfrm>
            <a:off x="5788336" y="1447800"/>
            <a:ext cx="6098864" cy="1135775"/>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en-US" sz="1200">
                <a:solidFill>
                  <a:schemeClr val="dk1"/>
                </a:solidFill>
                <a:latin typeface="Arial"/>
                <a:ea typeface="Arial"/>
                <a:cs typeface="Arial"/>
                <a:sym typeface="Arial"/>
              </a:rPr>
              <a:t>All footers should contain an author’s or group’s email address and publication date for future reference.  </a:t>
            </a:r>
            <a:r>
              <a:rPr b="0" lang="en-US" sz="1100">
                <a:solidFill>
                  <a:schemeClr val="dk1"/>
                </a:solidFill>
                <a:latin typeface="Arial"/>
                <a:ea typeface="Arial"/>
                <a:cs typeface="Arial"/>
                <a:sym typeface="Arial"/>
              </a:rPr>
              <a:t>Always use four digits for the year.</a:t>
            </a:r>
            <a:endParaRPr/>
          </a:p>
          <a:p>
            <a:pPr indent="0" lvl="0" marL="0" marR="0" rtl="0" algn="l">
              <a:lnSpc>
                <a:spcPct val="120000"/>
              </a:lnSpc>
              <a:spcBef>
                <a:spcPts val="200"/>
              </a:spcBef>
              <a:spcAft>
                <a:spcPts val="0"/>
              </a:spcAft>
              <a:buClr>
                <a:schemeClr val="dk2"/>
              </a:buClr>
              <a:buSzPts val="1100"/>
              <a:buFont typeface="Arial"/>
              <a:buNone/>
            </a:pPr>
            <a:r>
              <a:rPr lang="en-US" sz="1100">
                <a:solidFill>
                  <a:schemeClr val="dk1"/>
                </a:solidFill>
                <a:latin typeface="Arial"/>
                <a:ea typeface="Arial"/>
                <a:cs typeface="Arial"/>
                <a:sym typeface="Arial"/>
              </a:rPr>
              <a:t>A </a:t>
            </a:r>
            <a:r>
              <a:rPr b="1" lang="en-US" sz="1100">
                <a:solidFill>
                  <a:schemeClr val="dk1"/>
                </a:solidFill>
                <a:latin typeface="Arial"/>
                <a:ea typeface="Arial"/>
                <a:cs typeface="Arial"/>
                <a:sym typeface="Arial"/>
              </a:rPr>
              <a:t>“For Research Use Only” </a:t>
            </a:r>
            <a:r>
              <a:rPr lang="en-US" sz="1100">
                <a:solidFill>
                  <a:schemeClr val="dk1"/>
                </a:solidFill>
                <a:latin typeface="Arial"/>
                <a:ea typeface="Arial"/>
                <a:cs typeface="Arial"/>
                <a:sym typeface="Arial"/>
              </a:rPr>
              <a:t>or similar product-use disclaimer should appear on select slides as directed by Regulatory Affairs or Legal only. It should be added on appropriate slides as directed vs being added across the entire deck.</a:t>
            </a:r>
            <a:endParaRPr/>
          </a:p>
          <a:p>
            <a:pPr indent="0" lvl="0" marL="0" marR="0" rtl="0" algn="l">
              <a:lnSpc>
                <a:spcPct val="120000"/>
              </a:lnSpc>
              <a:spcBef>
                <a:spcPts val="200"/>
              </a:spcBef>
              <a:spcAft>
                <a:spcPts val="0"/>
              </a:spcAft>
              <a:buNone/>
            </a:pPr>
            <a:r>
              <a:t/>
            </a:r>
            <a:endParaRPr b="1" sz="1100">
              <a:solidFill>
                <a:schemeClr val="dk1"/>
              </a:solidFill>
              <a:latin typeface="Arial"/>
              <a:ea typeface="Arial"/>
              <a:cs typeface="Arial"/>
              <a:sym typeface="Arial"/>
            </a:endParaRPr>
          </a:p>
        </p:txBody>
      </p:sp>
      <p:sp>
        <p:nvSpPr>
          <p:cNvPr id="1950" name="Google Shape;1950;p113"/>
          <p:cNvSpPr txBox="1"/>
          <p:nvPr/>
        </p:nvSpPr>
        <p:spPr>
          <a:xfrm>
            <a:off x="9038023" y="6553200"/>
            <a:ext cx="2849177" cy="304800"/>
          </a:xfrm>
          <a:prstGeom prst="rect">
            <a:avLst/>
          </a:prstGeom>
          <a:no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Clr>
                <a:schemeClr val="dk2"/>
              </a:buClr>
              <a:buSzPts val="800"/>
              <a:buFont typeface="Arial"/>
              <a:buNone/>
            </a:pPr>
            <a:r>
              <a:rPr lang="en-US" sz="800">
                <a:solidFill>
                  <a:schemeClr val="accent5"/>
                </a:solidFill>
                <a:latin typeface="Arial"/>
                <a:ea typeface="Arial"/>
                <a:cs typeface="Arial"/>
                <a:sym typeface="Arial"/>
              </a:rPr>
              <a:t>2020 Template V1 published 5-August-2020</a:t>
            </a:r>
            <a:endParaRPr/>
          </a:p>
        </p:txBody>
      </p:sp>
      <p:grpSp>
        <p:nvGrpSpPr>
          <p:cNvPr id="1951" name="Google Shape;1951;p113"/>
          <p:cNvGrpSpPr/>
          <p:nvPr/>
        </p:nvGrpSpPr>
        <p:grpSpPr>
          <a:xfrm>
            <a:off x="5788336" y="2980949"/>
            <a:ext cx="6281430" cy="592961"/>
            <a:chOff x="5788336" y="3097907"/>
            <a:chExt cx="6281430" cy="592961"/>
          </a:xfrm>
        </p:grpSpPr>
        <p:sp>
          <p:nvSpPr>
            <p:cNvPr id="1952" name="Google Shape;1952;p113"/>
            <p:cNvSpPr/>
            <p:nvPr/>
          </p:nvSpPr>
          <p:spPr>
            <a:xfrm>
              <a:off x="5826081" y="3529285"/>
              <a:ext cx="6017673"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Proprietary &amp; Confidential | For Research Use Only | authoremail@thermofisher.com | 5-August-2020</a:t>
              </a:r>
              <a:endParaRPr/>
            </a:p>
          </p:txBody>
        </p:sp>
        <p:sp>
          <p:nvSpPr>
            <p:cNvPr id="1953" name="Google Shape;1953;p113"/>
            <p:cNvSpPr/>
            <p:nvPr/>
          </p:nvSpPr>
          <p:spPr>
            <a:xfrm>
              <a:off x="6938635" y="3097910"/>
              <a:ext cx="764953"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Disclaimers</a:t>
              </a:r>
              <a:endParaRPr/>
            </a:p>
          </p:txBody>
        </p:sp>
        <p:sp>
          <p:nvSpPr>
            <p:cNvPr id="1954" name="Google Shape;1954;p113"/>
            <p:cNvSpPr/>
            <p:nvPr/>
          </p:nvSpPr>
          <p:spPr>
            <a:xfrm>
              <a:off x="9207383" y="3097908"/>
              <a:ext cx="1380506"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 </a:t>
              </a:r>
              <a:r>
                <a:rPr b="0" lang="en-US" sz="800">
                  <a:solidFill>
                    <a:schemeClr val="dk1"/>
                  </a:solidFill>
                  <a:latin typeface="Arial"/>
                  <a:ea typeface="Arial"/>
                  <a:cs typeface="Arial"/>
                  <a:sym typeface="Arial"/>
                </a:rPr>
                <a:t>(Optional)</a:t>
              </a:r>
              <a:endParaRPr b="1" sz="800">
                <a:solidFill>
                  <a:schemeClr val="dk1"/>
                </a:solidFill>
                <a:latin typeface="Arial"/>
                <a:ea typeface="Arial"/>
                <a:cs typeface="Arial"/>
                <a:sym typeface="Arial"/>
              </a:endParaRPr>
            </a:p>
          </p:txBody>
        </p:sp>
        <p:sp>
          <p:nvSpPr>
            <p:cNvPr id="1955" name="Google Shape;1955;p113"/>
            <p:cNvSpPr/>
            <p:nvPr/>
          </p:nvSpPr>
          <p:spPr>
            <a:xfrm>
              <a:off x="10666818" y="3097907"/>
              <a:ext cx="1402948"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 </a:t>
              </a:r>
              <a:r>
                <a:rPr b="0" lang="en-US" sz="800">
                  <a:solidFill>
                    <a:schemeClr val="dk1"/>
                  </a:solidFill>
                  <a:latin typeface="Arial"/>
                  <a:ea typeface="Arial"/>
                  <a:cs typeface="Arial"/>
                  <a:sym typeface="Arial"/>
                </a:rPr>
                <a:t>(Optional)</a:t>
              </a:r>
              <a:endParaRPr b="1" sz="800">
                <a:solidFill>
                  <a:schemeClr val="dk1"/>
                </a:solidFill>
                <a:latin typeface="Arial"/>
                <a:ea typeface="Arial"/>
                <a:cs typeface="Arial"/>
                <a:sym typeface="Arial"/>
              </a:endParaRPr>
            </a:p>
          </p:txBody>
        </p:sp>
        <p:sp>
          <p:nvSpPr>
            <p:cNvPr id="1956" name="Google Shape;1956;p113"/>
            <p:cNvSpPr/>
            <p:nvPr/>
          </p:nvSpPr>
          <p:spPr>
            <a:xfrm rot="5400000">
              <a:off x="7252434" y="1882734"/>
              <a:ext cx="137356" cy="3065553"/>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7" name="Google Shape;1957;p113"/>
            <p:cNvSpPr/>
            <p:nvPr/>
          </p:nvSpPr>
          <p:spPr>
            <a:xfrm rot="5400000">
              <a:off x="9824590" y="2447952"/>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58" name="Google Shape;1958;p113"/>
            <p:cNvSpPr/>
            <p:nvPr/>
          </p:nvSpPr>
          <p:spPr>
            <a:xfrm rot="5400000">
              <a:off x="11295692" y="2963632"/>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959" name="Google Shape;1959;p113"/>
          <p:cNvGrpSpPr/>
          <p:nvPr/>
        </p:nvGrpSpPr>
        <p:grpSpPr>
          <a:xfrm>
            <a:off x="5788335" y="3890006"/>
            <a:ext cx="4643261" cy="582033"/>
            <a:chOff x="5788336" y="3923409"/>
            <a:chExt cx="4643262" cy="582033"/>
          </a:xfrm>
        </p:grpSpPr>
        <p:sp>
          <p:nvSpPr>
            <p:cNvPr id="1960" name="Google Shape;1960;p113"/>
            <p:cNvSpPr/>
            <p:nvPr/>
          </p:nvSpPr>
          <p:spPr>
            <a:xfrm>
              <a:off x="5826081" y="4343859"/>
              <a:ext cx="4398640"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For Research Use Only | authoremail@thermofisher.com | 5-August-2020</a:t>
              </a:r>
              <a:endParaRPr/>
            </a:p>
          </p:txBody>
        </p:sp>
        <p:sp>
          <p:nvSpPr>
            <p:cNvPr id="1961" name="Google Shape;1961;p113"/>
            <p:cNvSpPr/>
            <p:nvPr/>
          </p:nvSpPr>
          <p:spPr>
            <a:xfrm>
              <a:off x="6138216" y="3923412"/>
              <a:ext cx="764953"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Disclaimers</a:t>
              </a:r>
              <a:endParaRPr/>
            </a:p>
          </p:txBody>
        </p:sp>
        <p:sp>
          <p:nvSpPr>
            <p:cNvPr id="1962" name="Google Shape;1962;p113"/>
            <p:cNvSpPr/>
            <p:nvPr/>
          </p:nvSpPr>
          <p:spPr>
            <a:xfrm>
              <a:off x="7583652" y="3923410"/>
              <a:ext cx="1380507"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a:t>
              </a:r>
              <a:r>
                <a:rPr b="0" lang="en-US" sz="800">
                  <a:solidFill>
                    <a:schemeClr val="dk1"/>
                  </a:solidFill>
                  <a:latin typeface="Arial"/>
                  <a:ea typeface="Arial"/>
                  <a:cs typeface="Arial"/>
                  <a:sym typeface="Arial"/>
                </a:rPr>
                <a:t> (Optional)</a:t>
              </a:r>
              <a:endParaRPr b="1" sz="800">
                <a:solidFill>
                  <a:schemeClr val="dk1"/>
                </a:solidFill>
                <a:latin typeface="Arial"/>
                <a:ea typeface="Arial"/>
                <a:cs typeface="Arial"/>
                <a:sym typeface="Arial"/>
              </a:endParaRPr>
            </a:p>
          </p:txBody>
        </p:sp>
        <p:sp>
          <p:nvSpPr>
            <p:cNvPr id="1963" name="Google Shape;1963;p113"/>
            <p:cNvSpPr/>
            <p:nvPr/>
          </p:nvSpPr>
          <p:spPr>
            <a:xfrm>
              <a:off x="9028648" y="3923409"/>
              <a:ext cx="140294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a:t>
              </a:r>
              <a:r>
                <a:rPr b="0" lang="en-US" sz="800">
                  <a:solidFill>
                    <a:schemeClr val="dk1"/>
                  </a:solidFill>
                  <a:latin typeface="Arial"/>
                  <a:ea typeface="Arial"/>
                  <a:cs typeface="Arial"/>
                  <a:sym typeface="Arial"/>
                </a:rPr>
                <a:t> (Optional)</a:t>
              </a:r>
              <a:endParaRPr b="1" sz="800">
                <a:solidFill>
                  <a:schemeClr val="dk1"/>
                </a:solidFill>
                <a:latin typeface="Arial"/>
                <a:ea typeface="Arial"/>
                <a:cs typeface="Arial"/>
                <a:sym typeface="Arial"/>
              </a:endParaRPr>
            </a:p>
          </p:txBody>
        </p:sp>
        <p:sp>
          <p:nvSpPr>
            <p:cNvPr id="1964" name="Google Shape;1964;p113"/>
            <p:cNvSpPr/>
            <p:nvPr/>
          </p:nvSpPr>
          <p:spPr>
            <a:xfrm rot="5400000">
              <a:off x="6449400" y="3511270"/>
              <a:ext cx="137356" cy="1459485"/>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5" name="Google Shape;1965;p113"/>
            <p:cNvSpPr/>
            <p:nvPr/>
          </p:nvSpPr>
          <p:spPr>
            <a:xfrm rot="5400000">
              <a:off x="8200860" y="3273454"/>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66" name="Google Shape;1966;p113"/>
            <p:cNvSpPr/>
            <p:nvPr/>
          </p:nvSpPr>
          <p:spPr>
            <a:xfrm rot="5400000">
              <a:off x="9657523" y="3789134"/>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967" name="Google Shape;1967;p113"/>
          <p:cNvGrpSpPr/>
          <p:nvPr/>
        </p:nvGrpSpPr>
        <p:grpSpPr>
          <a:xfrm>
            <a:off x="5788335" y="4788135"/>
            <a:ext cx="4773443" cy="587731"/>
            <a:chOff x="5788336" y="4908696"/>
            <a:chExt cx="4773443" cy="587731"/>
          </a:xfrm>
        </p:grpSpPr>
        <p:sp>
          <p:nvSpPr>
            <p:cNvPr id="1968" name="Google Shape;1968;p113"/>
            <p:cNvSpPr/>
            <p:nvPr/>
          </p:nvSpPr>
          <p:spPr>
            <a:xfrm>
              <a:off x="5842103" y="5334844"/>
              <a:ext cx="4528484"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Proprietary &amp; Confidential | authoremail@thermofisher.com | 5-August-2020</a:t>
              </a:r>
              <a:endParaRPr/>
            </a:p>
          </p:txBody>
        </p:sp>
        <p:sp>
          <p:nvSpPr>
            <p:cNvPr id="1969" name="Google Shape;1969;p113"/>
            <p:cNvSpPr/>
            <p:nvPr/>
          </p:nvSpPr>
          <p:spPr>
            <a:xfrm>
              <a:off x="6205057" y="4908699"/>
              <a:ext cx="764953"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Disclaimers</a:t>
              </a:r>
              <a:endParaRPr/>
            </a:p>
          </p:txBody>
        </p:sp>
        <p:sp>
          <p:nvSpPr>
            <p:cNvPr id="1970" name="Google Shape;1970;p113"/>
            <p:cNvSpPr/>
            <p:nvPr/>
          </p:nvSpPr>
          <p:spPr>
            <a:xfrm>
              <a:off x="7713834" y="4908697"/>
              <a:ext cx="1380507"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a:t>
              </a:r>
              <a:r>
                <a:rPr b="0" lang="en-US" sz="800">
                  <a:solidFill>
                    <a:schemeClr val="dk1"/>
                  </a:solidFill>
                  <a:latin typeface="Arial"/>
                  <a:ea typeface="Arial"/>
                  <a:cs typeface="Arial"/>
                  <a:sym typeface="Arial"/>
                </a:rPr>
                <a:t> (Optional)</a:t>
              </a:r>
              <a:endParaRPr b="1" sz="800">
                <a:solidFill>
                  <a:schemeClr val="dk1"/>
                </a:solidFill>
                <a:latin typeface="Arial"/>
                <a:ea typeface="Arial"/>
                <a:cs typeface="Arial"/>
                <a:sym typeface="Arial"/>
              </a:endParaRPr>
            </a:p>
          </p:txBody>
        </p:sp>
        <p:sp>
          <p:nvSpPr>
            <p:cNvPr id="1971" name="Google Shape;1971;p113"/>
            <p:cNvSpPr/>
            <p:nvPr/>
          </p:nvSpPr>
          <p:spPr>
            <a:xfrm>
              <a:off x="9158830" y="4908696"/>
              <a:ext cx="140294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a:t>
              </a:r>
              <a:r>
                <a:rPr b="0" lang="en-US" sz="800">
                  <a:solidFill>
                    <a:schemeClr val="dk1"/>
                  </a:solidFill>
                  <a:latin typeface="Arial"/>
                  <a:ea typeface="Arial"/>
                  <a:cs typeface="Arial"/>
                  <a:sym typeface="Arial"/>
                </a:rPr>
                <a:t> (Optional)</a:t>
              </a:r>
              <a:endParaRPr b="1" sz="800">
                <a:solidFill>
                  <a:schemeClr val="dk1"/>
                </a:solidFill>
                <a:latin typeface="Arial"/>
                <a:ea typeface="Arial"/>
                <a:cs typeface="Arial"/>
                <a:sym typeface="Arial"/>
              </a:endParaRPr>
            </a:p>
          </p:txBody>
        </p:sp>
        <p:sp>
          <p:nvSpPr>
            <p:cNvPr id="1972" name="Google Shape;1972;p113"/>
            <p:cNvSpPr/>
            <p:nvPr/>
          </p:nvSpPr>
          <p:spPr>
            <a:xfrm rot="5400000">
              <a:off x="6520304" y="4425654"/>
              <a:ext cx="137356" cy="1601292"/>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3" name="Google Shape;1973;p113"/>
            <p:cNvSpPr/>
            <p:nvPr/>
          </p:nvSpPr>
          <p:spPr>
            <a:xfrm rot="5400000">
              <a:off x="8331042" y="4258741"/>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74" name="Google Shape;1974;p113"/>
            <p:cNvSpPr/>
            <p:nvPr/>
          </p:nvSpPr>
          <p:spPr>
            <a:xfrm rot="5400000">
              <a:off x="9787705" y="4774421"/>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975" name="Google Shape;1975;p113"/>
          <p:cNvGrpSpPr/>
          <p:nvPr/>
        </p:nvGrpSpPr>
        <p:grpSpPr>
          <a:xfrm>
            <a:off x="5788335" y="5691963"/>
            <a:ext cx="3144609" cy="566939"/>
            <a:chOff x="5826081" y="5638800"/>
            <a:chExt cx="3144609" cy="566939"/>
          </a:xfrm>
        </p:grpSpPr>
        <p:sp>
          <p:nvSpPr>
            <p:cNvPr id="1976" name="Google Shape;1976;p113"/>
            <p:cNvSpPr/>
            <p:nvPr/>
          </p:nvSpPr>
          <p:spPr>
            <a:xfrm>
              <a:off x="5826081" y="6068384"/>
              <a:ext cx="2917465" cy="1373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050"/>
                <a:buFont typeface="Arial"/>
                <a:buNone/>
              </a:pPr>
              <a:r>
                <a:rPr lang="en-US" sz="1050">
                  <a:solidFill>
                    <a:schemeClr val="dk1"/>
                  </a:solidFill>
                  <a:latin typeface="Arial"/>
                  <a:ea typeface="Arial"/>
                  <a:cs typeface="Arial"/>
                  <a:sym typeface="Arial"/>
                </a:rPr>
                <a:t> authoremail@thermofisher.com | 5-August-2020</a:t>
              </a:r>
              <a:endParaRPr/>
            </a:p>
          </p:txBody>
        </p:sp>
        <p:sp>
          <p:nvSpPr>
            <p:cNvPr id="1977" name="Google Shape;1977;p113"/>
            <p:cNvSpPr/>
            <p:nvPr/>
          </p:nvSpPr>
          <p:spPr>
            <a:xfrm>
              <a:off x="6092290" y="5638801"/>
              <a:ext cx="1412567"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 </a:t>
              </a:r>
              <a:r>
                <a:rPr b="0" lang="en-US" sz="800">
                  <a:solidFill>
                    <a:schemeClr val="dk1"/>
                  </a:solidFill>
                  <a:latin typeface="Arial"/>
                  <a:ea typeface="Arial"/>
                  <a:cs typeface="Arial"/>
                  <a:sym typeface="Arial"/>
                </a:rPr>
                <a:t>(Optional)</a:t>
              </a:r>
              <a:endParaRPr/>
            </a:p>
          </p:txBody>
        </p:sp>
        <p:sp>
          <p:nvSpPr>
            <p:cNvPr id="1978" name="Google Shape;1978;p113"/>
            <p:cNvSpPr/>
            <p:nvPr/>
          </p:nvSpPr>
          <p:spPr>
            <a:xfrm>
              <a:off x="7538888" y="5638800"/>
              <a:ext cx="1431802"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 </a:t>
              </a:r>
              <a:r>
                <a:rPr b="0" lang="en-US" sz="800">
                  <a:solidFill>
                    <a:schemeClr val="dk1"/>
                  </a:solidFill>
                  <a:latin typeface="Arial"/>
                  <a:ea typeface="Arial"/>
                  <a:cs typeface="Arial"/>
                  <a:sym typeface="Arial"/>
                </a:rPr>
                <a:t>(Optional)</a:t>
              </a:r>
              <a:r>
                <a:rPr b="1" lang="en-US" sz="800">
                  <a:solidFill>
                    <a:schemeClr val="dk1"/>
                  </a:solidFill>
                  <a:latin typeface="Arial"/>
                  <a:ea typeface="Arial"/>
                  <a:cs typeface="Arial"/>
                  <a:sym typeface="Arial"/>
                </a:rPr>
                <a:t> </a:t>
              </a:r>
              <a:endParaRPr/>
            </a:p>
          </p:txBody>
        </p:sp>
        <p:sp>
          <p:nvSpPr>
            <p:cNvPr id="1979" name="Google Shape;1979;p113"/>
            <p:cNvSpPr/>
            <p:nvPr/>
          </p:nvSpPr>
          <p:spPr>
            <a:xfrm rot="5400000">
              <a:off x="6725526" y="4988845"/>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980" name="Google Shape;1980;p113"/>
            <p:cNvSpPr/>
            <p:nvPr/>
          </p:nvSpPr>
          <p:spPr>
            <a:xfrm rot="5400000">
              <a:off x="8182189" y="5504525"/>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itle slide 1" showMasterSp="0">
  <p:cSld name="Default title slide 1">
    <p:bg>
      <p:bgPr>
        <a:gradFill>
          <a:gsLst>
            <a:gs pos="0">
              <a:schemeClr val="lt1"/>
            </a:gs>
            <a:gs pos="41000">
              <a:schemeClr val="lt1"/>
            </a:gs>
            <a:gs pos="63000">
              <a:schemeClr val="lt2"/>
            </a:gs>
            <a:gs pos="100000">
              <a:schemeClr val="lt2"/>
            </a:gs>
          </a:gsLst>
          <a:lin ang="1080000" scaled="0"/>
        </a:gradFill>
      </p:bgPr>
    </p:bg>
    <p:spTree>
      <p:nvGrpSpPr>
        <p:cNvPr id="1981" name="Shape 1981"/>
        <p:cNvGrpSpPr/>
        <p:nvPr/>
      </p:nvGrpSpPr>
      <p:grpSpPr>
        <a:xfrm>
          <a:off x="0" y="0"/>
          <a:ext cx="0" cy="0"/>
          <a:chOff x="0" y="0"/>
          <a:chExt cx="0" cy="0"/>
        </a:xfrm>
      </p:grpSpPr>
      <p:pic>
        <p:nvPicPr>
          <p:cNvPr id="1982" name="Google Shape;1982;p114"/>
          <p:cNvPicPr preferRelativeResize="0"/>
          <p:nvPr/>
        </p:nvPicPr>
        <p:blipFill rotWithShape="1">
          <a:blip r:embed="rId2">
            <a:alphaModFix/>
          </a:blip>
          <a:srcRect b="0" l="2177" r="2176" t="0"/>
          <a:stretch/>
        </p:blipFill>
        <p:spPr>
          <a:xfrm>
            <a:off x="5560459" y="1"/>
            <a:ext cx="6631541" cy="6857999"/>
          </a:xfrm>
          <a:custGeom>
            <a:rect b="b" l="l" r="r" t="t"/>
            <a:pathLst>
              <a:path extrusionOk="0" h="6857999" w="6631541">
                <a:moveTo>
                  <a:pt x="2183862" y="0"/>
                </a:moveTo>
                <a:lnTo>
                  <a:pt x="6631541" y="0"/>
                </a:lnTo>
                <a:lnTo>
                  <a:pt x="6631541" y="6857999"/>
                </a:lnTo>
                <a:lnTo>
                  <a:pt x="0" y="6857999"/>
                </a:lnTo>
                <a:close/>
              </a:path>
            </a:pathLst>
          </a:custGeom>
          <a:noFill/>
          <a:ln>
            <a:noFill/>
          </a:ln>
        </p:spPr>
      </p:pic>
      <p:grpSp>
        <p:nvGrpSpPr>
          <p:cNvPr id="1983" name="Google Shape;1983;p114"/>
          <p:cNvGrpSpPr/>
          <p:nvPr/>
        </p:nvGrpSpPr>
        <p:grpSpPr>
          <a:xfrm>
            <a:off x="304799" y="0"/>
            <a:ext cx="2427681" cy="1044934"/>
            <a:chOff x="0" y="0"/>
            <a:chExt cx="2447693" cy="1053548"/>
          </a:xfrm>
        </p:grpSpPr>
        <p:sp>
          <p:nvSpPr>
            <p:cNvPr id="1984" name="Google Shape;1984;p114"/>
            <p:cNvSpPr/>
            <p:nvPr/>
          </p:nvSpPr>
          <p:spPr>
            <a:xfrm>
              <a:off x="0" y="0"/>
              <a:ext cx="2447693" cy="1053548"/>
            </a:xfrm>
            <a:prstGeom prst="parallelogram">
              <a:avLst>
                <a:gd fmla="val 0"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1985" name="Google Shape;1985;p114"/>
            <p:cNvPicPr preferRelativeResize="0"/>
            <p:nvPr/>
          </p:nvPicPr>
          <p:blipFill rotWithShape="1">
            <a:blip r:embed="rId3">
              <a:alphaModFix/>
            </a:blip>
            <a:srcRect b="0" l="0" r="0" t="0"/>
            <a:stretch/>
          </p:blipFill>
          <p:spPr>
            <a:xfrm>
              <a:off x="135820" y="154984"/>
              <a:ext cx="2178058" cy="756021"/>
            </a:xfrm>
            <a:prstGeom prst="rect">
              <a:avLst/>
            </a:prstGeom>
            <a:noFill/>
            <a:ln>
              <a:noFill/>
            </a:ln>
          </p:spPr>
        </p:pic>
      </p:grpSp>
      <p:grpSp>
        <p:nvGrpSpPr>
          <p:cNvPr id="1986" name="Google Shape;1986;p114"/>
          <p:cNvGrpSpPr/>
          <p:nvPr/>
        </p:nvGrpSpPr>
        <p:grpSpPr>
          <a:xfrm>
            <a:off x="283193" y="5970590"/>
            <a:ext cx="5053203" cy="441233"/>
            <a:chOff x="5155556" y="6168462"/>
            <a:chExt cx="5053203" cy="441233"/>
          </a:xfrm>
        </p:grpSpPr>
        <p:sp>
          <p:nvSpPr>
            <p:cNvPr id="1987" name="Google Shape;1987;p114"/>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The world leader in serving science</a:t>
              </a:r>
              <a:endParaRPr/>
            </a:p>
          </p:txBody>
        </p:sp>
        <p:sp>
          <p:nvSpPr>
            <p:cNvPr id="1988" name="Google Shape;1988;p114"/>
            <p:cNvSpPr/>
            <p:nvPr/>
          </p:nvSpPr>
          <p:spPr>
            <a:xfrm>
              <a:off x="5155556" y="6302295"/>
              <a:ext cx="310510" cy="188737"/>
            </a:xfrm>
            <a:prstGeom prst="parallelogram">
              <a:avLst>
                <a:gd fmla="val 31844"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grpSp>
      <p:sp>
        <p:nvSpPr>
          <p:cNvPr id="1989" name="Google Shape;1989;p114"/>
          <p:cNvSpPr txBox="1"/>
          <p:nvPr>
            <p:ph idx="11" type="ftr"/>
          </p:nvPr>
        </p:nvSpPr>
        <p:spPr>
          <a:xfrm>
            <a:off x="304800" y="6553200"/>
            <a:ext cx="76200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0" name="Google Shape;1990;p114"/>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991" name="Google Shape;1991;p114"/>
          <p:cNvSpPr txBox="1"/>
          <p:nvPr>
            <p:ph idx="1" type="body"/>
          </p:nvPr>
        </p:nvSpPr>
        <p:spPr>
          <a:xfrm>
            <a:off x="304800" y="3903896"/>
            <a:ext cx="57911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600"/>
              <a:buFont typeface="Arial"/>
              <a:buNone/>
              <a:defRPr b="0" sz="1600">
                <a:solidFill>
                  <a:schemeClr val="dk2"/>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992" name="Google Shape;1992;p114"/>
          <p:cNvSpPr txBox="1"/>
          <p:nvPr>
            <p:ph type="title"/>
          </p:nvPr>
        </p:nvSpPr>
        <p:spPr>
          <a:xfrm>
            <a:off x="304801" y="1726100"/>
            <a:ext cx="5791199" cy="2071868"/>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1"/>
              </a:buClr>
              <a:buSzPts val="2800"/>
              <a:buFont typeface="Arial"/>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93" name="Google Shape;1993;p114"/>
          <p:cNvSpPr txBox="1"/>
          <p:nvPr>
            <p:ph idx="2" type="body"/>
          </p:nvPr>
        </p:nvSpPr>
        <p:spPr>
          <a:xfrm>
            <a:off x="304800" y="4255834"/>
            <a:ext cx="5791199"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1400"/>
              <a:buFont typeface="Arial"/>
              <a:buNone/>
              <a:defRPr b="0" sz="1400">
                <a:solidFill>
                  <a:schemeClr val="dk1"/>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itle slide 2" showMasterSp="0">
  <p:cSld name="Default title slide 2">
    <p:bg>
      <p:bgPr>
        <a:gradFill>
          <a:gsLst>
            <a:gs pos="0">
              <a:schemeClr val="lt1"/>
            </a:gs>
            <a:gs pos="45000">
              <a:schemeClr val="lt1"/>
            </a:gs>
            <a:gs pos="100000">
              <a:schemeClr val="lt2"/>
            </a:gs>
          </a:gsLst>
          <a:lin ang="1080000" scaled="0"/>
        </a:gradFill>
      </p:bgPr>
    </p:bg>
    <p:spTree>
      <p:nvGrpSpPr>
        <p:cNvPr id="1994" name="Shape 1994"/>
        <p:cNvGrpSpPr/>
        <p:nvPr/>
      </p:nvGrpSpPr>
      <p:grpSpPr>
        <a:xfrm>
          <a:off x="0" y="0"/>
          <a:ext cx="0" cy="0"/>
          <a:chOff x="0" y="0"/>
          <a:chExt cx="0" cy="0"/>
        </a:xfrm>
      </p:grpSpPr>
      <p:grpSp>
        <p:nvGrpSpPr>
          <p:cNvPr id="1995" name="Google Shape;1995;p115"/>
          <p:cNvGrpSpPr/>
          <p:nvPr/>
        </p:nvGrpSpPr>
        <p:grpSpPr>
          <a:xfrm>
            <a:off x="10015961" y="24564"/>
            <a:ext cx="2176039" cy="6833436"/>
            <a:chOff x="10024536" y="24564"/>
            <a:chExt cx="2176039" cy="6833436"/>
          </a:xfrm>
        </p:grpSpPr>
        <p:sp>
          <p:nvSpPr>
            <p:cNvPr id="1996" name="Google Shape;1996;p115"/>
            <p:cNvSpPr/>
            <p:nvPr/>
          </p:nvSpPr>
          <p:spPr>
            <a:xfrm>
              <a:off x="10024536" y="24564"/>
              <a:ext cx="2176039" cy="6833436"/>
            </a:xfrm>
            <a:custGeom>
              <a:rect b="b" l="l" r="r" t="t"/>
              <a:pathLst>
                <a:path extrusionOk="0" h="5482857" w="1745961">
                  <a:moveTo>
                    <a:pt x="1745961" y="0"/>
                  </a:moveTo>
                  <a:lnTo>
                    <a:pt x="1745961" y="5482857"/>
                  </a:lnTo>
                  <a:lnTo>
                    <a:pt x="0" y="5482857"/>
                  </a:lnTo>
                  <a:close/>
                </a:path>
              </a:pathLst>
            </a:custGeom>
            <a:solidFill>
              <a:srgbClr val="AD0E0F">
                <a:alpha val="8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sp>
          <p:nvSpPr>
            <p:cNvPr id="1997" name="Google Shape;1997;p115"/>
            <p:cNvSpPr/>
            <p:nvPr/>
          </p:nvSpPr>
          <p:spPr>
            <a:xfrm>
              <a:off x="10805603" y="2477356"/>
              <a:ext cx="1394972" cy="4380644"/>
            </a:xfrm>
            <a:custGeom>
              <a:rect b="b" l="l" r="r" t="t"/>
              <a:pathLst>
                <a:path extrusionOk="0" h="5482857" w="1745961">
                  <a:moveTo>
                    <a:pt x="1745961" y="0"/>
                  </a:moveTo>
                  <a:lnTo>
                    <a:pt x="1745961" y="5482857"/>
                  </a:lnTo>
                  <a:lnTo>
                    <a:pt x="0" y="5482857"/>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998" name="Google Shape;1998;p115"/>
          <p:cNvGrpSpPr/>
          <p:nvPr/>
        </p:nvGrpSpPr>
        <p:grpSpPr>
          <a:xfrm>
            <a:off x="9662260" y="818784"/>
            <a:ext cx="2529740" cy="6039216"/>
            <a:chOff x="9662260" y="818784"/>
            <a:chExt cx="2529740" cy="6039216"/>
          </a:xfrm>
        </p:grpSpPr>
        <p:pic>
          <p:nvPicPr>
            <p:cNvPr id="1999" name="Google Shape;1999;p115"/>
            <p:cNvPicPr preferRelativeResize="0"/>
            <p:nvPr/>
          </p:nvPicPr>
          <p:blipFill rotWithShape="1">
            <a:blip r:embed="rId2">
              <a:alphaModFix/>
            </a:blip>
            <a:srcRect b="0" l="0" r="0" t="0"/>
            <a:stretch/>
          </p:blipFill>
          <p:spPr>
            <a:xfrm>
              <a:off x="9662260" y="1471202"/>
              <a:ext cx="2529740" cy="5386798"/>
            </a:xfrm>
            <a:prstGeom prst="rect">
              <a:avLst/>
            </a:prstGeom>
            <a:noFill/>
            <a:ln>
              <a:noFill/>
            </a:ln>
          </p:spPr>
        </p:pic>
        <p:pic>
          <p:nvPicPr>
            <p:cNvPr id="2000" name="Google Shape;2000;p115"/>
            <p:cNvPicPr preferRelativeResize="0"/>
            <p:nvPr/>
          </p:nvPicPr>
          <p:blipFill rotWithShape="1">
            <a:blip r:embed="rId3">
              <a:alphaModFix/>
            </a:blip>
            <a:srcRect b="0" l="0" r="0" t="0"/>
            <a:stretch/>
          </p:blipFill>
          <p:spPr>
            <a:xfrm>
              <a:off x="10539851" y="4300794"/>
              <a:ext cx="1652148" cy="2095226"/>
            </a:xfrm>
            <a:prstGeom prst="rect">
              <a:avLst/>
            </a:prstGeom>
            <a:noFill/>
            <a:ln>
              <a:noFill/>
            </a:ln>
          </p:spPr>
        </p:pic>
        <p:pic>
          <p:nvPicPr>
            <p:cNvPr id="2001" name="Google Shape;2001;p115"/>
            <p:cNvPicPr preferRelativeResize="0"/>
            <p:nvPr/>
          </p:nvPicPr>
          <p:blipFill rotWithShape="1">
            <a:blip r:embed="rId4">
              <a:alphaModFix/>
            </a:blip>
            <a:srcRect b="0" l="0" r="0" t="0"/>
            <a:stretch/>
          </p:blipFill>
          <p:spPr>
            <a:xfrm rot="-1014724">
              <a:off x="10888776" y="3404437"/>
              <a:ext cx="841085" cy="888470"/>
            </a:xfrm>
            <a:prstGeom prst="rect">
              <a:avLst/>
            </a:prstGeom>
            <a:noFill/>
            <a:ln>
              <a:noFill/>
            </a:ln>
          </p:spPr>
        </p:pic>
        <p:pic>
          <p:nvPicPr>
            <p:cNvPr id="2002" name="Google Shape;2002;p115"/>
            <p:cNvPicPr preferRelativeResize="0"/>
            <p:nvPr/>
          </p:nvPicPr>
          <p:blipFill rotWithShape="1">
            <a:blip r:embed="rId5">
              <a:alphaModFix/>
            </a:blip>
            <a:srcRect b="0" l="0" r="0" t="0"/>
            <a:stretch/>
          </p:blipFill>
          <p:spPr>
            <a:xfrm>
              <a:off x="9839843" y="4683251"/>
              <a:ext cx="608076" cy="626643"/>
            </a:xfrm>
            <a:prstGeom prst="rect">
              <a:avLst/>
            </a:prstGeom>
            <a:noFill/>
            <a:ln>
              <a:noFill/>
            </a:ln>
          </p:spPr>
        </p:pic>
        <p:pic>
          <p:nvPicPr>
            <p:cNvPr id="2003" name="Google Shape;2003;p115"/>
            <p:cNvPicPr preferRelativeResize="0"/>
            <p:nvPr/>
          </p:nvPicPr>
          <p:blipFill rotWithShape="1">
            <a:blip r:embed="rId6">
              <a:alphaModFix/>
            </a:blip>
            <a:srcRect b="0" l="0" r="0" t="0"/>
            <a:stretch/>
          </p:blipFill>
          <p:spPr>
            <a:xfrm rot="-1751842">
              <a:off x="10621861" y="5789703"/>
              <a:ext cx="593846" cy="634660"/>
            </a:xfrm>
            <a:prstGeom prst="rect">
              <a:avLst/>
            </a:prstGeom>
            <a:noFill/>
            <a:ln>
              <a:noFill/>
            </a:ln>
          </p:spPr>
        </p:pic>
        <p:pic>
          <p:nvPicPr>
            <p:cNvPr id="2004" name="Google Shape;2004;p115"/>
            <p:cNvPicPr preferRelativeResize="0"/>
            <p:nvPr/>
          </p:nvPicPr>
          <p:blipFill rotWithShape="1">
            <a:blip r:embed="rId7">
              <a:alphaModFix/>
            </a:blip>
            <a:srcRect b="0" l="-38854" r="0" t="0"/>
            <a:stretch/>
          </p:blipFill>
          <p:spPr>
            <a:xfrm>
              <a:off x="10588564" y="818784"/>
              <a:ext cx="1603435" cy="1703758"/>
            </a:xfrm>
            <a:prstGeom prst="rect">
              <a:avLst/>
            </a:prstGeom>
            <a:noFill/>
            <a:ln>
              <a:noFill/>
            </a:ln>
          </p:spPr>
        </p:pic>
      </p:grpSp>
      <p:grpSp>
        <p:nvGrpSpPr>
          <p:cNvPr id="2005" name="Google Shape;2005;p115"/>
          <p:cNvGrpSpPr/>
          <p:nvPr/>
        </p:nvGrpSpPr>
        <p:grpSpPr>
          <a:xfrm>
            <a:off x="304800" y="0"/>
            <a:ext cx="2427681" cy="1044934"/>
            <a:chOff x="0" y="0"/>
            <a:chExt cx="2447693" cy="1053548"/>
          </a:xfrm>
        </p:grpSpPr>
        <p:sp>
          <p:nvSpPr>
            <p:cNvPr id="2006" name="Google Shape;2006;p115"/>
            <p:cNvSpPr/>
            <p:nvPr/>
          </p:nvSpPr>
          <p:spPr>
            <a:xfrm>
              <a:off x="0" y="0"/>
              <a:ext cx="2447693" cy="1053548"/>
            </a:xfrm>
            <a:prstGeom prst="parallelogram">
              <a:avLst>
                <a:gd fmla="val 0"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2007" name="Google Shape;2007;p115"/>
            <p:cNvPicPr preferRelativeResize="0"/>
            <p:nvPr/>
          </p:nvPicPr>
          <p:blipFill rotWithShape="1">
            <a:blip r:embed="rId8">
              <a:alphaModFix/>
            </a:blip>
            <a:srcRect b="0" l="0" r="0" t="0"/>
            <a:stretch/>
          </p:blipFill>
          <p:spPr>
            <a:xfrm>
              <a:off x="135820" y="154984"/>
              <a:ext cx="2178058" cy="756021"/>
            </a:xfrm>
            <a:prstGeom prst="rect">
              <a:avLst/>
            </a:prstGeom>
            <a:noFill/>
            <a:ln>
              <a:noFill/>
            </a:ln>
          </p:spPr>
        </p:pic>
      </p:grpSp>
      <p:grpSp>
        <p:nvGrpSpPr>
          <p:cNvPr id="2008" name="Google Shape;2008;p115"/>
          <p:cNvGrpSpPr/>
          <p:nvPr/>
        </p:nvGrpSpPr>
        <p:grpSpPr>
          <a:xfrm>
            <a:off x="283193" y="5970590"/>
            <a:ext cx="5053203" cy="441233"/>
            <a:chOff x="5155556" y="6168462"/>
            <a:chExt cx="5053203" cy="441233"/>
          </a:xfrm>
        </p:grpSpPr>
        <p:sp>
          <p:nvSpPr>
            <p:cNvPr id="2009" name="Google Shape;2009;p115"/>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The world leader in serving science</a:t>
              </a:r>
              <a:endParaRPr/>
            </a:p>
          </p:txBody>
        </p:sp>
        <p:sp>
          <p:nvSpPr>
            <p:cNvPr id="2010" name="Google Shape;2010;p115"/>
            <p:cNvSpPr/>
            <p:nvPr/>
          </p:nvSpPr>
          <p:spPr>
            <a:xfrm>
              <a:off x="5155556" y="6302295"/>
              <a:ext cx="310510" cy="188737"/>
            </a:xfrm>
            <a:prstGeom prst="parallelogram">
              <a:avLst>
                <a:gd fmla="val 31844"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grpSp>
      <p:sp>
        <p:nvSpPr>
          <p:cNvPr id="2011" name="Google Shape;2011;p115"/>
          <p:cNvSpPr txBox="1"/>
          <p:nvPr>
            <p:ph idx="11" type="ftr"/>
          </p:nvPr>
        </p:nvSpPr>
        <p:spPr>
          <a:xfrm>
            <a:off x="304800" y="6553200"/>
            <a:ext cx="7619998"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12" name="Google Shape;2012;p115"/>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13" name="Google Shape;2013;p115"/>
          <p:cNvSpPr txBox="1"/>
          <p:nvPr>
            <p:ph idx="1" type="body"/>
          </p:nvPr>
        </p:nvSpPr>
        <p:spPr>
          <a:xfrm>
            <a:off x="304800" y="3903896"/>
            <a:ext cx="76199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600"/>
              <a:buFont typeface="Arial"/>
              <a:buNone/>
              <a:defRPr b="0" sz="1600">
                <a:solidFill>
                  <a:schemeClr val="dk2"/>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14" name="Google Shape;2014;p115"/>
          <p:cNvSpPr txBox="1"/>
          <p:nvPr>
            <p:ph type="title"/>
          </p:nvPr>
        </p:nvSpPr>
        <p:spPr>
          <a:xfrm>
            <a:off x="304801" y="1726100"/>
            <a:ext cx="7619999" cy="2071868"/>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1"/>
              </a:buClr>
              <a:buSzPts val="2800"/>
              <a:buFont typeface="Arial"/>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15" name="Google Shape;2015;p115"/>
          <p:cNvSpPr txBox="1"/>
          <p:nvPr>
            <p:ph idx="2" type="body"/>
          </p:nvPr>
        </p:nvSpPr>
        <p:spPr>
          <a:xfrm>
            <a:off x="304800" y="4255834"/>
            <a:ext cx="7619999"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1400"/>
              <a:buFont typeface="Arial"/>
              <a:buNone/>
              <a:defRPr b="0" sz="1400">
                <a:solidFill>
                  <a:schemeClr val="dk1"/>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showMasterSp="0">
  <p:cSld name="Custom title slide">
    <p:bg>
      <p:bgPr>
        <a:gradFill>
          <a:gsLst>
            <a:gs pos="0">
              <a:schemeClr val="lt1"/>
            </a:gs>
            <a:gs pos="45000">
              <a:schemeClr val="lt1"/>
            </a:gs>
            <a:gs pos="66000">
              <a:schemeClr val="lt2"/>
            </a:gs>
            <a:gs pos="100000">
              <a:schemeClr val="lt2"/>
            </a:gs>
          </a:gsLst>
          <a:lin ang="1080000" scaled="0"/>
        </a:gradFill>
      </p:bgPr>
    </p:bg>
    <p:spTree>
      <p:nvGrpSpPr>
        <p:cNvPr id="2016" name="Shape 2016"/>
        <p:cNvGrpSpPr/>
        <p:nvPr/>
      </p:nvGrpSpPr>
      <p:grpSpPr>
        <a:xfrm>
          <a:off x="0" y="0"/>
          <a:ext cx="0" cy="0"/>
          <a:chOff x="0" y="0"/>
          <a:chExt cx="0" cy="0"/>
        </a:xfrm>
      </p:grpSpPr>
      <p:sp>
        <p:nvSpPr>
          <p:cNvPr id="2017" name="Google Shape;2017;p116"/>
          <p:cNvSpPr/>
          <p:nvPr>
            <p:ph idx="2" type="pic"/>
          </p:nvPr>
        </p:nvSpPr>
        <p:spPr>
          <a:xfrm>
            <a:off x="5560459" y="1"/>
            <a:ext cx="6631541" cy="6857999"/>
          </a:xfrm>
          <a:prstGeom prst="rect">
            <a:avLst/>
          </a:prstGeom>
          <a:solidFill>
            <a:schemeClr val="lt2"/>
          </a:solidFill>
          <a:ln>
            <a:noFill/>
          </a:ln>
        </p:spPr>
      </p:sp>
      <p:grpSp>
        <p:nvGrpSpPr>
          <p:cNvPr id="2018" name="Google Shape;2018;p116"/>
          <p:cNvGrpSpPr/>
          <p:nvPr/>
        </p:nvGrpSpPr>
        <p:grpSpPr>
          <a:xfrm>
            <a:off x="304799" y="0"/>
            <a:ext cx="2427681" cy="1044934"/>
            <a:chOff x="0" y="0"/>
            <a:chExt cx="2447693" cy="1053548"/>
          </a:xfrm>
        </p:grpSpPr>
        <p:sp>
          <p:nvSpPr>
            <p:cNvPr id="2019" name="Google Shape;2019;p116"/>
            <p:cNvSpPr/>
            <p:nvPr/>
          </p:nvSpPr>
          <p:spPr>
            <a:xfrm>
              <a:off x="0" y="0"/>
              <a:ext cx="2447693" cy="1053548"/>
            </a:xfrm>
            <a:prstGeom prst="parallelogram">
              <a:avLst>
                <a:gd fmla="val 0"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2020" name="Google Shape;2020;p116"/>
            <p:cNvPicPr preferRelativeResize="0"/>
            <p:nvPr/>
          </p:nvPicPr>
          <p:blipFill rotWithShape="1">
            <a:blip r:embed="rId2">
              <a:alphaModFix/>
            </a:blip>
            <a:srcRect b="0" l="0" r="0" t="0"/>
            <a:stretch/>
          </p:blipFill>
          <p:spPr>
            <a:xfrm>
              <a:off x="135820" y="154984"/>
              <a:ext cx="2178058" cy="756021"/>
            </a:xfrm>
            <a:prstGeom prst="rect">
              <a:avLst/>
            </a:prstGeom>
            <a:noFill/>
            <a:ln>
              <a:noFill/>
            </a:ln>
          </p:spPr>
        </p:pic>
      </p:grpSp>
      <p:grpSp>
        <p:nvGrpSpPr>
          <p:cNvPr id="2021" name="Google Shape;2021;p116"/>
          <p:cNvGrpSpPr/>
          <p:nvPr/>
        </p:nvGrpSpPr>
        <p:grpSpPr>
          <a:xfrm>
            <a:off x="283193" y="5970590"/>
            <a:ext cx="5053203" cy="441233"/>
            <a:chOff x="5155556" y="6168462"/>
            <a:chExt cx="5053203" cy="441233"/>
          </a:xfrm>
        </p:grpSpPr>
        <p:sp>
          <p:nvSpPr>
            <p:cNvPr id="2022" name="Google Shape;2022;p116"/>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The world leader in serving science</a:t>
              </a:r>
              <a:endParaRPr/>
            </a:p>
          </p:txBody>
        </p:sp>
        <p:sp>
          <p:nvSpPr>
            <p:cNvPr id="2023" name="Google Shape;2023;p116"/>
            <p:cNvSpPr/>
            <p:nvPr/>
          </p:nvSpPr>
          <p:spPr>
            <a:xfrm>
              <a:off x="5155556" y="6302295"/>
              <a:ext cx="310510" cy="188737"/>
            </a:xfrm>
            <a:prstGeom prst="parallelogram">
              <a:avLst>
                <a:gd fmla="val 31844"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grpSp>
      <p:sp>
        <p:nvSpPr>
          <p:cNvPr id="2024" name="Google Shape;2024;p116"/>
          <p:cNvSpPr txBox="1"/>
          <p:nvPr>
            <p:ph idx="1" type="body"/>
          </p:nvPr>
        </p:nvSpPr>
        <p:spPr>
          <a:xfrm>
            <a:off x="304800" y="3903896"/>
            <a:ext cx="57911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600"/>
              <a:buFont typeface="Arial"/>
              <a:buNone/>
              <a:defRPr b="0" sz="1600">
                <a:solidFill>
                  <a:schemeClr val="dk2"/>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5" name="Google Shape;2025;p116"/>
          <p:cNvSpPr txBox="1"/>
          <p:nvPr>
            <p:ph idx="11" type="ftr"/>
          </p:nvPr>
        </p:nvSpPr>
        <p:spPr>
          <a:xfrm>
            <a:off x="304800" y="6553200"/>
            <a:ext cx="76200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6" name="Google Shape;2026;p116"/>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27" name="Google Shape;2027;p116"/>
          <p:cNvSpPr txBox="1"/>
          <p:nvPr>
            <p:ph idx="3" type="body"/>
          </p:nvPr>
        </p:nvSpPr>
        <p:spPr>
          <a:xfrm>
            <a:off x="304801" y="4255834"/>
            <a:ext cx="5791200"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1400"/>
              <a:buFont typeface="Arial"/>
              <a:buNone/>
              <a:defRPr b="0" sz="1400">
                <a:solidFill>
                  <a:schemeClr val="dk1"/>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28" name="Google Shape;2028;p116"/>
          <p:cNvSpPr txBox="1"/>
          <p:nvPr>
            <p:ph type="title"/>
          </p:nvPr>
        </p:nvSpPr>
        <p:spPr>
          <a:xfrm>
            <a:off x="304802" y="1726100"/>
            <a:ext cx="5791198" cy="2071868"/>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1"/>
              </a:buClr>
              <a:buSzPts val="2800"/>
              <a:buFont typeface="Arial"/>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image">
  <p:cSld name="Title with image">
    <p:bg>
      <p:bgPr>
        <a:gradFill>
          <a:gsLst>
            <a:gs pos="0">
              <a:schemeClr val="lt1"/>
            </a:gs>
            <a:gs pos="45000">
              <a:schemeClr val="lt1"/>
            </a:gs>
            <a:gs pos="100000">
              <a:schemeClr val="lt2"/>
            </a:gs>
          </a:gsLst>
          <a:lin ang="1080000" scaled="0"/>
        </a:gradFill>
      </p:bgPr>
    </p:bg>
    <p:spTree>
      <p:nvGrpSpPr>
        <p:cNvPr id="2029" name="Shape 2029"/>
        <p:cNvGrpSpPr/>
        <p:nvPr/>
      </p:nvGrpSpPr>
      <p:grpSpPr>
        <a:xfrm>
          <a:off x="0" y="0"/>
          <a:ext cx="0" cy="0"/>
          <a:chOff x="0" y="0"/>
          <a:chExt cx="0" cy="0"/>
        </a:xfrm>
      </p:grpSpPr>
      <p:sp>
        <p:nvSpPr>
          <p:cNvPr id="2030" name="Google Shape;2030;p117"/>
          <p:cNvSpPr/>
          <p:nvPr>
            <p:ph idx="2" type="pic"/>
          </p:nvPr>
        </p:nvSpPr>
        <p:spPr>
          <a:xfrm>
            <a:off x="5560459" y="-1"/>
            <a:ext cx="6631541" cy="6858000"/>
          </a:xfrm>
          <a:prstGeom prst="rect">
            <a:avLst/>
          </a:prstGeom>
          <a:solidFill>
            <a:schemeClr val="lt2"/>
          </a:solidFill>
          <a:ln>
            <a:noFill/>
          </a:ln>
        </p:spPr>
      </p:sp>
      <p:sp>
        <p:nvSpPr>
          <p:cNvPr id="2031" name="Google Shape;2031;p117"/>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32" name="Google Shape;2032;p117"/>
          <p:cNvSpPr txBox="1"/>
          <p:nvPr>
            <p:ph type="title"/>
          </p:nvPr>
        </p:nvSpPr>
        <p:spPr>
          <a:xfrm>
            <a:off x="304801" y="304799"/>
            <a:ext cx="7010399"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3" name="Google Shape;2033;p117"/>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4" name="Google Shape;2034;p117"/>
          <p:cNvSpPr txBox="1"/>
          <p:nvPr>
            <p:ph idx="1" type="body"/>
          </p:nvPr>
        </p:nvSpPr>
        <p:spPr>
          <a:xfrm>
            <a:off x="304800" y="1447800"/>
            <a:ext cx="5791200" cy="4607954"/>
          </a:xfrm>
          <a:prstGeom prst="rect">
            <a:avLst/>
          </a:prstGeom>
          <a:noFill/>
          <a:ln>
            <a:noFill/>
          </a:ln>
        </p:spPr>
        <p:txBody>
          <a:bodyPr anchorCtr="0" anchor="ctr" bIns="0" lIns="0" spcFirstLastPara="1" rIns="0" wrap="square" tIns="0">
            <a:noAutofit/>
          </a:bodyPr>
          <a:lstStyle>
            <a:lvl1pPr indent="-355600" lvl="0" marL="457200" algn="l">
              <a:lnSpc>
                <a:spcPct val="120000"/>
              </a:lnSpc>
              <a:spcBef>
                <a:spcPts val="200"/>
              </a:spcBef>
              <a:spcAft>
                <a:spcPts val="0"/>
              </a:spcAft>
              <a:buClr>
                <a:schemeClr val="dk2"/>
              </a:buClr>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5" name="Google Shape;2035;p117"/>
          <p:cNvSpPr txBox="1"/>
          <p:nvPr>
            <p:ph idx="3" type="body"/>
          </p:nvPr>
        </p:nvSpPr>
        <p:spPr>
          <a:xfrm>
            <a:off x="304798" y="6055756"/>
            <a:ext cx="5255662"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36" name="Google Shape;2036;p117"/>
          <p:cNvSpPr txBox="1"/>
          <p:nvPr>
            <p:ph idx="4" type="body"/>
          </p:nvPr>
        </p:nvSpPr>
        <p:spPr>
          <a:xfrm>
            <a:off x="300226" y="893063"/>
            <a:ext cx="6884345"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Content)">
  <p:cSld name="Title (No Content)">
    <p:bg>
      <p:bgPr>
        <a:gradFill>
          <a:gsLst>
            <a:gs pos="0">
              <a:schemeClr val="lt1"/>
            </a:gs>
            <a:gs pos="45000">
              <a:schemeClr val="lt1"/>
            </a:gs>
            <a:gs pos="100000">
              <a:schemeClr val="lt2"/>
            </a:gs>
          </a:gsLst>
          <a:lin ang="1080000" scaled="0"/>
        </a:gradFill>
      </p:bgPr>
    </p:bg>
    <p:spTree>
      <p:nvGrpSpPr>
        <p:cNvPr id="2037" name="Shape 2037"/>
        <p:cNvGrpSpPr/>
        <p:nvPr/>
      </p:nvGrpSpPr>
      <p:grpSpPr>
        <a:xfrm>
          <a:off x="0" y="0"/>
          <a:ext cx="0" cy="0"/>
          <a:chOff x="0" y="0"/>
          <a:chExt cx="0" cy="0"/>
        </a:xfrm>
      </p:grpSpPr>
      <p:sp>
        <p:nvSpPr>
          <p:cNvPr id="2038" name="Google Shape;2038;p118"/>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39" name="Google Shape;2039;p118"/>
          <p:cNvSpPr txBox="1"/>
          <p:nvPr>
            <p:ph idx="1"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0" name="Google Shape;2040;p118"/>
          <p:cNvSpPr txBox="1"/>
          <p:nvPr>
            <p:ph idx="2" type="body"/>
          </p:nvPr>
        </p:nvSpPr>
        <p:spPr>
          <a:xfrm>
            <a:off x="304797" y="6055756"/>
            <a:ext cx="11582401"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1" name="Google Shape;2041;p118"/>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42" name="Google Shape;2042;p118"/>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744">
          <p15:clr>
            <a:srgbClr val="FBAE40"/>
          </p15:clr>
        </p15:guide>
        <p15:guide id="2" pos="3936">
          <p15:clr>
            <a:srgbClr val="FBAE40"/>
          </p15:clr>
        </p15:guide>
      </p15:sldGuideLst>
    </p:ext>
  </p:extLs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gradFill>
          <a:gsLst>
            <a:gs pos="0">
              <a:schemeClr val="lt1"/>
            </a:gs>
            <a:gs pos="45000">
              <a:schemeClr val="lt1"/>
            </a:gs>
            <a:gs pos="100000">
              <a:schemeClr val="lt2"/>
            </a:gs>
          </a:gsLst>
          <a:lin ang="1080000" scaled="0"/>
        </a:gradFill>
      </p:bgPr>
    </p:bg>
    <p:spTree>
      <p:nvGrpSpPr>
        <p:cNvPr id="2043" name="Shape 2043"/>
        <p:cNvGrpSpPr/>
        <p:nvPr/>
      </p:nvGrpSpPr>
      <p:grpSpPr>
        <a:xfrm>
          <a:off x="0" y="0"/>
          <a:ext cx="0" cy="0"/>
          <a:chOff x="0" y="0"/>
          <a:chExt cx="0" cy="0"/>
        </a:xfrm>
      </p:grpSpPr>
      <p:sp>
        <p:nvSpPr>
          <p:cNvPr id="2044" name="Google Shape;2044;p119"/>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45" name="Google Shape;2045;p119"/>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46" name="Google Shape;2046;p119"/>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47" name="Google Shape;2047;p119"/>
          <p:cNvSpPr txBox="1"/>
          <p:nvPr>
            <p:ph idx="1"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8" name="Google Shape;2048;p119"/>
          <p:cNvSpPr txBox="1"/>
          <p:nvPr>
            <p:ph idx="2" type="body"/>
          </p:nvPr>
        </p:nvSpPr>
        <p:spPr>
          <a:xfrm>
            <a:off x="304797" y="6055756"/>
            <a:ext cx="11582401"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49" name="Google Shape;2049;p119"/>
          <p:cNvSpPr txBox="1"/>
          <p:nvPr>
            <p:ph idx="3" type="body"/>
          </p:nvPr>
        </p:nvSpPr>
        <p:spPr>
          <a:xfrm>
            <a:off x="300038" y="1447800"/>
            <a:ext cx="11587162" cy="4608513"/>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54" name="Shape 254"/>
        <p:cNvGrpSpPr/>
        <p:nvPr/>
      </p:nvGrpSpPr>
      <p:grpSpPr>
        <a:xfrm>
          <a:off x="0" y="0"/>
          <a:ext cx="0" cy="0"/>
          <a:chOff x="0" y="0"/>
          <a:chExt cx="0" cy="0"/>
        </a:xfrm>
      </p:grpSpPr>
      <p:sp>
        <p:nvSpPr>
          <p:cNvPr id="255" name="Google Shape;255;p166"/>
          <p:cNvSpPr txBox="1"/>
          <p:nvPr>
            <p:ph type="title"/>
          </p:nvPr>
        </p:nvSpPr>
        <p:spPr>
          <a:xfrm rot="5400000">
            <a:off x="7438666" y="2430685"/>
            <a:ext cx="4780344" cy="1979271"/>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6" name="Google Shape;256;p166"/>
          <p:cNvSpPr txBox="1"/>
          <p:nvPr>
            <p:ph idx="1" type="body"/>
          </p:nvPr>
        </p:nvSpPr>
        <p:spPr>
          <a:xfrm rot="5400000">
            <a:off x="2630029" y="-195484"/>
            <a:ext cx="4780344" cy="7231607"/>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257" name="Google Shape;257;p166"/>
          <p:cNvSpPr txBox="1"/>
          <p:nvPr>
            <p:ph idx="10" type="dt"/>
          </p:nvPr>
        </p:nvSpPr>
        <p:spPr>
          <a:xfrm>
            <a:off x="7996477"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8" name="Google Shape;258;p166"/>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9" name="Google Shape;259;p166"/>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953">
                <a:solidFill>
                  <a:srgbClr val="FEFEFE"/>
                </a:solidFill>
                <a:latin typeface="Century Gothic"/>
                <a:ea typeface="Century Gothic"/>
                <a:cs typeface="Century Gothic"/>
                <a:sym typeface="Century Gothic"/>
              </a:defRPr>
            </a:lvl1pPr>
            <a:lvl2pPr indent="0" lvl="1" marL="0" marR="0" algn="l">
              <a:spcBef>
                <a:spcPts val="0"/>
              </a:spcBef>
              <a:buNone/>
              <a:defRPr sz="953">
                <a:solidFill>
                  <a:srgbClr val="FEFEFE"/>
                </a:solidFill>
                <a:latin typeface="Century Gothic"/>
                <a:ea typeface="Century Gothic"/>
                <a:cs typeface="Century Gothic"/>
                <a:sym typeface="Century Gothic"/>
              </a:defRPr>
            </a:lvl2pPr>
            <a:lvl3pPr indent="0" lvl="2" marL="0" marR="0" algn="l">
              <a:spcBef>
                <a:spcPts val="0"/>
              </a:spcBef>
              <a:buNone/>
              <a:defRPr sz="953">
                <a:solidFill>
                  <a:srgbClr val="FEFEFE"/>
                </a:solidFill>
                <a:latin typeface="Century Gothic"/>
                <a:ea typeface="Century Gothic"/>
                <a:cs typeface="Century Gothic"/>
                <a:sym typeface="Century Gothic"/>
              </a:defRPr>
            </a:lvl3pPr>
            <a:lvl4pPr indent="0" lvl="3" marL="0" marR="0" algn="l">
              <a:spcBef>
                <a:spcPts val="0"/>
              </a:spcBef>
              <a:buNone/>
              <a:defRPr sz="953">
                <a:solidFill>
                  <a:srgbClr val="FEFEFE"/>
                </a:solidFill>
                <a:latin typeface="Century Gothic"/>
                <a:ea typeface="Century Gothic"/>
                <a:cs typeface="Century Gothic"/>
                <a:sym typeface="Century Gothic"/>
              </a:defRPr>
            </a:lvl4pPr>
            <a:lvl5pPr indent="0" lvl="4" marL="0" marR="0" algn="l">
              <a:spcBef>
                <a:spcPts val="0"/>
              </a:spcBef>
              <a:buNone/>
              <a:defRPr sz="953">
                <a:solidFill>
                  <a:srgbClr val="FEFEFE"/>
                </a:solidFill>
                <a:latin typeface="Century Gothic"/>
                <a:ea typeface="Century Gothic"/>
                <a:cs typeface="Century Gothic"/>
                <a:sym typeface="Century Gothic"/>
              </a:defRPr>
            </a:lvl5pPr>
            <a:lvl6pPr indent="0" lvl="5" marL="0" marR="0" algn="l">
              <a:spcBef>
                <a:spcPts val="0"/>
              </a:spcBef>
              <a:buNone/>
              <a:defRPr sz="953">
                <a:solidFill>
                  <a:srgbClr val="FEFEFE"/>
                </a:solidFill>
                <a:latin typeface="Century Gothic"/>
                <a:ea typeface="Century Gothic"/>
                <a:cs typeface="Century Gothic"/>
                <a:sym typeface="Century Gothic"/>
              </a:defRPr>
            </a:lvl6pPr>
            <a:lvl7pPr indent="0" lvl="6" marL="0" marR="0" algn="l">
              <a:spcBef>
                <a:spcPts val="0"/>
              </a:spcBef>
              <a:buNone/>
              <a:defRPr sz="953">
                <a:solidFill>
                  <a:srgbClr val="FEFEFE"/>
                </a:solidFill>
                <a:latin typeface="Century Gothic"/>
                <a:ea typeface="Century Gothic"/>
                <a:cs typeface="Century Gothic"/>
                <a:sym typeface="Century Gothic"/>
              </a:defRPr>
            </a:lvl7pPr>
            <a:lvl8pPr indent="0" lvl="7" marL="0" marR="0" algn="l">
              <a:spcBef>
                <a:spcPts val="0"/>
              </a:spcBef>
              <a:buNone/>
              <a:defRPr sz="953">
                <a:solidFill>
                  <a:srgbClr val="FEFEFE"/>
                </a:solidFill>
                <a:latin typeface="Century Gothic"/>
                <a:ea typeface="Century Gothic"/>
                <a:cs typeface="Century Gothic"/>
                <a:sym typeface="Century Gothic"/>
              </a:defRPr>
            </a:lvl8pPr>
            <a:lvl9pPr indent="0" lvl="8" marL="0" marR="0" algn="l">
              <a:spcBef>
                <a:spcPts val="0"/>
              </a:spcBef>
              <a:buNone/>
              <a:defRPr sz="953">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bg>
      <p:bgPr>
        <a:gradFill>
          <a:gsLst>
            <a:gs pos="0">
              <a:schemeClr val="lt1"/>
            </a:gs>
            <a:gs pos="45000">
              <a:schemeClr val="lt1"/>
            </a:gs>
            <a:gs pos="100000">
              <a:schemeClr val="lt2"/>
            </a:gs>
          </a:gsLst>
          <a:lin ang="1080000" scaled="0"/>
        </a:gradFill>
      </p:bgPr>
    </p:bg>
    <p:spTree>
      <p:nvGrpSpPr>
        <p:cNvPr id="2050" name="Shape 2050"/>
        <p:cNvGrpSpPr/>
        <p:nvPr/>
      </p:nvGrpSpPr>
      <p:grpSpPr>
        <a:xfrm>
          <a:off x="0" y="0"/>
          <a:ext cx="0" cy="0"/>
          <a:chOff x="0" y="0"/>
          <a:chExt cx="0" cy="0"/>
        </a:xfrm>
      </p:grpSpPr>
      <p:sp>
        <p:nvSpPr>
          <p:cNvPr id="2051" name="Google Shape;2051;p120"/>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52" name="Google Shape;2052;p120"/>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53" name="Google Shape;2053;p120"/>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54" name="Google Shape;2054;p120"/>
          <p:cNvSpPr txBox="1"/>
          <p:nvPr>
            <p:ph idx="1" type="body"/>
          </p:nvPr>
        </p:nvSpPr>
        <p:spPr>
          <a:xfrm>
            <a:off x="304797" y="6055756"/>
            <a:ext cx="11582400"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5" name="Google Shape;2055;p120"/>
          <p:cNvSpPr txBox="1"/>
          <p:nvPr>
            <p:ph idx="2" type="body"/>
          </p:nvPr>
        </p:nvSpPr>
        <p:spPr>
          <a:xfrm>
            <a:off x="304800" y="1447800"/>
            <a:ext cx="5638796" cy="4607954"/>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6" name="Google Shape;2056;p120"/>
          <p:cNvSpPr txBox="1"/>
          <p:nvPr>
            <p:ph idx="3" type="body"/>
          </p:nvPr>
        </p:nvSpPr>
        <p:spPr>
          <a:xfrm>
            <a:off x="6248398" y="1447800"/>
            <a:ext cx="5638799" cy="4607954"/>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57" name="Google Shape;2057;p120"/>
          <p:cNvSpPr txBox="1"/>
          <p:nvPr>
            <p:ph idx="4"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bg>
      <p:bgPr>
        <a:gradFill>
          <a:gsLst>
            <a:gs pos="0">
              <a:schemeClr val="lt1"/>
            </a:gs>
            <a:gs pos="45000">
              <a:schemeClr val="lt1"/>
            </a:gs>
            <a:gs pos="100000">
              <a:schemeClr val="lt2"/>
            </a:gs>
          </a:gsLst>
          <a:lin ang="1080000" scaled="0"/>
        </a:gradFill>
      </p:bgPr>
    </p:bg>
    <p:spTree>
      <p:nvGrpSpPr>
        <p:cNvPr id="2058" name="Shape 2058"/>
        <p:cNvGrpSpPr/>
        <p:nvPr/>
      </p:nvGrpSpPr>
      <p:grpSpPr>
        <a:xfrm>
          <a:off x="0" y="0"/>
          <a:ext cx="0" cy="0"/>
          <a:chOff x="0" y="0"/>
          <a:chExt cx="0" cy="0"/>
        </a:xfrm>
      </p:grpSpPr>
      <p:sp>
        <p:nvSpPr>
          <p:cNvPr id="2059" name="Google Shape;2059;p121"/>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0" name="Google Shape;2060;p121"/>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61" name="Google Shape;2061;p121"/>
          <p:cNvSpPr txBox="1"/>
          <p:nvPr>
            <p:ph idx="11" type="ftr"/>
          </p:nvPr>
        </p:nvSpPr>
        <p:spPr>
          <a:xfrm>
            <a:off x="304799" y="6553201"/>
            <a:ext cx="7620002"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62" name="Google Shape;2062;p121"/>
          <p:cNvSpPr txBox="1"/>
          <p:nvPr>
            <p:ph idx="1" type="body"/>
          </p:nvPr>
        </p:nvSpPr>
        <p:spPr>
          <a:xfrm>
            <a:off x="304797" y="6055756"/>
            <a:ext cx="11582400"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3" name="Google Shape;2063;p121"/>
          <p:cNvSpPr txBox="1"/>
          <p:nvPr>
            <p:ph idx="2"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4" name="Google Shape;2064;p121"/>
          <p:cNvSpPr txBox="1"/>
          <p:nvPr>
            <p:ph idx="3" type="body"/>
          </p:nvPr>
        </p:nvSpPr>
        <p:spPr>
          <a:xfrm>
            <a:off x="304800" y="1447800"/>
            <a:ext cx="3657600" cy="4607954"/>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5" name="Google Shape;2065;p121"/>
          <p:cNvSpPr txBox="1"/>
          <p:nvPr>
            <p:ph idx="4" type="body"/>
          </p:nvPr>
        </p:nvSpPr>
        <p:spPr>
          <a:xfrm>
            <a:off x="4267201" y="1447800"/>
            <a:ext cx="3657600" cy="4607954"/>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66" name="Google Shape;2066;p121"/>
          <p:cNvSpPr txBox="1"/>
          <p:nvPr>
            <p:ph idx="5" type="body"/>
          </p:nvPr>
        </p:nvSpPr>
        <p:spPr>
          <a:xfrm>
            <a:off x="8229594" y="1447800"/>
            <a:ext cx="3657603" cy="4607954"/>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images">
  <p:cSld name="3 column with images">
    <p:bg>
      <p:bgPr>
        <a:gradFill>
          <a:gsLst>
            <a:gs pos="0">
              <a:schemeClr val="lt1"/>
            </a:gs>
            <a:gs pos="45000">
              <a:schemeClr val="lt1"/>
            </a:gs>
            <a:gs pos="100000">
              <a:schemeClr val="lt2"/>
            </a:gs>
          </a:gsLst>
          <a:lin ang="1080000" scaled="0"/>
        </a:gradFill>
      </p:bgPr>
    </p:bg>
    <p:spTree>
      <p:nvGrpSpPr>
        <p:cNvPr id="2067" name="Shape 2067"/>
        <p:cNvGrpSpPr/>
        <p:nvPr/>
      </p:nvGrpSpPr>
      <p:grpSpPr>
        <a:xfrm>
          <a:off x="0" y="0"/>
          <a:ext cx="0" cy="0"/>
          <a:chOff x="0" y="0"/>
          <a:chExt cx="0" cy="0"/>
        </a:xfrm>
      </p:grpSpPr>
      <p:sp>
        <p:nvSpPr>
          <p:cNvPr id="2068" name="Google Shape;2068;p122"/>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9" name="Google Shape;2069;p122"/>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070" name="Google Shape;2070;p122"/>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71" name="Google Shape;2071;p122"/>
          <p:cNvSpPr txBox="1"/>
          <p:nvPr>
            <p:ph idx="1" type="body"/>
          </p:nvPr>
        </p:nvSpPr>
        <p:spPr>
          <a:xfrm>
            <a:off x="304797" y="6055756"/>
            <a:ext cx="11591542"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2" name="Google Shape;2072;p122"/>
          <p:cNvSpPr txBox="1"/>
          <p:nvPr>
            <p:ph idx="2"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3" name="Google Shape;2073;p122"/>
          <p:cNvSpPr txBox="1"/>
          <p:nvPr>
            <p:ph idx="3" type="body"/>
          </p:nvPr>
        </p:nvSpPr>
        <p:spPr>
          <a:xfrm>
            <a:off x="304800" y="3512047"/>
            <a:ext cx="3657600" cy="2528783"/>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4" name="Google Shape;2074;p122"/>
          <p:cNvSpPr txBox="1"/>
          <p:nvPr>
            <p:ph idx="4" type="body"/>
          </p:nvPr>
        </p:nvSpPr>
        <p:spPr>
          <a:xfrm>
            <a:off x="4267201" y="3512047"/>
            <a:ext cx="3657600" cy="2528783"/>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5" name="Google Shape;2075;p122"/>
          <p:cNvSpPr txBox="1"/>
          <p:nvPr>
            <p:ph idx="5" type="body"/>
          </p:nvPr>
        </p:nvSpPr>
        <p:spPr>
          <a:xfrm>
            <a:off x="8229594" y="3512047"/>
            <a:ext cx="3657603" cy="2528783"/>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76" name="Google Shape;2076;p122"/>
          <p:cNvSpPr/>
          <p:nvPr>
            <p:ph idx="6" type="pic"/>
          </p:nvPr>
        </p:nvSpPr>
        <p:spPr>
          <a:xfrm>
            <a:off x="300226" y="1466405"/>
            <a:ext cx="3662174" cy="1947672"/>
          </a:xfrm>
          <a:prstGeom prst="rect">
            <a:avLst/>
          </a:prstGeom>
          <a:solidFill>
            <a:schemeClr val="lt2"/>
          </a:solidFill>
          <a:ln>
            <a:noFill/>
          </a:ln>
        </p:spPr>
      </p:sp>
      <p:sp>
        <p:nvSpPr>
          <p:cNvPr id="2077" name="Google Shape;2077;p122"/>
          <p:cNvSpPr/>
          <p:nvPr>
            <p:ph idx="7" type="pic"/>
          </p:nvPr>
        </p:nvSpPr>
        <p:spPr>
          <a:xfrm>
            <a:off x="4262626" y="1459723"/>
            <a:ext cx="3662174" cy="1947672"/>
          </a:xfrm>
          <a:prstGeom prst="rect">
            <a:avLst/>
          </a:prstGeom>
          <a:solidFill>
            <a:schemeClr val="lt2"/>
          </a:solidFill>
          <a:ln>
            <a:noFill/>
          </a:ln>
        </p:spPr>
      </p:sp>
      <p:sp>
        <p:nvSpPr>
          <p:cNvPr id="2078" name="Google Shape;2078;p122"/>
          <p:cNvSpPr/>
          <p:nvPr>
            <p:ph idx="8" type="pic"/>
          </p:nvPr>
        </p:nvSpPr>
        <p:spPr>
          <a:xfrm>
            <a:off x="8227308" y="1466404"/>
            <a:ext cx="3662174" cy="1947672"/>
          </a:xfrm>
          <a:prstGeom prst="rect">
            <a:avLst/>
          </a:prstGeom>
          <a:solidFill>
            <a:schemeClr val="lt2"/>
          </a:solidFill>
          <a:ln>
            <a:noFill/>
          </a:ln>
        </p:spPr>
      </p:sp>
      <p:grpSp>
        <p:nvGrpSpPr>
          <p:cNvPr id="2079" name="Google Shape;2079;p122"/>
          <p:cNvGrpSpPr/>
          <p:nvPr/>
        </p:nvGrpSpPr>
        <p:grpSpPr>
          <a:xfrm>
            <a:off x="4114800" y="1474646"/>
            <a:ext cx="3968496" cy="4581107"/>
            <a:chOff x="4105421" y="1377388"/>
            <a:chExt cx="3964795" cy="2233914"/>
          </a:xfrm>
        </p:grpSpPr>
        <p:cxnSp>
          <p:nvCxnSpPr>
            <p:cNvPr id="2080" name="Google Shape;2080;p122"/>
            <p:cNvCxnSpPr/>
            <p:nvPr/>
          </p:nvCxnSpPr>
          <p:spPr>
            <a:xfrm>
              <a:off x="4105421" y="1377388"/>
              <a:ext cx="0" cy="2233914"/>
            </a:xfrm>
            <a:prstGeom prst="straightConnector1">
              <a:avLst/>
            </a:prstGeom>
            <a:noFill/>
            <a:ln cap="flat" cmpd="sng" w="9525">
              <a:solidFill>
                <a:srgbClr val="CACCCC"/>
              </a:solidFill>
              <a:prstDash val="solid"/>
              <a:miter lim="800000"/>
              <a:headEnd len="sm" w="sm" type="none"/>
              <a:tailEnd len="sm" w="sm" type="none"/>
            </a:ln>
          </p:spPr>
        </p:cxnSp>
        <p:cxnSp>
          <p:nvCxnSpPr>
            <p:cNvPr id="2081" name="Google Shape;2081;p122"/>
            <p:cNvCxnSpPr/>
            <p:nvPr/>
          </p:nvCxnSpPr>
          <p:spPr>
            <a:xfrm>
              <a:off x="8070216" y="1377388"/>
              <a:ext cx="0" cy="2233914"/>
            </a:xfrm>
            <a:prstGeom prst="straightConnector1">
              <a:avLst/>
            </a:prstGeom>
            <a:noFill/>
            <a:ln cap="flat" cmpd="sng" w="9525">
              <a:solidFill>
                <a:srgbClr val="CACCCC"/>
              </a:solidFill>
              <a:prstDash val="solid"/>
              <a:miter lim="800000"/>
              <a:headEnd len="sm" w="sm" type="none"/>
              <a:tailEnd len="sm" w="sm" type="none"/>
            </a:ln>
          </p:spPr>
        </p:cxnSp>
      </p:gr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full width image">
  <p:cSld name="3 column with full width image">
    <p:bg>
      <p:bgPr>
        <a:gradFill>
          <a:gsLst>
            <a:gs pos="0">
              <a:schemeClr val="lt1"/>
            </a:gs>
            <a:gs pos="45000">
              <a:schemeClr val="lt1"/>
            </a:gs>
            <a:gs pos="100000">
              <a:schemeClr val="lt2"/>
            </a:gs>
          </a:gsLst>
          <a:lin ang="1080000" scaled="0"/>
        </a:gradFill>
      </p:bgPr>
    </p:bg>
    <p:spTree>
      <p:nvGrpSpPr>
        <p:cNvPr id="2082" name="Shape 2082"/>
        <p:cNvGrpSpPr/>
        <p:nvPr/>
      </p:nvGrpSpPr>
      <p:grpSpPr>
        <a:xfrm>
          <a:off x="0" y="0"/>
          <a:ext cx="0" cy="0"/>
          <a:chOff x="0" y="0"/>
          <a:chExt cx="0" cy="0"/>
        </a:xfrm>
      </p:grpSpPr>
      <p:sp>
        <p:nvSpPr>
          <p:cNvPr id="2083" name="Google Shape;2083;p123"/>
          <p:cNvSpPr/>
          <p:nvPr>
            <p:ph idx="2" type="pic"/>
          </p:nvPr>
        </p:nvSpPr>
        <p:spPr>
          <a:xfrm>
            <a:off x="-1" y="4083050"/>
            <a:ext cx="12191999" cy="2774950"/>
          </a:xfrm>
          <a:prstGeom prst="rect">
            <a:avLst/>
          </a:prstGeom>
          <a:solidFill>
            <a:schemeClr val="lt2"/>
          </a:solidFill>
          <a:ln>
            <a:noFill/>
          </a:ln>
        </p:spPr>
      </p:sp>
      <p:sp>
        <p:nvSpPr>
          <p:cNvPr id="2084" name="Google Shape;2084;p123"/>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85" name="Google Shape;2085;p123"/>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086" name="Google Shape;2086;p123"/>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87" name="Google Shape;2087;p123"/>
          <p:cNvSpPr txBox="1"/>
          <p:nvPr>
            <p:ph idx="1"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8" name="Google Shape;2088;p123"/>
          <p:cNvSpPr txBox="1"/>
          <p:nvPr>
            <p:ph idx="3" type="body"/>
          </p:nvPr>
        </p:nvSpPr>
        <p:spPr>
          <a:xfrm>
            <a:off x="304800" y="1447800"/>
            <a:ext cx="3657600" cy="2334768"/>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89" name="Google Shape;2089;p123"/>
          <p:cNvSpPr txBox="1"/>
          <p:nvPr>
            <p:ph idx="4" type="body"/>
          </p:nvPr>
        </p:nvSpPr>
        <p:spPr>
          <a:xfrm>
            <a:off x="4267201" y="1447800"/>
            <a:ext cx="3657600" cy="2334768"/>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0" name="Google Shape;2090;p123"/>
          <p:cNvSpPr txBox="1"/>
          <p:nvPr>
            <p:ph idx="5" type="body"/>
          </p:nvPr>
        </p:nvSpPr>
        <p:spPr>
          <a:xfrm>
            <a:off x="8229594" y="1447800"/>
            <a:ext cx="3657603" cy="2334768"/>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divider with photo">
  <p:cSld name="1_Section divider with photo">
    <p:bg>
      <p:bgPr>
        <a:gradFill>
          <a:gsLst>
            <a:gs pos="0">
              <a:schemeClr val="lt1"/>
            </a:gs>
            <a:gs pos="45000">
              <a:schemeClr val="lt1"/>
            </a:gs>
            <a:gs pos="100000">
              <a:schemeClr val="lt2"/>
            </a:gs>
          </a:gsLst>
          <a:lin ang="1080000" scaled="0"/>
        </a:gradFill>
      </p:bgPr>
    </p:bg>
    <p:spTree>
      <p:nvGrpSpPr>
        <p:cNvPr id="2091" name="Shape 2091"/>
        <p:cNvGrpSpPr/>
        <p:nvPr/>
      </p:nvGrpSpPr>
      <p:grpSpPr>
        <a:xfrm>
          <a:off x="0" y="0"/>
          <a:ext cx="0" cy="0"/>
          <a:chOff x="0" y="0"/>
          <a:chExt cx="0" cy="0"/>
        </a:xfrm>
      </p:grpSpPr>
      <p:sp>
        <p:nvSpPr>
          <p:cNvPr id="2092" name="Google Shape;2092;p124"/>
          <p:cNvSpPr/>
          <p:nvPr>
            <p:ph idx="2" type="pic"/>
          </p:nvPr>
        </p:nvSpPr>
        <p:spPr>
          <a:xfrm>
            <a:off x="-1" y="0"/>
            <a:ext cx="12191999" cy="6858000"/>
          </a:xfrm>
          <a:prstGeom prst="rect">
            <a:avLst/>
          </a:prstGeom>
          <a:solidFill>
            <a:schemeClr val="lt2"/>
          </a:solidFill>
          <a:ln>
            <a:noFill/>
          </a:ln>
        </p:spPr>
      </p:sp>
      <p:sp>
        <p:nvSpPr>
          <p:cNvPr id="2093" name="Google Shape;2093;p124"/>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094" name="Google Shape;2094;p124"/>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95" name="Google Shape;2095;p124"/>
          <p:cNvSpPr txBox="1"/>
          <p:nvPr>
            <p:ph idx="1" type="body"/>
          </p:nvPr>
        </p:nvSpPr>
        <p:spPr>
          <a:xfrm>
            <a:off x="0" y="3742192"/>
            <a:ext cx="6096000" cy="1071062"/>
          </a:xfrm>
          <a:prstGeom prst="rect">
            <a:avLst/>
          </a:prstGeom>
          <a:solidFill>
            <a:schemeClr val="lt1"/>
          </a:solidFill>
          <a:ln>
            <a:noFill/>
          </a:ln>
        </p:spPr>
        <p:txBody>
          <a:bodyPr anchorCtr="0" anchor="b" bIns="91425" lIns="292600" spcFirstLastPara="1" rIns="292600" wrap="square" tIns="201150">
            <a:spAutoFit/>
          </a:bodyPr>
          <a:lstStyle>
            <a:lvl1pPr indent="-228600" lvl="0" marL="457200" algn="l">
              <a:lnSpc>
                <a:spcPct val="90000"/>
              </a:lnSpc>
              <a:spcBef>
                <a:spcPts val="200"/>
              </a:spcBef>
              <a:spcAft>
                <a:spcPts val="0"/>
              </a:spcAft>
              <a:buSzPts val="2800"/>
              <a:buNone/>
              <a:defRPr b="1" sz="2800">
                <a:solidFill>
                  <a:schemeClr val="dk2"/>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96" name="Google Shape;2096;p124"/>
          <p:cNvSpPr txBox="1"/>
          <p:nvPr>
            <p:ph idx="3" type="body"/>
          </p:nvPr>
        </p:nvSpPr>
        <p:spPr>
          <a:xfrm>
            <a:off x="0" y="4813254"/>
            <a:ext cx="6096000" cy="630814"/>
          </a:xfrm>
          <a:prstGeom prst="rect">
            <a:avLst/>
          </a:prstGeom>
          <a:solidFill>
            <a:schemeClr val="lt1"/>
          </a:solidFill>
          <a:ln>
            <a:noFill/>
          </a:ln>
        </p:spPr>
        <p:txBody>
          <a:bodyPr anchorCtr="0" anchor="t" bIns="201150" lIns="292600" spcFirstLastPara="1" rIns="292600" wrap="square" tIns="91425">
            <a:spAutoFit/>
          </a:bodyPr>
          <a:lstStyle>
            <a:lvl1pPr indent="-228600" lvl="0" marL="457200" marR="0" algn="l">
              <a:lnSpc>
                <a:spcPct val="100000"/>
              </a:lnSpc>
              <a:spcBef>
                <a:spcPts val="200"/>
              </a:spcBef>
              <a:spcAft>
                <a:spcPts val="0"/>
              </a:spcAft>
              <a:buClr>
                <a:schemeClr val="dk2"/>
              </a:buClr>
              <a:buSzPts val="2000"/>
              <a:buFont typeface="Arial"/>
              <a:buNone/>
              <a:defRPr b="0" sz="2000">
                <a:solidFill>
                  <a:schemeClr val="dk1"/>
                </a:solidFill>
                <a:latin typeface="Arial"/>
                <a:ea typeface="Arial"/>
                <a:cs typeface="Arial"/>
                <a:sym typeface="Aria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Red background">
    <p:bg>
      <p:bgPr>
        <a:gradFill>
          <a:gsLst>
            <a:gs pos="0">
              <a:schemeClr val="dk2"/>
            </a:gs>
            <a:gs pos="45000">
              <a:schemeClr val="dk2"/>
            </a:gs>
            <a:gs pos="100000">
              <a:srgbClr val="73090A"/>
            </a:gs>
          </a:gsLst>
          <a:lin ang="1080000" scaled="0"/>
        </a:gradFill>
      </p:bgPr>
    </p:bg>
    <p:spTree>
      <p:nvGrpSpPr>
        <p:cNvPr id="2097" name="Shape 2097"/>
        <p:cNvGrpSpPr/>
        <p:nvPr/>
      </p:nvGrpSpPr>
      <p:grpSpPr>
        <a:xfrm>
          <a:off x="0" y="0"/>
          <a:ext cx="0" cy="0"/>
          <a:chOff x="0" y="0"/>
          <a:chExt cx="0" cy="0"/>
        </a:xfrm>
      </p:grpSpPr>
      <p:sp>
        <p:nvSpPr>
          <p:cNvPr id="2098" name="Google Shape;2098;p125"/>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99" name="Google Shape;2099;p125"/>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100" name="Google Shape;2100;p125"/>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1" name="Google Shape;2101;p125"/>
          <p:cNvSpPr txBox="1"/>
          <p:nvPr>
            <p:ph idx="1"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lt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esentation Bumper (Photo)">
  <p:cSld name="Presentation Bumper (Photo)">
    <p:bg>
      <p:bgPr>
        <a:gradFill>
          <a:gsLst>
            <a:gs pos="0">
              <a:schemeClr val="lt1"/>
            </a:gs>
            <a:gs pos="45000">
              <a:schemeClr val="lt1"/>
            </a:gs>
            <a:gs pos="100000">
              <a:schemeClr val="lt2"/>
            </a:gs>
          </a:gsLst>
          <a:lin ang="1080000" scaled="0"/>
        </a:gradFill>
      </p:bgPr>
    </p:bg>
    <p:spTree>
      <p:nvGrpSpPr>
        <p:cNvPr id="2102" name="Shape 2102"/>
        <p:cNvGrpSpPr/>
        <p:nvPr/>
      </p:nvGrpSpPr>
      <p:grpSpPr>
        <a:xfrm>
          <a:off x="0" y="0"/>
          <a:ext cx="0" cy="0"/>
          <a:chOff x="0" y="0"/>
          <a:chExt cx="0" cy="0"/>
        </a:xfrm>
      </p:grpSpPr>
      <p:sp>
        <p:nvSpPr>
          <p:cNvPr id="2103" name="Google Shape;2103;p126"/>
          <p:cNvSpPr/>
          <p:nvPr>
            <p:ph idx="2" type="pic"/>
          </p:nvPr>
        </p:nvSpPr>
        <p:spPr>
          <a:xfrm>
            <a:off x="-1" y="0"/>
            <a:ext cx="12191999" cy="6858000"/>
          </a:xfrm>
          <a:prstGeom prst="rect">
            <a:avLst/>
          </a:prstGeom>
          <a:solidFill>
            <a:schemeClr val="lt2"/>
          </a:solidFill>
          <a:ln>
            <a:noFill/>
          </a:ln>
        </p:spPr>
      </p:sp>
      <p:sp>
        <p:nvSpPr>
          <p:cNvPr id="2104" name="Google Shape;2104;p126"/>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105" name="Google Shape;2105;p126"/>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06" name="Google Shape;2106;p126"/>
          <p:cNvSpPr txBox="1"/>
          <p:nvPr>
            <p:ph idx="1" type="body"/>
          </p:nvPr>
        </p:nvSpPr>
        <p:spPr>
          <a:xfrm>
            <a:off x="318656" y="5268999"/>
            <a:ext cx="7691658" cy="489250"/>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200"/>
              </a:spcBef>
              <a:spcAft>
                <a:spcPts val="0"/>
              </a:spcAft>
              <a:buClr>
                <a:schemeClr val="dk2"/>
              </a:buClr>
              <a:buSzPts val="2000"/>
              <a:buFont typeface="Arial"/>
              <a:buNone/>
              <a:defRPr>
                <a:solidFill>
                  <a:schemeClr val="lt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07" name="Google Shape;2107;p126"/>
          <p:cNvSpPr txBox="1"/>
          <p:nvPr>
            <p:ph idx="3" type="body"/>
          </p:nvPr>
        </p:nvSpPr>
        <p:spPr>
          <a:xfrm>
            <a:off x="255104" y="3792585"/>
            <a:ext cx="7755210" cy="1476413"/>
          </a:xfrm>
          <a:prstGeom prst="rect">
            <a:avLst/>
          </a:prstGeom>
          <a:noFill/>
          <a:ln>
            <a:noFill/>
          </a:ln>
        </p:spPr>
        <p:txBody>
          <a:bodyPr anchorCtr="0" anchor="t" bIns="0" lIns="0" spcFirstLastPara="1" rIns="0" wrap="square" tIns="0">
            <a:normAutofit/>
          </a:bodyPr>
          <a:lstStyle>
            <a:lvl1pPr indent="-228600" lvl="0" marL="457200" algn="l">
              <a:lnSpc>
                <a:spcPct val="120000"/>
              </a:lnSpc>
              <a:spcBef>
                <a:spcPts val="200"/>
              </a:spcBef>
              <a:spcAft>
                <a:spcPts val="0"/>
              </a:spcAft>
              <a:buSzPts val="9600"/>
              <a:buNone/>
              <a:defRPr b="1" sz="9600">
                <a:solidFill>
                  <a:schemeClr val="lt1"/>
                </a:solidFill>
                <a:latin typeface="Arial"/>
                <a:ea typeface="Arial"/>
                <a:cs typeface="Arial"/>
                <a:sym typeface="Aria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gradFill>
          <a:gsLst>
            <a:gs pos="0">
              <a:schemeClr val="lt1"/>
            </a:gs>
            <a:gs pos="45000">
              <a:schemeClr val="lt1"/>
            </a:gs>
            <a:gs pos="100000">
              <a:schemeClr val="lt2"/>
            </a:gs>
          </a:gsLst>
          <a:lin ang="1080000" scaled="0"/>
        </a:gradFill>
      </p:bgPr>
    </p:bg>
    <p:spTree>
      <p:nvGrpSpPr>
        <p:cNvPr id="2108" name="Shape 2108"/>
        <p:cNvGrpSpPr/>
        <p:nvPr/>
      </p:nvGrpSpPr>
      <p:grpSpPr>
        <a:xfrm>
          <a:off x="0" y="0"/>
          <a:ext cx="0" cy="0"/>
          <a:chOff x="0" y="0"/>
          <a:chExt cx="0" cy="0"/>
        </a:xfrm>
      </p:grpSpPr>
      <p:sp>
        <p:nvSpPr>
          <p:cNvPr id="2109" name="Google Shape;2109;p127"/>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0" name="Google Shape;2110;p127"/>
          <p:cNvSpPr/>
          <p:nvPr/>
        </p:nvSpPr>
        <p:spPr>
          <a:xfrm>
            <a:off x="152400" y="5297034"/>
            <a:ext cx="39624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11" name="Google Shape;2111;p127"/>
          <p:cNvSpPr/>
          <p:nvPr/>
        </p:nvSpPr>
        <p:spPr>
          <a:xfrm>
            <a:off x="4114800" y="5297033"/>
            <a:ext cx="39624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12" name="Google Shape;2112;p127"/>
          <p:cNvSpPr/>
          <p:nvPr/>
        </p:nvSpPr>
        <p:spPr>
          <a:xfrm>
            <a:off x="8077200" y="5297033"/>
            <a:ext cx="39624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13" name="Google Shape;2113;p127"/>
          <p:cNvSpPr/>
          <p:nvPr/>
        </p:nvSpPr>
        <p:spPr>
          <a:xfrm>
            <a:off x="152400" y="4655679"/>
            <a:ext cx="29718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14" name="Google Shape;2114;p127"/>
          <p:cNvSpPr/>
          <p:nvPr/>
        </p:nvSpPr>
        <p:spPr>
          <a:xfrm>
            <a:off x="3124200" y="4655678"/>
            <a:ext cx="29718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15" name="Google Shape;2115;p127"/>
          <p:cNvSpPr/>
          <p:nvPr/>
        </p:nvSpPr>
        <p:spPr>
          <a:xfrm>
            <a:off x="6096000" y="4655678"/>
            <a:ext cx="29718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16" name="Google Shape;2116;p127"/>
          <p:cNvSpPr/>
          <p:nvPr/>
        </p:nvSpPr>
        <p:spPr>
          <a:xfrm>
            <a:off x="9067800" y="4655678"/>
            <a:ext cx="29718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17" name="Google Shape;2117;p127"/>
          <p:cNvSpPr/>
          <p:nvPr/>
        </p:nvSpPr>
        <p:spPr>
          <a:xfrm>
            <a:off x="152400" y="4019094"/>
            <a:ext cx="237744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18" name="Google Shape;2118;p127"/>
          <p:cNvSpPr/>
          <p:nvPr/>
        </p:nvSpPr>
        <p:spPr>
          <a:xfrm>
            <a:off x="2529840" y="4019093"/>
            <a:ext cx="237744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19" name="Google Shape;2119;p127"/>
          <p:cNvSpPr/>
          <p:nvPr/>
        </p:nvSpPr>
        <p:spPr>
          <a:xfrm>
            <a:off x="4907280" y="4019093"/>
            <a:ext cx="237744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20" name="Google Shape;2120;p127"/>
          <p:cNvSpPr/>
          <p:nvPr/>
        </p:nvSpPr>
        <p:spPr>
          <a:xfrm>
            <a:off x="7284720" y="4019093"/>
            <a:ext cx="237744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21" name="Google Shape;2121;p127"/>
          <p:cNvSpPr/>
          <p:nvPr/>
        </p:nvSpPr>
        <p:spPr>
          <a:xfrm>
            <a:off x="9662160" y="4019093"/>
            <a:ext cx="237744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22" name="Google Shape;2122;p127"/>
          <p:cNvSpPr/>
          <p:nvPr/>
        </p:nvSpPr>
        <p:spPr>
          <a:xfrm>
            <a:off x="152400" y="5943601"/>
            <a:ext cx="59436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23" name="Google Shape;2123;p127"/>
          <p:cNvSpPr/>
          <p:nvPr/>
        </p:nvSpPr>
        <p:spPr>
          <a:xfrm>
            <a:off x="6096000" y="5943600"/>
            <a:ext cx="59436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24" name="Google Shape;2124;p127"/>
          <p:cNvSpPr/>
          <p:nvPr/>
        </p:nvSpPr>
        <p:spPr>
          <a:xfrm>
            <a:off x="152400" y="3336769"/>
            <a:ext cx="19812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25" name="Google Shape;2125;p127"/>
          <p:cNvSpPr/>
          <p:nvPr/>
        </p:nvSpPr>
        <p:spPr>
          <a:xfrm>
            <a:off x="2133600" y="3336768"/>
            <a:ext cx="19812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26" name="Google Shape;2126;p127"/>
          <p:cNvSpPr/>
          <p:nvPr/>
        </p:nvSpPr>
        <p:spPr>
          <a:xfrm>
            <a:off x="4114800" y="3336768"/>
            <a:ext cx="19812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27" name="Google Shape;2127;p127"/>
          <p:cNvSpPr/>
          <p:nvPr/>
        </p:nvSpPr>
        <p:spPr>
          <a:xfrm>
            <a:off x="6096000" y="3336768"/>
            <a:ext cx="19812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28" name="Google Shape;2128;p127"/>
          <p:cNvSpPr/>
          <p:nvPr/>
        </p:nvSpPr>
        <p:spPr>
          <a:xfrm>
            <a:off x="8077200" y="3336768"/>
            <a:ext cx="1981200" cy="304800"/>
          </a:xfrm>
          <a:prstGeom prst="rect">
            <a:avLst/>
          </a:prstGeom>
          <a:solidFill>
            <a:srgbClr val="FBCDC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29" name="Google Shape;2129;p127"/>
          <p:cNvSpPr/>
          <p:nvPr/>
        </p:nvSpPr>
        <p:spPr>
          <a:xfrm>
            <a:off x="10058400" y="3336768"/>
            <a:ext cx="1981200" cy="304800"/>
          </a:xfrm>
          <a:prstGeom prst="rect">
            <a:avLst/>
          </a:prstGeom>
          <a:solidFill>
            <a:srgbClr val="F36D6E"/>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nvGrpSpPr>
          <p:cNvPr id="2130" name="Google Shape;2130;p127"/>
          <p:cNvGrpSpPr/>
          <p:nvPr/>
        </p:nvGrpSpPr>
        <p:grpSpPr>
          <a:xfrm>
            <a:off x="0" y="3336768"/>
            <a:ext cx="304800" cy="304800"/>
            <a:chOff x="4748283" y="3386554"/>
            <a:chExt cx="548640" cy="548640"/>
          </a:xfrm>
        </p:grpSpPr>
        <p:sp>
          <p:nvSpPr>
            <p:cNvPr id="2131" name="Google Shape;2131;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32" name="Google Shape;2132;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33" name="Google Shape;2133;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34" name="Google Shape;2134;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sp>
        <p:nvSpPr>
          <p:cNvPr id="2135" name="Google Shape;2135;p127"/>
          <p:cNvSpPr txBox="1"/>
          <p:nvPr/>
        </p:nvSpPr>
        <p:spPr>
          <a:xfrm>
            <a:off x="304800" y="3126887"/>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6 column</a:t>
            </a:r>
            <a:endParaRPr/>
          </a:p>
        </p:txBody>
      </p:sp>
      <p:sp>
        <p:nvSpPr>
          <p:cNvPr id="2136" name="Google Shape;2136;p127"/>
          <p:cNvSpPr txBox="1"/>
          <p:nvPr/>
        </p:nvSpPr>
        <p:spPr>
          <a:xfrm>
            <a:off x="304800" y="3823113"/>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5 column</a:t>
            </a:r>
            <a:endParaRPr/>
          </a:p>
        </p:txBody>
      </p:sp>
      <p:sp>
        <p:nvSpPr>
          <p:cNvPr id="2137" name="Google Shape;2137;p127"/>
          <p:cNvSpPr txBox="1"/>
          <p:nvPr/>
        </p:nvSpPr>
        <p:spPr>
          <a:xfrm>
            <a:off x="304800" y="4456624"/>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4 column</a:t>
            </a:r>
            <a:endParaRPr/>
          </a:p>
        </p:txBody>
      </p:sp>
      <p:sp>
        <p:nvSpPr>
          <p:cNvPr id="2138" name="Google Shape;2138;p127"/>
          <p:cNvSpPr txBox="1"/>
          <p:nvPr/>
        </p:nvSpPr>
        <p:spPr>
          <a:xfrm>
            <a:off x="304800" y="5094905"/>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3 column</a:t>
            </a:r>
            <a:endParaRPr/>
          </a:p>
        </p:txBody>
      </p:sp>
      <p:sp>
        <p:nvSpPr>
          <p:cNvPr id="2139" name="Google Shape;2139;p127"/>
          <p:cNvSpPr txBox="1"/>
          <p:nvPr/>
        </p:nvSpPr>
        <p:spPr>
          <a:xfrm>
            <a:off x="304800" y="5751326"/>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2 column</a:t>
            </a:r>
            <a:endParaRPr/>
          </a:p>
        </p:txBody>
      </p:sp>
      <p:sp>
        <p:nvSpPr>
          <p:cNvPr id="2140" name="Google Shape;2140;p127"/>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141" name="Google Shape;2141;p127"/>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2142" name="Google Shape;2142;p127"/>
          <p:cNvGrpSpPr/>
          <p:nvPr/>
        </p:nvGrpSpPr>
        <p:grpSpPr>
          <a:xfrm>
            <a:off x="300227" y="876301"/>
            <a:ext cx="11586972" cy="5676899"/>
            <a:chOff x="300227" y="876301"/>
            <a:chExt cx="11586972" cy="5676899"/>
          </a:xfrm>
        </p:grpSpPr>
        <p:sp>
          <p:nvSpPr>
            <p:cNvPr id="2143" name="Google Shape;2143;p127"/>
            <p:cNvSpPr/>
            <p:nvPr/>
          </p:nvSpPr>
          <p:spPr>
            <a:xfrm>
              <a:off x="300227" y="876301"/>
              <a:ext cx="11586972" cy="5676899"/>
            </a:xfrm>
            <a:prstGeom prst="rect">
              <a:avLst/>
            </a:prstGeom>
            <a:noFill/>
            <a:ln cap="flat" cmpd="sng" w="12700">
              <a:solidFill>
                <a:srgbClr val="969A9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2144" name="Google Shape;2144;p127"/>
            <p:cNvCxnSpPr/>
            <p:nvPr/>
          </p:nvCxnSpPr>
          <p:spPr>
            <a:xfrm>
              <a:off x="474651" y="876301"/>
              <a:ext cx="0" cy="174504"/>
            </a:xfrm>
            <a:prstGeom prst="straightConnector1">
              <a:avLst/>
            </a:prstGeom>
            <a:noFill/>
            <a:ln cap="flat" cmpd="sng" w="12700">
              <a:solidFill>
                <a:schemeClr val="accent5"/>
              </a:solidFill>
              <a:prstDash val="solid"/>
              <a:miter lim="800000"/>
              <a:headEnd len="sm" w="sm" type="none"/>
              <a:tailEnd len="med" w="med" type="stealth"/>
            </a:ln>
          </p:spPr>
        </p:cxnSp>
        <p:sp>
          <p:nvSpPr>
            <p:cNvPr id="2145" name="Google Shape;2145;p127"/>
            <p:cNvSpPr txBox="1"/>
            <p:nvPr/>
          </p:nvSpPr>
          <p:spPr>
            <a:xfrm>
              <a:off x="579276" y="905884"/>
              <a:ext cx="3517997" cy="174504"/>
            </a:xfrm>
            <a:prstGeom prst="rect">
              <a:avLst/>
            </a:prstGeom>
            <a:noFill/>
            <a:ln>
              <a:noFill/>
            </a:ln>
          </p:spPr>
          <p:txBody>
            <a:bodyPr anchorCtr="0" anchor="t" bIns="0" lIns="0" spcFirstLastPara="1" rIns="0" wrap="square" tIns="0">
              <a:normAutofit/>
            </a:bodyPr>
            <a:lstStyle/>
            <a:p>
              <a:pPr indent="0" lvl="0" marL="0" marR="0" rtl="0" algn="l">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Safe zone</a:t>
              </a:r>
              <a:endParaRPr/>
            </a:p>
          </p:txBody>
        </p:sp>
        <p:cxnSp>
          <p:nvCxnSpPr>
            <p:cNvPr id="2146" name="Google Shape;2146;p127"/>
            <p:cNvCxnSpPr/>
            <p:nvPr/>
          </p:nvCxnSpPr>
          <p:spPr>
            <a:xfrm>
              <a:off x="474651" y="1455311"/>
              <a:ext cx="0" cy="174504"/>
            </a:xfrm>
            <a:prstGeom prst="straightConnector1">
              <a:avLst/>
            </a:prstGeom>
            <a:noFill/>
            <a:ln cap="flat" cmpd="sng" w="12700">
              <a:solidFill>
                <a:schemeClr val="accent5"/>
              </a:solidFill>
              <a:prstDash val="solid"/>
              <a:miter lim="800000"/>
              <a:headEnd len="sm" w="sm" type="none"/>
              <a:tailEnd len="med" w="med" type="stealth"/>
            </a:ln>
          </p:spPr>
        </p:cxnSp>
        <p:sp>
          <p:nvSpPr>
            <p:cNvPr id="2147" name="Google Shape;2147;p127"/>
            <p:cNvSpPr txBox="1"/>
            <p:nvPr/>
          </p:nvSpPr>
          <p:spPr>
            <a:xfrm>
              <a:off x="579276" y="1484894"/>
              <a:ext cx="3517997" cy="174504"/>
            </a:xfrm>
            <a:prstGeom prst="rect">
              <a:avLst/>
            </a:prstGeom>
            <a:noFill/>
            <a:ln>
              <a:noFill/>
            </a:ln>
          </p:spPr>
          <p:txBody>
            <a:bodyPr anchorCtr="0" anchor="t" bIns="0" lIns="0" spcFirstLastPara="1" rIns="0" wrap="square" tIns="0">
              <a:normAutofit/>
            </a:bodyPr>
            <a:lstStyle/>
            <a:p>
              <a:pPr indent="0" lvl="0" marL="0" marR="0" rtl="0" algn="l">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Safe zone with sub-title</a:t>
              </a:r>
              <a:endParaRPr/>
            </a:p>
          </p:txBody>
        </p:sp>
        <p:cxnSp>
          <p:nvCxnSpPr>
            <p:cNvPr id="2148" name="Google Shape;2148;p127"/>
            <p:cNvCxnSpPr/>
            <p:nvPr/>
          </p:nvCxnSpPr>
          <p:spPr>
            <a:xfrm>
              <a:off x="300227" y="1455311"/>
              <a:ext cx="11586972" cy="0"/>
            </a:xfrm>
            <a:prstGeom prst="straightConnector1">
              <a:avLst/>
            </a:prstGeom>
            <a:noFill/>
            <a:ln cap="flat" cmpd="sng" w="12700">
              <a:solidFill>
                <a:srgbClr val="969A9C"/>
              </a:solidFill>
              <a:prstDash val="dash"/>
              <a:miter lim="800000"/>
              <a:headEnd len="sm" w="sm" type="none"/>
              <a:tailEnd len="sm" w="sm" type="none"/>
            </a:ln>
          </p:spPr>
        </p:cxnSp>
      </p:grpSp>
      <p:grpSp>
        <p:nvGrpSpPr>
          <p:cNvPr id="2149" name="Google Shape;2149;p127"/>
          <p:cNvGrpSpPr/>
          <p:nvPr/>
        </p:nvGrpSpPr>
        <p:grpSpPr>
          <a:xfrm>
            <a:off x="2083982" y="1584073"/>
            <a:ext cx="8024037" cy="1628059"/>
            <a:chOff x="2105247" y="1591161"/>
            <a:chExt cx="8024037" cy="1628059"/>
          </a:xfrm>
        </p:grpSpPr>
        <p:pic>
          <p:nvPicPr>
            <p:cNvPr id="2150" name="Google Shape;2150;p127"/>
            <p:cNvPicPr preferRelativeResize="0"/>
            <p:nvPr/>
          </p:nvPicPr>
          <p:blipFill rotWithShape="1">
            <a:blip r:embed="rId2">
              <a:alphaModFix/>
            </a:blip>
            <a:srcRect b="0" l="0" r="0" t="0"/>
            <a:stretch/>
          </p:blipFill>
          <p:spPr>
            <a:xfrm>
              <a:off x="3874331" y="1591161"/>
              <a:ext cx="4443338" cy="1542319"/>
            </a:xfrm>
            <a:prstGeom prst="rect">
              <a:avLst/>
            </a:prstGeom>
            <a:noFill/>
            <a:ln>
              <a:noFill/>
            </a:ln>
          </p:spPr>
        </p:pic>
        <p:sp>
          <p:nvSpPr>
            <p:cNvPr id="2151" name="Google Shape;2151;p127"/>
            <p:cNvSpPr/>
            <p:nvPr/>
          </p:nvSpPr>
          <p:spPr>
            <a:xfrm>
              <a:off x="2105247" y="1611455"/>
              <a:ext cx="8024037" cy="1607765"/>
            </a:xfrm>
            <a:prstGeom prst="parallelogram">
              <a:avLst>
                <a:gd fmla="val 31844" name="adj"/>
              </a:avLst>
            </a:prstGeom>
            <a:noFill/>
            <a:ln cap="flat" cmpd="sng" w="9525">
              <a:solidFill>
                <a:srgbClr val="969A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2152" name="Google Shape;2152;p127"/>
            <p:cNvCxnSpPr/>
            <p:nvPr/>
          </p:nvCxnSpPr>
          <p:spPr>
            <a:xfrm flipH="1" rot="10800000">
              <a:off x="6265284" y="1611455"/>
              <a:ext cx="516531" cy="1607765"/>
            </a:xfrm>
            <a:prstGeom prst="straightConnector1">
              <a:avLst/>
            </a:prstGeom>
            <a:noFill/>
            <a:ln cap="flat" cmpd="sng" w="9525">
              <a:solidFill>
                <a:srgbClr val="969A9C"/>
              </a:solidFill>
              <a:prstDash val="solid"/>
              <a:round/>
              <a:headEnd len="sm" w="sm" type="none"/>
              <a:tailEnd len="sm" w="sm" type="none"/>
            </a:ln>
          </p:spPr>
        </p:cxnSp>
        <p:sp>
          <p:nvSpPr>
            <p:cNvPr id="2153" name="Google Shape;2153;p127"/>
            <p:cNvSpPr txBox="1"/>
            <p:nvPr/>
          </p:nvSpPr>
          <p:spPr>
            <a:xfrm>
              <a:off x="2682698" y="2296374"/>
              <a:ext cx="873729" cy="174504"/>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Angle Guide</a:t>
              </a:r>
              <a:endParaRPr/>
            </a:p>
          </p:txBody>
        </p:sp>
        <p:sp>
          <p:nvSpPr>
            <p:cNvPr id="2154" name="Google Shape;2154;p127"/>
            <p:cNvSpPr txBox="1"/>
            <p:nvPr/>
          </p:nvSpPr>
          <p:spPr>
            <a:xfrm>
              <a:off x="8580213" y="2296374"/>
              <a:ext cx="873729" cy="174504"/>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Angle Guide</a:t>
              </a:r>
              <a:endParaRPr/>
            </a:p>
          </p:txBody>
        </p:sp>
        <p:cxnSp>
          <p:nvCxnSpPr>
            <p:cNvPr id="2155" name="Google Shape;2155;p127"/>
            <p:cNvCxnSpPr/>
            <p:nvPr/>
          </p:nvCxnSpPr>
          <p:spPr>
            <a:xfrm flipH="1" rot="10800000">
              <a:off x="3649675" y="1611455"/>
              <a:ext cx="516531" cy="1607765"/>
            </a:xfrm>
            <a:prstGeom prst="straightConnector1">
              <a:avLst/>
            </a:prstGeom>
            <a:noFill/>
            <a:ln cap="flat" cmpd="sng" w="9525">
              <a:solidFill>
                <a:srgbClr val="969A9C"/>
              </a:solidFill>
              <a:prstDash val="solid"/>
              <a:round/>
              <a:headEnd len="sm" w="sm" type="none"/>
              <a:tailEnd len="sm" w="sm" type="none"/>
            </a:ln>
          </p:spPr>
        </p:cxnSp>
        <p:cxnSp>
          <p:nvCxnSpPr>
            <p:cNvPr id="2156" name="Google Shape;2156;p127"/>
            <p:cNvCxnSpPr/>
            <p:nvPr/>
          </p:nvCxnSpPr>
          <p:spPr>
            <a:xfrm flipH="1" rot="10800000">
              <a:off x="7921380" y="1611455"/>
              <a:ext cx="516531" cy="1607765"/>
            </a:xfrm>
            <a:prstGeom prst="straightConnector1">
              <a:avLst/>
            </a:prstGeom>
            <a:noFill/>
            <a:ln cap="flat" cmpd="sng" w="9525">
              <a:solidFill>
                <a:srgbClr val="969A9C"/>
              </a:solidFill>
              <a:prstDash val="solid"/>
              <a:round/>
              <a:headEnd len="sm" w="sm" type="none"/>
              <a:tailEnd len="sm" w="sm" type="none"/>
            </a:ln>
          </p:spPr>
        </p:cxnSp>
      </p:grpSp>
      <p:grpSp>
        <p:nvGrpSpPr>
          <p:cNvPr id="2157" name="Google Shape;2157;p127"/>
          <p:cNvGrpSpPr/>
          <p:nvPr/>
        </p:nvGrpSpPr>
        <p:grpSpPr>
          <a:xfrm>
            <a:off x="3963407" y="3336768"/>
            <a:ext cx="304800" cy="304800"/>
            <a:chOff x="4748283" y="3386554"/>
            <a:chExt cx="548640" cy="548640"/>
          </a:xfrm>
        </p:grpSpPr>
        <p:sp>
          <p:nvSpPr>
            <p:cNvPr id="2158" name="Google Shape;215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59" name="Google Shape;215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60" name="Google Shape;216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61" name="Google Shape;216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162" name="Google Shape;2162;p127"/>
          <p:cNvGrpSpPr/>
          <p:nvPr/>
        </p:nvGrpSpPr>
        <p:grpSpPr>
          <a:xfrm>
            <a:off x="7924800" y="3336768"/>
            <a:ext cx="304800" cy="304800"/>
            <a:chOff x="4748283" y="3386554"/>
            <a:chExt cx="548640" cy="548640"/>
          </a:xfrm>
        </p:grpSpPr>
        <p:sp>
          <p:nvSpPr>
            <p:cNvPr id="2163" name="Google Shape;216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64" name="Google Shape;216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65" name="Google Shape;216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66" name="Google Shape;216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167" name="Google Shape;2167;p127"/>
          <p:cNvGrpSpPr/>
          <p:nvPr/>
        </p:nvGrpSpPr>
        <p:grpSpPr>
          <a:xfrm>
            <a:off x="9906000" y="3336768"/>
            <a:ext cx="304800" cy="304800"/>
            <a:chOff x="4748283" y="3386554"/>
            <a:chExt cx="548640" cy="548640"/>
          </a:xfrm>
        </p:grpSpPr>
        <p:sp>
          <p:nvSpPr>
            <p:cNvPr id="2168" name="Google Shape;216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69" name="Google Shape;216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70" name="Google Shape;217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71" name="Google Shape;217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172" name="Google Shape;2172;p127"/>
          <p:cNvGrpSpPr/>
          <p:nvPr/>
        </p:nvGrpSpPr>
        <p:grpSpPr>
          <a:xfrm>
            <a:off x="11887200" y="3336768"/>
            <a:ext cx="304800" cy="304800"/>
            <a:chOff x="4748283" y="3386554"/>
            <a:chExt cx="548640" cy="548640"/>
          </a:xfrm>
        </p:grpSpPr>
        <p:sp>
          <p:nvSpPr>
            <p:cNvPr id="2173" name="Google Shape;217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74" name="Google Shape;217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75" name="Google Shape;217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76" name="Google Shape;217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177" name="Google Shape;2177;p127"/>
          <p:cNvGrpSpPr/>
          <p:nvPr/>
        </p:nvGrpSpPr>
        <p:grpSpPr>
          <a:xfrm>
            <a:off x="5943600" y="3336768"/>
            <a:ext cx="304800" cy="304800"/>
            <a:chOff x="4748283" y="3386554"/>
            <a:chExt cx="548640" cy="548640"/>
          </a:xfrm>
        </p:grpSpPr>
        <p:sp>
          <p:nvSpPr>
            <p:cNvPr id="2178" name="Google Shape;217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79" name="Google Shape;217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80" name="Google Shape;218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81" name="Google Shape;218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182" name="Google Shape;2182;p127"/>
          <p:cNvGrpSpPr/>
          <p:nvPr/>
        </p:nvGrpSpPr>
        <p:grpSpPr>
          <a:xfrm>
            <a:off x="1980193" y="3336768"/>
            <a:ext cx="304800" cy="304800"/>
            <a:chOff x="4748283" y="3386554"/>
            <a:chExt cx="548640" cy="548640"/>
          </a:xfrm>
        </p:grpSpPr>
        <p:sp>
          <p:nvSpPr>
            <p:cNvPr id="2183" name="Google Shape;218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84" name="Google Shape;218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85" name="Google Shape;218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86" name="Google Shape;218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187" name="Google Shape;2187;p127"/>
          <p:cNvGrpSpPr/>
          <p:nvPr/>
        </p:nvGrpSpPr>
        <p:grpSpPr>
          <a:xfrm>
            <a:off x="0" y="4022568"/>
            <a:ext cx="304800" cy="304800"/>
            <a:chOff x="4748283" y="3386554"/>
            <a:chExt cx="548640" cy="548640"/>
          </a:xfrm>
        </p:grpSpPr>
        <p:sp>
          <p:nvSpPr>
            <p:cNvPr id="2188" name="Google Shape;218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89" name="Google Shape;218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90" name="Google Shape;219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91" name="Google Shape;219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192" name="Google Shape;2192;p127"/>
          <p:cNvGrpSpPr/>
          <p:nvPr/>
        </p:nvGrpSpPr>
        <p:grpSpPr>
          <a:xfrm>
            <a:off x="11887200" y="4022568"/>
            <a:ext cx="304800" cy="304800"/>
            <a:chOff x="4748283" y="3386554"/>
            <a:chExt cx="548640" cy="548640"/>
          </a:xfrm>
        </p:grpSpPr>
        <p:sp>
          <p:nvSpPr>
            <p:cNvPr id="2193" name="Google Shape;219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94" name="Google Shape;219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95" name="Google Shape;219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96" name="Google Shape;219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197" name="Google Shape;2197;p127"/>
          <p:cNvGrpSpPr/>
          <p:nvPr/>
        </p:nvGrpSpPr>
        <p:grpSpPr>
          <a:xfrm>
            <a:off x="0" y="5942808"/>
            <a:ext cx="304800" cy="304800"/>
            <a:chOff x="4748283" y="3386554"/>
            <a:chExt cx="548640" cy="548640"/>
          </a:xfrm>
        </p:grpSpPr>
        <p:sp>
          <p:nvSpPr>
            <p:cNvPr id="2198" name="Google Shape;219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199" name="Google Shape;219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00" name="Google Shape;220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01" name="Google Shape;220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02" name="Google Shape;2202;p127"/>
          <p:cNvGrpSpPr/>
          <p:nvPr/>
        </p:nvGrpSpPr>
        <p:grpSpPr>
          <a:xfrm>
            <a:off x="11887200" y="5942808"/>
            <a:ext cx="304800" cy="304800"/>
            <a:chOff x="4748283" y="3386554"/>
            <a:chExt cx="548640" cy="548640"/>
          </a:xfrm>
        </p:grpSpPr>
        <p:sp>
          <p:nvSpPr>
            <p:cNvPr id="2203" name="Google Shape;220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04" name="Google Shape;220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05" name="Google Shape;220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06" name="Google Shape;220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07" name="Google Shape;2207;p127"/>
          <p:cNvGrpSpPr/>
          <p:nvPr/>
        </p:nvGrpSpPr>
        <p:grpSpPr>
          <a:xfrm>
            <a:off x="5943600" y="5942808"/>
            <a:ext cx="304800" cy="304800"/>
            <a:chOff x="4748283" y="3386554"/>
            <a:chExt cx="548640" cy="548640"/>
          </a:xfrm>
        </p:grpSpPr>
        <p:sp>
          <p:nvSpPr>
            <p:cNvPr id="2208" name="Google Shape;220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09" name="Google Shape;220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10" name="Google Shape;221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11" name="Google Shape;221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12" name="Google Shape;2212;p127"/>
          <p:cNvGrpSpPr/>
          <p:nvPr/>
        </p:nvGrpSpPr>
        <p:grpSpPr>
          <a:xfrm>
            <a:off x="0" y="4653504"/>
            <a:ext cx="304800" cy="304800"/>
            <a:chOff x="4748283" y="3386554"/>
            <a:chExt cx="548640" cy="548640"/>
          </a:xfrm>
        </p:grpSpPr>
        <p:sp>
          <p:nvSpPr>
            <p:cNvPr id="2213" name="Google Shape;221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14" name="Google Shape;221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15" name="Google Shape;221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16" name="Google Shape;221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17" name="Google Shape;2217;p127"/>
          <p:cNvGrpSpPr/>
          <p:nvPr/>
        </p:nvGrpSpPr>
        <p:grpSpPr>
          <a:xfrm>
            <a:off x="11887200" y="4653504"/>
            <a:ext cx="304800" cy="304800"/>
            <a:chOff x="4748283" y="3386554"/>
            <a:chExt cx="548640" cy="548640"/>
          </a:xfrm>
        </p:grpSpPr>
        <p:sp>
          <p:nvSpPr>
            <p:cNvPr id="2218" name="Google Shape;221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19" name="Google Shape;221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20" name="Google Shape;222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21" name="Google Shape;222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22" name="Google Shape;2222;p127"/>
          <p:cNvGrpSpPr/>
          <p:nvPr/>
        </p:nvGrpSpPr>
        <p:grpSpPr>
          <a:xfrm>
            <a:off x="5943600" y="4653504"/>
            <a:ext cx="304800" cy="304800"/>
            <a:chOff x="4748283" y="3386554"/>
            <a:chExt cx="548640" cy="548640"/>
          </a:xfrm>
        </p:grpSpPr>
        <p:sp>
          <p:nvSpPr>
            <p:cNvPr id="2223" name="Google Shape;222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24" name="Google Shape;222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25" name="Google Shape;222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26" name="Google Shape;222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27" name="Google Shape;2227;p127"/>
          <p:cNvGrpSpPr/>
          <p:nvPr/>
        </p:nvGrpSpPr>
        <p:grpSpPr>
          <a:xfrm>
            <a:off x="0" y="5302728"/>
            <a:ext cx="304800" cy="304800"/>
            <a:chOff x="4748283" y="3386554"/>
            <a:chExt cx="548640" cy="548640"/>
          </a:xfrm>
        </p:grpSpPr>
        <p:sp>
          <p:nvSpPr>
            <p:cNvPr id="2228" name="Google Shape;222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29" name="Google Shape;222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30" name="Google Shape;223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31" name="Google Shape;223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32" name="Google Shape;2232;p127"/>
          <p:cNvGrpSpPr/>
          <p:nvPr/>
        </p:nvGrpSpPr>
        <p:grpSpPr>
          <a:xfrm>
            <a:off x="3962399" y="5297033"/>
            <a:ext cx="304800" cy="304800"/>
            <a:chOff x="4748283" y="3386554"/>
            <a:chExt cx="548640" cy="548640"/>
          </a:xfrm>
        </p:grpSpPr>
        <p:sp>
          <p:nvSpPr>
            <p:cNvPr id="2233" name="Google Shape;223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34" name="Google Shape;223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35" name="Google Shape;223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36" name="Google Shape;223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37" name="Google Shape;2237;p127"/>
          <p:cNvGrpSpPr/>
          <p:nvPr/>
        </p:nvGrpSpPr>
        <p:grpSpPr>
          <a:xfrm>
            <a:off x="7924800" y="5297033"/>
            <a:ext cx="304800" cy="304800"/>
            <a:chOff x="4748283" y="3386554"/>
            <a:chExt cx="548640" cy="548640"/>
          </a:xfrm>
        </p:grpSpPr>
        <p:sp>
          <p:nvSpPr>
            <p:cNvPr id="2238" name="Google Shape;223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39" name="Google Shape;223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40" name="Google Shape;224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41" name="Google Shape;224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42" name="Google Shape;2242;p127"/>
          <p:cNvGrpSpPr/>
          <p:nvPr/>
        </p:nvGrpSpPr>
        <p:grpSpPr>
          <a:xfrm>
            <a:off x="11887200" y="5297033"/>
            <a:ext cx="304800" cy="304800"/>
            <a:chOff x="4748283" y="3386554"/>
            <a:chExt cx="548640" cy="548640"/>
          </a:xfrm>
        </p:grpSpPr>
        <p:sp>
          <p:nvSpPr>
            <p:cNvPr id="2243" name="Google Shape;224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44" name="Google Shape;224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45" name="Google Shape;224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46" name="Google Shape;224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47" name="Google Shape;2247;p127"/>
          <p:cNvGrpSpPr/>
          <p:nvPr/>
        </p:nvGrpSpPr>
        <p:grpSpPr>
          <a:xfrm>
            <a:off x="2377440" y="4022568"/>
            <a:ext cx="304800" cy="304800"/>
            <a:chOff x="4748283" y="3386554"/>
            <a:chExt cx="548640" cy="548640"/>
          </a:xfrm>
        </p:grpSpPr>
        <p:sp>
          <p:nvSpPr>
            <p:cNvPr id="2248" name="Google Shape;224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49" name="Google Shape;224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50" name="Google Shape;225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51" name="Google Shape;225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52" name="Google Shape;2252;p127"/>
          <p:cNvGrpSpPr/>
          <p:nvPr/>
        </p:nvGrpSpPr>
        <p:grpSpPr>
          <a:xfrm>
            <a:off x="4754880" y="4022568"/>
            <a:ext cx="304800" cy="304800"/>
            <a:chOff x="4748283" y="3386554"/>
            <a:chExt cx="548640" cy="548640"/>
          </a:xfrm>
        </p:grpSpPr>
        <p:sp>
          <p:nvSpPr>
            <p:cNvPr id="2253" name="Google Shape;225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54" name="Google Shape;225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55" name="Google Shape;225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56" name="Google Shape;225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57" name="Google Shape;2257;p127"/>
          <p:cNvGrpSpPr/>
          <p:nvPr/>
        </p:nvGrpSpPr>
        <p:grpSpPr>
          <a:xfrm>
            <a:off x="7132320" y="4022568"/>
            <a:ext cx="304800" cy="304800"/>
            <a:chOff x="4748283" y="3386554"/>
            <a:chExt cx="548640" cy="548640"/>
          </a:xfrm>
        </p:grpSpPr>
        <p:sp>
          <p:nvSpPr>
            <p:cNvPr id="2258" name="Google Shape;225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59" name="Google Shape;225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60" name="Google Shape;226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61" name="Google Shape;226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62" name="Google Shape;2262;p127"/>
          <p:cNvGrpSpPr/>
          <p:nvPr/>
        </p:nvGrpSpPr>
        <p:grpSpPr>
          <a:xfrm>
            <a:off x="9509760" y="4022568"/>
            <a:ext cx="304800" cy="304800"/>
            <a:chOff x="4748283" y="3386554"/>
            <a:chExt cx="548640" cy="548640"/>
          </a:xfrm>
        </p:grpSpPr>
        <p:sp>
          <p:nvSpPr>
            <p:cNvPr id="2263" name="Google Shape;226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64" name="Google Shape;226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65" name="Google Shape;226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66" name="Google Shape;226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67" name="Google Shape;2267;p127"/>
          <p:cNvGrpSpPr/>
          <p:nvPr/>
        </p:nvGrpSpPr>
        <p:grpSpPr>
          <a:xfrm>
            <a:off x="2971800" y="4653504"/>
            <a:ext cx="304800" cy="304800"/>
            <a:chOff x="4748283" y="3386554"/>
            <a:chExt cx="548640" cy="548640"/>
          </a:xfrm>
        </p:grpSpPr>
        <p:sp>
          <p:nvSpPr>
            <p:cNvPr id="2268" name="Google Shape;2268;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69" name="Google Shape;2269;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70" name="Google Shape;2270;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71" name="Google Shape;2271;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2272" name="Google Shape;2272;p127"/>
          <p:cNvGrpSpPr/>
          <p:nvPr/>
        </p:nvGrpSpPr>
        <p:grpSpPr>
          <a:xfrm>
            <a:off x="8915400" y="4653504"/>
            <a:ext cx="304800" cy="304800"/>
            <a:chOff x="4748283" y="3386554"/>
            <a:chExt cx="548640" cy="548640"/>
          </a:xfrm>
        </p:grpSpPr>
        <p:sp>
          <p:nvSpPr>
            <p:cNvPr id="2273" name="Google Shape;2273;p127"/>
            <p:cNvSpPr/>
            <p:nvPr/>
          </p:nvSpPr>
          <p:spPr>
            <a:xfrm>
              <a:off x="5022603" y="366087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74" name="Google Shape;2274;p127"/>
            <p:cNvSpPr/>
            <p:nvPr/>
          </p:nvSpPr>
          <p:spPr>
            <a:xfrm>
              <a:off x="4748283" y="366087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75" name="Google Shape;2275;p127"/>
            <p:cNvSpPr/>
            <p:nvPr/>
          </p:nvSpPr>
          <p:spPr>
            <a:xfrm>
              <a:off x="5022603" y="3386554"/>
              <a:ext cx="274320" cy="274320"/>
            </a:xfrm>
            <a:prstGeom prst="rect">
              <a:avLst/>
            </a:prstGeom>
            <a:solidFill>
              <a:srgbClr val="73090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2276" name="Google Shape;2276;p127"/>
            <p:cNvSpPr/>
            <p:nvPr/>
          </p:nvSpPr>
          <p:spPr>
            <a:xfrm>
              <a:off x="4748283" y="3386554"/>
              <a:ext cx="274320" cy="274320"/>
            </a:xfrm>
            <a:prstGeom prst="rect">
              <a:avLst/>
            </a:prstGeom>
            <a:solidFill>
              <a:srgbClr val="AD0E0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277" name="Shape 2277"/>
        <p:cNvGrpSpPr/>
        <p:nvPr/>
      </p:nvGrpSpPr>
      <p:grpSpPr>
        <a:xfrm>
          <a:off x="0" y="0"/>
          <a:ext cx="0" cy="0"/>
          <a:chOff x="0" y="0"/>
          <a:chExt cx="0" cy="0"/>
        </a:xfrm>
      </p:grpSpPr>
      <p:sp>
        <p:nvSpPr>
          <p:cNvPr id="2278" name="Google Shape;2278;p128"/>
          <p:cNvSpPr txBox="1"/>
          <p:nvPr>
            <p:ph type="ctrTitle"/>
          </p:nvPr>
        </p:nvSpPr>
        <p:spPr>
          <a:xfrm>
            <a:off x="1524000" y="1122363"/>
            <a:ext cx="9144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chemeClr val="dk2"/>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79" name="Google Shape;2279;p128"/>
          <p:cNvSpPr txBox="1"/>
          <p:nvPr>
            <p:ph idx="1" type="subTitle"/>
          </p:nvPr>
        </p:nvSpPr>
        <p:spPr>
          <a:xfrm>
            <a:off x="1524000" y="3602038"/>
            <a:ext cx="9144000" cy="1655762"/>
          </a:xfrm>
          <a:prstGeom prst="rect">
            <a:avLst/>
          </a:prstGeom>
          <a:noFill/>
          <a:ln>
            <a:noFill/>
          </a:ln>
        </p:spPr>
        <p:txBody>
          <a:bodyPr anchorCtr="0" anchor="t" bIns="0" lIns="0" spcFirstLastPara="1" rIns="0" wrap="square" tIns="0">
            <a:normAutofit/>
          </a:bodyPr>
          <a:lstStyle>
            <a:lvl1pPr lvl="0" algn="ctr">
              <a:lnSpc>
                <a:spcPct val="120000"/>
              </a:lnSpc>
              <a:spcBef>
                <a:spcPts val="200"/>
              </a:spcBef>
              <a:spcAft>
                <a:spcPts val="0"/>
              </a:spcAft>
              <a:buSzPts val="2400"/>
              <a:buNone/>
              <a:defRPr sz="2400"/>
            </a:lvl1pPr>
            <a:lvl2pPr lvl="1" algn="ctr">
              <a:lnSpc>
                <a:spcPct val="120000"/>
              </a:lnSpc>
              <a:spcBef>
                <a:spcPts val="200"/>
              </a:spcBef>
              <a:spcAft>
                <a:spcPts val="0"/>
              </a:spcAft>
              <a:buClr>
                <a:schemeClr val="dk1"/>
              </a:buClr>
              <a:buSzPts val="1520"/>
              <a:buNone/>
              <a:defRPr sz="2000"/>
            </a:lvl2pPr>
            <a:lvl3pPr lvl="2" algn="ctr">
              <a:lnSpc>
                <a:spcPct val="120000"/>
              </a:lnSpc>
              <a:spcBef>
                <a:spcPts val="200"/>
              </a:spcBef>
              <a:spcAft>
                <a:spcPts val="0"/>
              </a:spcAft>
              <a:buClr>
                <a:schemeClr val="dk1"/>
              </a:buClr>
              <a:buSzPts val="1440"/>
              <a:buNone/>
              <a:defRPr sz="1800"/>
            </a:lvl3pPr>
            <a:lvl4pPr lvl="3" algn="ctr">
              <a:lnSpc>
                <a:spcPct val="120000"/>
              </a:lnSpc>
              <a:spcBef>
                <a:spcPts val="200"/>
              </a:spcBef>
              <a:spcAft>
                <a:spcPts val="0"/>
              </a:spcAft>
              <a:buClr>
                <a:schemeClr val="dk1"/>
              </a:buClr>
              <a:buSzPts val="1280"/>
              <a:buNone/>
              <a:defRPr sz="1600"/>
            </a:lvl4pPr>
            <a:lvl5pPr lvl="4" algn="ctr">
              <a:lnSpc>
                <a:spcPct val="120000"/>
              </a:lnSpc>
              <a:spcBef>
                <a:spcPts val="200"/>
              </a:spcBef>
              <a:spcAft>
                <a:spcPts val="0"/>
              </a:spcAft>
              <a:buClr>
                <a:schemeClr val="dk1"/>
              </a:buClr>
              <a:buSzPts val="128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80" name="Google Shape;2280;p128"/>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281" name="Google Shape;2281;p128"/>
          <p:cNvSpPr txBox="1"/>
          <p:nvPr>
            <p:ph idx="11" type="ftr"/>
          </p:nvPr>
        </p:nvSpPr>
        <p:spPr>
          <a:xfrm>
            <a:off x="304799" y="6553200"/>
            <a:ext cx="7620001"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2" name="Google Shape;2282;p128"/>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
  <p:cSld name="Custom_1">
    <p:bg>
      <p:bgPr>
        <a:gradFill>
          <a:gsLst>
            <a:gs pos="0">
              <a:schemeClr val="lt1"/>
            </a:gs>
            <a:gs pos="45000">
              <a:schemeClr val="lt1"/>
            </a:gs>
            <a:gs pos="100000">
              <a:schemeClr val="lt2"/>
            </a:gs>
          </a:gsLst>
          <a:lin ang="1080000" scaled="0"/>
        </a:gradFill>
      </p:bgPr>
    </p:bg>
    <p:spTree>
      <p:nvGrpSpPr>
        <p:cNvPr id="2283" name="Shape 2283"/>
        <p:cNvGrpSpPr/>
        <p:nvPr/>
      </p:nvGrpSpPr>
      <p:grpSpPr>
        <a:xfrm>
          <a:off x="0" y="0"/>
          <a:ext cx="0" cy="0"/>
          <a:chOff x="0" y="0"/>
          <a:chExt cx="0" cy="0"/>
        </a:xfrm>
      </p:grpSpPr>
      <p:sp>
        <p:nvSpPr>
          <p:cNvPr id="2284" name="Google Shape;2284;p129"/>
          <p:cNvSpPr txBox="1"/>
          <p:nvPr>
            <p:ph type="title"/>
          </p:nvPr>
        </p:nvSpPr>
        <p:spPr>
          <a:xfrm>
            <a:off x="1364929" y="250317"/>
            <a:ext cx="8686800" cy="895029"/>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85" name="Google Shape;2285;p129"/>
          <p:cNvSpPr txBox="1"/>
          <p:nvPr>
            <p:ph idx="1" type="body"/>
          </p:nvPr>
        </p:nvSpPr>
        <p:spPr>
          <a:xfrm>
            <a:off x="304797" y="1268437"/>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6" name="Google Shape;2286;p129"/>
          <p:cNvSpPr txBox="1"/>
          <p:nvPr>
            <p:ph idx="2" type="body"/>
          </p:nvPr>
        </p:nvSpPr>
        <p:spPr>
          <a:xfrm>
            <a:off x="304797" y="6055756"/>
            <a:ext cx="11582401"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7" name="Google Shape;2287;p129"/>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288" name="Google Shape;2288;p129"/>
          <p:cNvSpPr txBox="1"/>
          <p:nvPr>
            <p:ph idx="11" type="ftr"/>
          </p:nvPr>
        </p:nvSpPr>
        <p:spPr>
          <a:xfrm>
            <a:off x="304799" y="6553201"/>
            <a:ext cx="11582399"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2289" name="Google Shape;2289;p129"/>
          <p:cNvGrpSpPr/>
          <p:nvPr/>
        </p:nvGrpSpPr>
        <p:grpSpPr>
          <a:xfrm>
            <a:off x="304801" y="250317"/>
            <a:ext cx="895028" cy="895029"/>
            <a:chOff x="5671729" y="2603136"/>
            <a:chExt cx="901737" cy="901737"/>
          </a:xfrm>
        </p:grpSpPr>
        <p:grpSp>
          <p:nvGrpSpPr>
            <p:cNvPr id="2290" name="Google Shape;2290;p129"/>
            <p:cNvGrpSpPr/>
            <p:nvPr/>
          </p:nvGrpSpPr>
          <p:grpSpPr>
            <a:xfrm>
              <a:off x="5671729" y="2603136"/>
              <a:ext cx="901737" cy="901737"/>
              <a:chOff x="5665478" y="2350982"/>
              <a:chExt cx="901737" cy="901737"/>
            </a:xfrm>
          </p:grpSpPr>
          <p:sp>
            <p:nvSpPr>
              <p:cNvPr id="2291" name="Google Shape;2291;p129"/>
              <p:cNvSpPr/>
              <p:nvPr/>
            </p:nvSpPr>
            <p:spPr>
              <a:xfrm>
                <a:off x="5665478" y="2350982"/>
                <a:ext cx="901737" cy="901737"/>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222222"/>
                  </a:solidFill>
                  <a:latin typeface="Arial"/>
                  <a:ea typeface="Arial"/>
                  <a:cs typeface="Arial"/>
                  <a:sym typeface="Arial"/>
                </a:endParaRPr>
              </a:p>
            </p:txBody>
          </p:sp>
          <p:sp>
            <p:nvSpPr>
              <p:cNvPr id="2292" name="Google Shape;2292;p129"/>
              <p:cNvSpPr/>
              <p:nvPr/>
            </p:nvSpPr>
            <p:spPr>
              <a:xfrm>
                <a:off x="5734842" y="2420346"/>
                <a:ext cx="763008" cy="763008"/>
              </a:xfrm>
              <a:prstGeom prst="ellipse">
                <a:avLst/>
              </a:prstGeom>
              <a:solidFill>
                <a:schemeClr val="lt1"/>
              </a:solidFill>
              <a:ln cap="flat" cmpd="sng" w="317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222222"/>
                  </a:solidFill>
                  <a:latin typeface="Arial"/>
                  <a:ea typeface="Arial"/>
                  <a:cs typeface="Arial"/>
                  <a:sym typeface="Arial"/>
                </a:endParaRPr>
              </a:p>
            </p:txBody>
          </p:sp>
        </p:grpSp>
        <p:pic>
          <p:nvPicPr>
            <p:cNvPr descr="DNA with solid fill" id="2293" name="Google Shape;2293;p129"/>
            <p:cNvPicPr preferRelativeResize="0"/>
            <p:nvPr/>
          </p:nvPicPr>
          <p:blipFill rotWithShape="1">
            <a:blip r:embed="rId2">
              <a:alphaModFix/>
            </a:blip>
            <a:srcRect b="0" l="0" r="0" t="0"/>
            <a:stretch/>
          </p:blipFill>
          <p:spPr>
            <a:xfrm rot="2431836">
              <a:off x="5852352" y="2783759"/>
              <a:ext cx="540490" cy="540490"/>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744">
          <p15:clr>
            <a:srgbClr val="FBAE40"/>
          </p15:clr>
        </p15:guide>
        <p15:guide id="2" pos="393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1" name="Shape 261"/>
        <p:cNvGrpSpPr/>
        <p:nvPr/>
      </p:nvGrpSpPr>
      <p:grpSpPr>
        <a:xfrm>
          <a:off x="0" y="0"/>
          <a:ext cx="0" cy="0"/>
          <a:chOff x="0" y="0"/>
          <a:chExt cx="0" cy="0"/>
        </a:xfrm>
      </p:grpSpPr>
      <p:sp>
        <p:nvSpPr>
          <p:cNvPr id="262" name="Google Shape;262;p69"/>
          <p:cNvSpPr txBox="1"/>
          <p:nvPr>
            <p:ph type="ctrTitle"/>
          </p:nvPr>
        </p:nvSpPr>
        <p:spPr>
          <a:xfrm>
            <a:off x="914401" y="2130430"/>
            <a:ext cx="10363200" cy="1470025"/>
          </a:xfrm>
          <a:prstGeom prst="rect">
            <a:avLst/>
          </a:prstGeom>
          <a:noFill/>
          <a:ln>
            <a:noFill/>
          </a:ln>
        </p:spPr>
        <p:txBody>
          <a:bodyPr anchorCtr="0" anchor="t" bIns="45700" lIns="91425" spcFirstLastPara="1" rIns="91425" wrap="square" tIns="45700">
            <a:noAutofit/>
          </a:bodyPr>
          <a:lstStyle>
            <a:lvl1pPr lvl="0" marR="0" rtl="0" algn="ctr">
              <a:spcBef>
                <a:spcPts val="0"/>
              </a:spcBef>
              <a:spcAft>
                <a:spcPts val="0"/>
              </a:spcAft>
              <a:buClr>
                <a:schemeClr val="dk1"/>
              </a:buClr>
              <a:buSzPts val="3132"/>
              <a:buFont typeface="Calibri"/>
              <a:buNone/>
              <a:defRPr b="0" i="0" sz="3132"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63" name="Google Shape;263;p69"/>
          <p:cNvSpPr txBox="1"/>
          <p:nvPr>
            <p:ph idx="1" type="subTitle"/>
          </p:nvPr>
        </p:nvSpPr>
        <p:spPr>
          <a:xfrm>
            <a:off x="1828800" y="3886201"/>
            <a:ext cx="8534400" cy="1752600"/>
          </a:xfrm>
          <a:prstGeom prst="rect">
            <a:avLst/>
          </a:prstGeom>
          <a:noFill/>
          <a:ln>
            <a:noFill/>
          </a:ln>
        </p:spPr>
        <p:txBody>
          <a:bodyPr anchorCtr="0" anchor="t" bIns="45700" lIns="91425" spcFirstLastPara="1" rIns="91425" wrap="square" tIns="45700">
            <a:noAutofit/>
          </a:bodyPr>
          <a:lstStyle>
            <a:lvl1pPr lvl="0" marR="0" rtl="0" algn="ctr">
              <a:spcBef>
                <a:spcPts val="456"/>
              </a:spcBef>
              <a:spcAft>
                <a:spcPts val="0"/>
              </a:spcAft>
              <a:buClr>
                <a:srgbClr val="888888"/>
              </a:buClr>
              <a:buSzPts val="2278"/>
              <a:buFont typeface="Arial"/>
              <a:buNone/>
              <a:defRPr b="0" i="0" sz="2278" u="none" cap="none" strike="noStrike">
                <a:solidFill>
                  <a:srgbClr val="888888"/>
                </a:solidFill>
                <a:latin typeface="Calibri"/>
                <a:ea typeface="Calibri"/>
                <a:cs typeface="Calibri"/>
                <a:sym typeface="Calibri"/>
              </a:defRPr>
            </a:lvl1pPr>
            <a:lvl2pPr lvl="1" marR="0" rtl="0" algn="ctr">
              <a:spcBef>
                <a:spcPts val="399"/>
              </a:spcBef>
              <a:spcAft>
                <a:spcPts val="0"/>
              </a:spcAft>
              <a:buClr>
                <a:srgbClr val="888888"/>
              </a:buClr>
              <a:buSzPts val="1993"/>
              <a:buFont typeface="Arial"/>
              <a:buNone/>
              <a:defRPr b="0" i="0" sz="1993" u="none" cap="none" strike="noStrike">
                <a:solidFill>
                  <a:srgbClr val="888888"/>
                </a:solidFill>
                <a:latin typeface="Calibri"/>
                <a:ea typeface="Calibri"/>
                <a:cs typeface="Calibri"/>
                <a:sym typeface="Calibri"/>
              </a:defRPr>
            </a:lvl2pPr>
            <a:lvl3pPr lvl="2" marR="0" rtl="0" algn="ctr">
              <a:spcBef>
                <a:spcPts val="342"/>
              </a:spcBef>
              <a:spcAft>
                <a:spcPts val="0"/>
              </a:spcAft>
              <a:buClr>
                <a:srgbClr val="888888"/>
              </a:buClr>
              <a:buSzPts val="1708"/>
              <a:buFont typeface="Arial"/>
              <a:buNone/>
              <a:defRPr b="0" i="0" sz="1708" u="none" cap="none" strike="noStrike">
                <a:solidFill>
                  <a:srgbClr val="888888"/>
                </a:solidFill>
                <a:latin typeface="Calibri"/>
                <a:ea typeface="Calibri"/>
                <a:cs typeface="Calibri"/>
                <a:sym typeface="Calibri"/>
              </a:defRPr>
            </a:lvl3pPr>
            <a:lvl4pPr lvl="3" marR="0" rtl="0" algn="ctr">
              <a:spcBef>
                <a:spcPts val="285"/>
              </a:spcBef>
              <a:spcAft>
                <a:spcPts val="0"/>
              </a:spcAft>
              <a:buClr>
                <a:srgbClr val="888888"/>
              </a:buClr>
              <a:buSzPts val="1424"/>
              <a:buFont typeface="Arial"/>
              <a:buNone/>
              <a:defRPr b="0" i="0" sz="1424" u="none" cap="none" strike="noStrike">
                <a:solidFill>
                  <a:srgbClr val="888888"/>
                </a:solidFill>
                <a:latin typeface="Calibri"/>
                <a:ea typeface="Calibri"/>
                <a:cs typeface="Calibri"/>
                <a:sym typeface="Calibri"/>
              </a:defRPr>
            </a:lvl4pPr>
            <a:lvl5pPr lvl="4" marR="0" rtl="0" algn="ctr">
              <a:spcBef>
                <a:spcPts val="285"/>
              </a:spcBef>
              <a:spcAft>
                <a:spcPts val="0"/>
              </a:spcAft>
              <a:buClr>
                <a:srgbClr val="888888"/>
              </a:buClr>
              <a:buSzPts val="1424"/>
              <a:buFont typeface="Arial"/>
              <a:buNone/>
              <a:defRPr b="0" i="0" sz="1424" u="none" cap="none" strike="noStrike">
                <a:solidFill>
                  <a:srgbClr val="888888"/>
                </a:solidFill>
                <a:latin typeface="Calibri"/>
                <a:ea typeface="Calibri"/>
                <a:cs typeface="Calibri"/>
                <a:sym typeface="Calibri"/>
              </a:defRPr>
            </a:lvl5pPr>
            <a:lvl6pPr lvl="5" marR="0" rtl="0" algn="ctr">
              <a:spcBef>
                <a:spcPts val="285"/>
              </a:spcBef>
              <a:spcAft>
                <a:spcPts val="0"/>
              </a:spcAft>
              <a:buClr>
                <a:srgbClr val="888888"/>
              </a:buClr>
              <a:buSzPts val="1424"/>
              <a:buFont typeface="Arial"/>
              <a:buNone/>
              <a:defRPr b="0" i="0" sz="1424" u="none" cap="none" strike="noStrike">
                <a:solidFill>
                  <a:srgbClr val="888888"/>
                </a:solidFill>
                <a:latin typeface="Calibri"/>
                <a:ea typeface="Calibri"/>
                <a:cs typeface="Calibri"/>
                <a:sym typeface="Calibri"/>
              </a:defRPr>
            </a:lvl6pPr>
            <a:lvl7pPr lvl="6" marR="0" rtl="0" algn="ctr">
              <a:spcBef>
                <a:spcPts val="285"/>
              </a:spcBef>
              <a:spcAft>
                <a:spcPts val="0"/>
              </a:spcAft>
              <a:buClr>
                <a:srgbClr val="888888"/>
              </a:buClr>
              <a:buSzPts val="1424"/>
              <a:buFont typeface="Arial"/>
              <a:buNone/>
              <a:defRPr b="0" i="0" sz="1424" u="none" cap="none" strike="noStrike">
                <a:solidFill>
                  <a:srgbClr val="888888"/>
                </a:solidFill>
                <a:latin typeface="Calibri"/>
                <a:ea typeface="Calibri"/>
                <a:cs typeface="Calibri"/>
                <a:sym typeface="Calibri"/>
              </a:defRPr>
            </a:lvl7pPr>
            <a:lvl8pPr lvl="7" marR="0" rtl="0" algn="ctr">
              <a:spcBef>
                <a:spcPts val="285"/>
              </a:spcBef>
              <a:spcAft>
                <a:spcPts val="0"/>
              </a:spcAft>
              <a:buClr>
                <a:srgbClr val="888888"/>
              </a:buClr>
              <a:buSzPts val="1424"/>
              <a:buFont typeface="Arial"/>
              <a:buNone/>
              <a:defRPr b="0" i="0" sz="1424" u="none" cap="none" strike="noStrike">
                <a:solidFill>
                  <a:srgbClr val="888888"/>
                </a:solidFill>
                <a:latin typeface="Calibri"/>
                <a:ea typeface="Calibri"/>
                <a:cs typeface="Calibri"/>
                <a:sym typeface="Calibri"/>
              </a:defRPr>
            </a:lvl8pPr>
            <a:lvl9pPr lvl="8" marR="0" rtl="0" algn="ctr">
              <a:spcBef>
                <a:spcPts val="285"/>
              </a:spcBef>
              <a:spcAft>
                <a:spcPts val="0"/>
              </a:spcAft>
              <a:buClr>
                <a:srgbClr val="888888"/>
              </a:buClr>
              <a:buSzPts val="1424"/>
              <a:buFont typeface="Arial"/>
              <a:buNone/>
              <a:defRPr b="0" i="0" sz="1424" u="none" cap="none" strike="noStrike">
                <a:solidFill>
                  <a:srgbClr val="888888"/>
                </a:solidFill>
                <a:latin typeface="Calibri"/>
                <a:ea typeface="Calibri"/>
                <a:cs typeface="Calibri"/>
                <a:sym typeface="Calibri"/>
              </a:defRPr>
            </a:lvl9pPr>
          </a:lstStyle>
          <a:p/>
        </p:txBody>
      </p:sp>
      <p:sp>
        <p:nvSpPr>
          <p:cNvPr id="264" name="Google Shape;264;p69"/>
          <p:cNvSpPr txBox="1"/>
          <p:nvPr>
            <p:ph idx="10" type="dt"/>
          </p:nvPr>
        </p:nvSpPr>
        <p:spPr>
          <a:xfrm>
            <a:off x="609601" y="6356350"/>
            <a:ext cx="2844800" cy="36512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5" name="Google Shape;265;p69"/>
          <p:cNvSpPr txBox="1"/>
          <p:nvPr>
            <p:ph idx="11" type="ftr"/>
          </p:nvPr>
        </p:nvSpPr>
        <p:spPr>
          <a:xfrm>
            <a:off x="4165603" y="6356350"/>
            <a:ext cx="3860800" cy="365126"/>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66" name="Google Shape;266;p69"/>
          <p:cNvSpPr txBox="1"/>
          <p:nvPr>
            <p:ph idx="12" type="sldNum"/>
          </p:nvPr>
        </p:nvSpPr>
        <p:spPr>
          <a:xfrm>
            <a:off x="8737600" y="6356350"/>
            <a:ext cx="2844800" cy="365126"/>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chemeClr val="dk1"/>
                </a:solidFill>
                <a:latin typeface="Calibri"/>
                <a:ea typeface="Calibri"/>
                <a:cs typeface="Calibri"/>
                <a:sym typeface="Calibri"/>
              </a:defRPr>
            </a:lvl1pPr>
            <a:lvl2pPr indent="0" lvl="1" marL="0" marR="0" rtl="0" algn="l">
              <a:spcBef>
                <a:spcPts val="0"/>
              </a:spcBef>
              <a:buNone/>
              <a:defRPr b="0" i="0" sz="1800" u="none" cap="none" strike="noStrike">
                <a:solidFill>
                  <a:schemeClr val="dk1"/>
                </a:solidFill>
                <a:latin typeface="Calibri"/>
                <a:ea typeface="Calibri"/>
                <a:cs typeface="Calibri"/>
                <a:sym typeface="Calibri"/>
              </a:defRPr>
            </a:lvl2pPr>
            <a:lvl3pPr indent="0" lvl="2" marL="0" marR="0" rtl="0" algn="l">
              <a:spcBef>
                <a:spcPts val="0"/>
              </a:spcBef>
              <a:buNone/>
              <a:defRPr b="0" i="0" sz="1800" u="none" cap="none" strike="noStrike">
                <a:solidFill>
                  <a:schemeClr val="dk1"/>
                </a:solidFill>
                <a:latin typeface="Calibri"/>
                <a:ea typeface="Calibri"/>
                <a:cs typeface="Calibri"/>
                <a:sym typeface="Calibri"/>
              </a:defRPr>
            </a:lvl3pPr>
            <a:lvl4pPr indent="0" lvl="3" marL="0" marR="0" rtl="0" algn="l">
              <a:spcBef>
                <a:spcPts val="0"/>
              </a:spcBef>
              <a:buNone/>
              <a:defRPr b="0" i="0" sz="1800" u="none" cap="none" strike="noStrike">
                <a:solidFill>
                  <a:schemeClr val="dk1"/>
                </a:solidFill>
                <a:latin typeface="Calibri"/>
                <a:ea typeface="Calibri"/>
                <a:cs typeface="Calibri"/>
                <a:sym typeface="Calibri"/>
              </a:defRPr>
            </a:lvl4pPr>
            <a:lvl5pPr indent="0" lvl="4" marL="0" marR="0" rtl="0" algn="l">
              <a:spcBef>
                <a:spcPts val="0"/>
              </a:spcBef>
              <a:buNone/>
              <a:defRPr b="0" i="0" sz="1800" u="none" cap="none" strike="noStrike">
                <a:solidFill>
                  <a:schemeClr val="dk1"/>
                </a:solidFill>
                <a:latin typeface="Calibri"/>
                <a:ea typeface="Calibri"/>
                <a:cs typeface="Calibri"/>
                <a:sym typeface="Calibri"/>
              </a:defRPr>
            </a:lvl5pPr>
            <a:lvl6pPr indent="0" lvl="5" marL="0" marR="0" rtl="0" algn="l">
              <a:spcBef>
                <a:spcPts val="0"/>
              </a:spcBef>
              <a:buNone/>
              <a:defRPr b="0" i="0" sz="1800" u="none" cap="none" strike="noStrike">
                <a:solidFill>
                  <a:schemeClr val="dk1"/>
                </a:solidFill>
                <a:latin typeface="Calibri"/>
                <a:ea typeface="Calibri"/>
                <a:cs typeface="Calibri"/>
                <a:sym typeface="Calibri"/>
              </a:defRPr>
            </a:lvl6pPr>
            <a:lvl7pPr indent="0" lvl="6" marL="0" marR="0" rtl="0" algn="l">
              <a:spcBef>
                <a:spcPts val="0"/>
              </a:spcBef>
              <a:buNone/>
              <a:defRPr b="0" i="0" sz="1800" u="none" cap="none" strike="noStrike">
                <a:solidFill>
                  <a:schemeClr val="dk1"/>
                </a:solidFill>
                <a:latin typeface="Calibri"/>
                <a:ea typeface="Calibri"/>
                <a:cs typeface="Calibri"/>
                <a:sym typeface="Calibri"/>
              </a:defRPr>
            </a:lvl7pPr>
            <a:lvl8pPr indent="0" lvl="7" marL="0" marR="0" rtl="0" algn="l">
              <a:spcBef>
                <a:spcPts val="0"/>
              </a:spcBef>
              <a:buNone/>
              <a:defRPr b="0" i="0" sz="1800" u="none" cap="none" strike="noStrike">
                <a:solidFill>
                  <a:schemeClr val="dk1"/>
                </a:solidFill>
                <a:latin typeface="Calibri"/>
                <a:ea typeface="Calibri"/>
                <a:cs typeface="Calibri"/>
                <a:sym typeface="Calibri"/>
              </a:defRPr>
            </a:lvl8pPr>
            <a:lvl9pPr indent="0" lvl="8" marL="0" marR="0" rtl="0" algn="l">
              <a:spcBef>
                <a:spcPts val="0"/>
              </a:spcBef>
              <a:buNone/>
              <a:defRPr b="0" i="0" sz="1800" u="none" cap="none" strike="noStrike">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294" name="Shape 2294"/>
        <p:cNvGrpSpPr/>
        <p:nvPr/>
      </p:nvGrpSpPr>
      <p:grpSpPr>
        <a:xfrm>
          <a:off x="0" y="0"/>
          <a:ext cx="0" cy="0"/>
          <a:chOff x="0" y="0"/>
          <a:chExt cx="0" cy="0"/>
        </a:xfrm>
      </p:grpSpPr>
      <p:sp>
        <p:nvSpPr>
          <p:cNvPr id="2295" name="Google Shape;2295;p130"/>
          <p:cNvSpPr txBox="1"/>
          <p:nvPr>
            <p:ph idx="1" type="body"/>
          </p:nvPr>
        </p:nvSpPr>
        <p:spPr>
          <a:xfrm>
            <a:off x="323851" y="1065216"/>
            <a:ext cx="11569700" cy="4833937"/>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rgbClr val="3F4142"/>
              </a:buClr>
              <a:buSzPts val="112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96" name="Google Shape;2296;p130"/>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7" name="Google Shape;2297;p130"/>
          <p:cNvSpPr txBox="1"/>
          <p:nvPr>
            <p:ph idx="11" type="ftr"/>
          </p:nvPr>
        </p:nvSpPr>
        <p:spPr>
          <a:xfrm>
            <a:off x="304799" y="6553200"/>
            <a:ext cx="7620001"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8" name="Google Shape;2298;p130"/>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red header">
  <p:cSld name="1_Title and Content-red header">
    <p:spTree>
      <p:nvGrpSpPr>
        <p:cNvPr id="2299" name="Shape 2299"/>
        <p:cNvGrpSpPr/>
        <p:nvPr/>
      </p:nvGrpSpPr>
      <p:grpSpPr>
        <a:xfrm>
          <a:off x="0" y="0"/>
          <a:ext cx="0" cy="0"/>
          <a:chOff x="0" y="0"/>
          <a:chExt cx="0" cy="0"/>
        </a:xfrm>
      </p:grpSpPr>
      <p:sp>
        <p:nvSpPr>
          <p:cNvPr id="2300" name="Google Shape;2300;p131"/>
          <p:cNvSpPr txBox="1"/>
          <p:nvPr>
            <p:ph type="title"/>
          </p:nvPr>
        </p:nvSpPr>
        <p:spPr>
          <a:xfrm>
            <a:off x="304801" y="304799"/>
            <a:ext cx="9753600" cy="381001"/>
          </a:xfrm>
          <a:prstGeom prst="rect">
            <a:avLst/>
          </a:prstGeom>
          <a:solidFill>
            <a:schemeClr val="accent4"/>
          </a:solid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with content bar">
  <p:cSld name="1_Title with content bar">
    <p:spTree>
      <p:nvGrpSpPr>
        <p:cNvPr id="2301" name="Shape 2301"/>
        <p:cNvGrpSpPr/>
        <p:nvPr/>
      </p:nvGrpSpPr>
      <p:grpSpPr>
        <a:xfrm>
          <a:off x="0" y="0"/>
          <a:ext cx="0" cy="0"/>
          <a:chOff x="0" y="0"/>
          <a:chExt cx="0" cy="0"/>
        </a:xfrm>
      </p:grpSpPr>
      <p:sp>
        <p:nvSpPr>
          <p:cNvPr id="2302" name="Google Shape;2302;p132"/>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3" name="Google Shape;2303;p132"/>
          <p:cNvSpPr txBox="1"/>
          <p:nvPr>
            <p:ph idx="1" type="body"/>
          </p:nvPr>
        </p:nvSpPr>
        <p:spPr>
          <a:xfrm>
            <a:off x="0" y="533406"/>
            <a:ext cx="12192000" cy="1979613"/>
          </a:xfrm>
          <a:prstGeom prst="rect">
            <a:avLst/>
          </a:prstGeom>
          <a:solidFill>
            <a:srgbClr val="5F8B00"/>
          </a:solidFill>
          <a:ln>
            <a:noFill/>
          </a:ln>
        </p:spPr>
        <p:txBody>
          <a:bodyPr anchorCtr="0" anchor="ctr" bIns="0" lIns="274300" spcFirstLastPara="1" rIns="0" wrap="square" tIns="0">
            <a:normAutofit/>
          </a:bodyPr>
          <a:lstStyle>
            <a:lvl1pPr indent="-228600" lvl="0" marL="457200" algn="l">
              <a:lnSpc>
                <a:spcPct val="120000"/>
              </a:lnSpc>
              <a:spcBef>
                <a:spcPts val="569"/>
              </a:spcBef>
              <a:spcAft>
                <a:spcPts val="0"/>
              </a:spcAft>
              <a:buClr>
                <a:schemeClr val="lt1"/>
              </a:buClr>
              <a:buSzPts val="1503"/>
              <a:buFont typeface="Arial"/>
              <a:buNone/>
              <a:defRPr sz="1503">
                <a:solidFill>
                  <a:schemeClr val="lt1"/>
                </a:solidFill>
              </a:defRPr>
            </a:lvl1pPr>
            <a:lvl2pPr indent="-228600" lvl="1" marL="914400" algn="l">
              <a:lnSpc>
                <a:spcPct val="120000"/>
              </a:lnSpc>
              <a:spcBef>
                <a:spcPts val="200"/>
              </a:spcBef>
              <a:spcAft>
                <a:spcPts val="0"/>
              </a:spcAft>
              <a:buClr>
                <a:schemeClr val="dk1"/>
              </a:buClr>
              <a:buSzPts val="1015"/>
              <a:buFont typeface="Arial"/>
              <a:buNone/>
              <a:defRPr sz="1336"/>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304" name="Shape 2304"/>
        <p:cNvGrpSpPr/>
        <p:nvPr/>
      </p:nvGrpSpPr>
      <p:grpSpPr>
        <a:xfrm>
          <a:off x="0" y="0"/>
          <a:ext cx="0" cy="0"/>
          <a:chOff x="0" y="0"/>
          <a:chExt cx="0" cy="0"/>
        </a:xfrm>
      </p:grpSpPr>
      <p:sp>
        <p:nvSpPr>
          <p:cNvPr id="2305" name="Google Shape;2305;p133"/>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06" name="Google Shape;2306;p13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07" name="Google Shape;2307;p133"/>
          <p:cNvSpPr txBox="1"/>
          <p:nvPr>
            <p:ph idx="11" type="ftr"/>
          </p:nvPr>
        </p:nvSpPr>
        <p:spPr>
          <a:xfrm>
            <a:off x="304799" y="6553200"/>
            <a:ext cx="7620001"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8" name="Google Shape;2308;p133"/>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marR="0" algn="ctr">
              <a:spcBef>
                <a:spcPts val="0"/>
              </a:spcBef>
              <a:buNone/>
              <a:defRPr sz="1000">
                <a:solidFill>
                  <a:schemeClr val="accent5"/>
                </a:solidFill>
                <a:latin typeface="Arial"/>
                <a:ea typeface="Arial"/>
                <a:cs typeface="Arial"/>
                <a:sym typeface="Arial"/>
              </a:defRPr>
            </a:lvl1pPr>
            <a:lvl2pPr indent="0" lvl="1" marL="0" marR="0" algn="ctr">
              <a:spcBef>
                <a:spcPts val="0"/>
              </a:spcBef>
              <a:buNone/>
              <a:defRPr sz="1000">
                <a:solidFill>
                  <a:schemeClr val="accent5"/>
                </a:solidFill>
                <a:latin typeface="Arial"/>
                <a:ea typeface="Arial"/>
                <a:cs typeface="Arial"/>
                <a:sym typeface="Arial"/>
              </a:defRPr>
            </a:lvl2pPr>
            <a:lvl3pPr indent="0" lvl="2" marL="0" marR="0" algn="ctr">
              <a:spcBef>
                <a:spcPts val="0"/>
              </a:spcBef>
              <a:buNone/>
              <a:defRPr sz="1000">
                <a:solidFill>
                  <a:schemeClr val="accent5"/>
                </a:solidFill>
                <a:latin typeface="Arial"/>
                <a:ea typeface="Arial"/>
                <a:cs typeface="Arial"/>
                <a:sym typeface="Arial"/>
              </a:defRPr>
            </a:lvl3pPr>
            <a:lvl4pPr indent="0" lvl="3" marL="0" marR="0" algn="ctr">
              <a:spcBef>
                <a:spcPts val="0"/>
              </a:spcBef>
              <a:buNone/>
              <a:defRPr sz="1000">
                <a:solidFill>
                  <a:schemeClr val="accent5"/>
                </a:solidFill>
                <a:latin typeface="Arial"/>
                <a:ea typeface="Arial"/>
                <a:cs typeface="Arial"/>
                <a:sym typeface="Arial"/>
              </a:defRPr>
            </a:lvl4pPr>
            <a:lvl5pPr indent="0" lvl="4" marL="0" marR="0" algn="ctr">
              <a:spcBef>
                <a:spcPts val="0"/>
              </a:spcBef>
              <a:buNone/>
              <a:defRPr sz="1000">
                <a:solidFill>
                  <a:schemeClr val="accent5"/>
                </a:solidFill>
                <a:latin typeface="Arial"/>
                <a:ea typeface="Arial"/>
                <a:cs typeface="Arial"/>
                <a:sym typeface="Arial"/>
              </a:defRPr>
            </a:lvl5pPr>
            <a:lvl6pPr indent="0" lvl="5" marL="0" marR="0" algn="ctr">
              <a:spcBef>
                <a:spcPts val="0"/>
              </a:spcBef>
              <a:buNone/>
              <a:defRPr sz="1000">
                <a:solidFill>
                  <a:schemeClr val="accent5"/>
                </a:solidFill>
                <a:latin typeface="Arial"/>
                <a:ea typeface="Arial"/>
                <a:cs typeface="Arial"/>
                <a:sym typeface="Arial"/>
              </a:defRPr>
            </a:lvl6pPr>
            <a:lvl7pPr indent="0" lvl="6" marL="0" marR="0" algn="ctr">
              <a:spcBef>
                <a:spcPts val="0"/>
              </a:spcBef>
              <a:buNone/>
              <a:defRPr sz="1000">
                <a:solidFill>
                  <a:schemeClr val="accent5"/>
                </a:solidFill>
                <a:latin typeface="Arial"/>
                <a:ea typeface="Arial"/>
                <a:cs typeface="Arial"/>
                <a:sym typeface="Arial"/>
              </a:defRPr>
            </a:lvl7pPr>
            <a:lvl8pPr indent="0" lvl="7" marL="0" marR="0" algn="ctr">
              <a:spcBef>
                <a:spcPts val="0"/>
              </a:spcBef>
              <a:buNone/>
              <a:defRPr sz="1000">
                <a:solidFill>
                  <a:schemeClr val="accent5"/>
                </a:solidFill>
                <a:latin typeface="Arial"/>
                <a:ea typeface="Arial"/>
                <a:cs typeface="Arial"/>
                <a:sym typeface="Arial"/>
              </a:defRPr>
            </a:lvl8pPr>
            <a:lvl9pPr indent="0" lvl="8" marL="0" marR="0" algn="ctr">
              <a:spcBef>
                <a:spcPts val="0"/>
              </a:spcBef>
              <a:buNone/>
              <a:defRPr sz="1000">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type="obj">
  <p:cSld name="OBJECT">
    <p:spTree>
      <p:nvGrpSpPr>
        <p:cNvPr id="2309" name="Shape 2309"/>
        <p:cNvGrpSpPr/>
        <p:nvPr/>
      </p:nvGrpSpPr>
      <p:grpSpPr>
        <a:xfrm>
          <a:off x="0" y="0"/>
          <a:ext cx="0" cy="0"/>
          <a:chOff x="0" y="0"/>
          <a:chExt cx="0" cy="0"/>
        </a:xfrm>
      </p:grpSpPr>
      <p:sp>
        <p:nvSpPr>
          <p:cNvPr id="2310" name="Google Shape;2310;p134"/>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11" name="Google Shape;2311;p134"/>
          <p:cNvSpPr txBox="1"/>
          <p:nvPr>
            <p:ph idx="1" type="body"/>
          </p:nvPr>
        </p:nvSpPr>
        <p:spPr>
          <a:xfrm>
            <a:off x="304800" y="876300"/>
            <a:ext cx="11582398" cy="5300663"/>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200"/>
              </a:spcBef>
              <a:spcAft>
                <a:spcPts val="0"/>
              </a:spcAft>
              <a:buSzPts val="1800"/>
              <a:buChar char="•"/>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12" name="Google Shape;2312;p134"/>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313" name="Google Shape;2313;p134"/>
          <p:cNvSpPr txBox="1"/>
          <p:nvPr>
            <p:ph idx="11" type="ftr"/>
          </p:nvPr>
        </p:nvSpPr>
        <p:spPr>
          <a:xfrm>
            <a:off x="304799" y="6553200"/>
            <a:ext cx="7620001"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14" name="Google Shape;2314;p134"/>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23534" algn="ctr">
              <a:spcBef>
                <a:spcPts val="0"/>
              </a:spcBef>
              <a:buNone/>
              <a:defRPr b="1" sz="882"/>
            </a:lvl1pPr>
            <a:lvl2pPr indent="0" lvl="1" marL="23534" algn="ctr">
              <a:spcBef>
                <a:spcPts val="0"/>
              </a:spcBef>
              <a:buNone/>
              <a:defRPr b="1" sz="882"/>
            </a:lvl2pPr>
            <a:lvl3pPr indent="0" lvl="2" marL="23534" algn="ctr">
              <a:spcBef>
                <a:spcPts val="0"/>
              </a:spcBef>
              <a:buNone/>
              <a:defRPr b="1" sz="882"/>
            </a:lvl3pPr>
            <a:lvl4pPr indent="0" lvl="3" marL="23534" algn="ctr">
              <a:spcBef>
                <a:spcPts val="0"/>
              </a:spcBef>
              <a:buNone/>
              <a:defRPr b="1" sz="882"/>
            </a:lvl4pPr>
            <a:lvl5pPr indent="0" lvl="4" marL="23534" algn="ctr">
              <a:spcBef>
                <a:spcPts val="0"/>
              </a:spcBef>
              <a:buNone/>
              <a:defRPr b="1" sz="882"/>
            </a:lvl5pPr>
            <a:lvl6pPr indent="0" lvl="5" marL="23534" algn="ctr">
              <a:spcBef>
                <a:spcPts val="0"/>
              </a:spcBef>
              <a:buNone/>
              <a:defRPr b="1" sz="882"/>
            </a:lvl6pPr>
            <a:lvl7pPr indent="0" lvl="6" marL="23534" algn="ctr">
              <a:spcBef>
                <a:spcPts val="0"/>
              </a:spcBef>
              <a:buNone/>
              <a:defRPr b="1" sz="882"/>
            </a:lvl7pPr>
            <a:lvl8pPr indent="0" lvl="7" marL="23534" algn="ctr">
              <a:spcBef>
                <a:spcPts val="0"/>
              </a:spcBef>
              <a:buNone/>
              <a:defRPr b="1" sz="882"/>
            </a:lvl8pPr>
            <a:lvl9pPr indent="0" lvl="8" marL="23534" algn="ctr">
              <a:spcBef>
                <a:spcPts val="0"/>
              </a:spcBef>
              <a:buNone/>
              <a:defRPr b="1" sz="882"/>
            </a:lvl9pPr>
          </a:lstStyle>
          <a:p>
            <a:pPr indent="0" lvl="0" marL="23534" rtl="0" algn="ctr">
              <a:spcBef>
                <a:spcPts val="0"/>
              </a:spcBef>
              <a:spcAft>
                <a:spcPts val="0"/>
              </a:spcAft>
              <a:buNone/>
            </a:pPr>
            <a:fld id="{00000000-1234-1234-1234-123412341234}" type="slidenum">
              <a:rPr lang="en-US"/>
              <a:t>‹#›</a:t>
            </a:fld>
            <a:endParaRPr b="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67" name="Shape 267"/>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itle slide 2" showMasterSp="0">
  <p:cSld name="Default title slide 2">
    <p:bg>
      <p:bgPr>
        <a:gradFill>
          <a:gsLst>
            <a:gs pos="0">
              <a:schemeClr val="lt1"/>
            </a:gs>
            <a:gs pos="45000">
              <a:schemeClr val="lt1"/>
            </a:gs>
            <a:gs pos="100000">
              <a:schemeClr val="lt2"/>
            </a:gs>
          </a:gsLst>
          <a:lin ang="1080000" scaled="0"/>
        </a:gradFill>
      </p:bgPr>
    </p:bg>
    <p:spTree>
      <p:nvGrpSpPr>
        <p:cNvPr id="276" name="Shape 276"/>
        <p:cNvGrpSpPr/>
        <p:nvPr/>
      </p:nvGrpSpPr>
      <p:grpSpPr>
        <a:xfrm>
          <a:off x="0" y="0"/>
          <a:ext cx="0" cy="0"/>
          <a:chOff x="0" y="0"/>
          <a:chExt cx="0" cy="0"/>
        </a:xfrm>
      </p:grpSpPr>
      <p:grpSp>
        <p:nvGrpSpPr>
          <p:cNvPr id="277" name="Google Shape;277;p71"/>
          <p:cNvGrpSpPr/>
          <p:nvPr/>
        </p:nvGrpSpPr>
        <p:grpSpPr>
          <a:xfrm>
            <a:off x="10015963" y="24564"/>
            <a:ext cx="2176039" cy="6833436"/>
            <a:chOff x="10024536" y="24564"/>
            <a:chExt cx="2176039" cy="6833436"/>
          </a:xfrm>
        </p:grpSpPr>
        <p:sp>
          <p:nvSpPr>
            <p:cNvPr id="278" name="Google Shape;278;p71"/>
            <p:cNvSpPr/>
            <p:nvPr/>
          </p:nvSpPr>
          <p:spPr>
            <a:xfrm>
              <a:off x="10024536" y="24564"/>
              <a:ext cx="2176039" cy="6833436"/>
            </a:xfrm>
            <a:custGeom>
              <a:rect b="b" l="l" r="r" t="t"/>
              <a:pathLst>
                <a:path extrusionOk="0" h="5482857" w="1745961">
                  <a:moveTo>
                    <a:pt x="1745961" y="0"/>
                  </a:moveTo>
                  <a:lnTo>
                    <a:pt x="1745961" y="5482857"/>
                  </a:lnTo>
                  <a:lnTo>
                    <a:pt x="0" y="5482857"/>
                  </a:lnTo>
                  <a:close/>
                </a:path>
              </a:pathLst>
            </a:custGeom>
            <a:solidFill>
              <a:srgbClr val="AC0E10">
                <a:alpha val="8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sp>
          <p:nvSpPr>
            <p:cNvPr id="279" name="Google Shape;279;p71"/>
            <p:cNvSpPr/>
            <p:nvPr/>
          </p:nvSpPr>
          <p:spPr>
            <a:xfrm>
              <a:off x="10805603" y="2477356"/>
              <a:ext cx="1394972" cy="4380644"/>
            </a:xfrm>
            <a:custGeom>
              <a:rect b="b" l="l" r="r" t="t"/>
              <a:pathLst>
                <a:path extrusionOk="0" h="5482857" w="1745961">
                  <a:moveTo>
                    <a:pt x="1745961" y="0"/>
                  </a:moveTo>
                  <a:lnTo>
                    <a:pt x="1745961" y="5482857"/>
                  </a:lnTo>
                  <a:lnTo>
                    <a:pt x="0" y="5482857"/>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t/>
              </a:r>
              <a:endParaRPr sz="1272">
                <a:solidFill>
                  <a:schemeClr val="dk1"/>
                </a:solidFill>
                <a:latin typeface="Arial"/>
                <a:ea typeface="Arial"/>
                <a:cs typeface="Arial"/>
                <a:sym typeface="Arial"/>
              </a:endParaRPr>
            </a:p>
          </p:txBody>
        </p:sp>
      </p:grpSp>
      <p:grpSp>
        <p:nvGrpSpPr>
          <p:cNvPr id="280" name="Google Shape;280;p71"/>
          <p:cNvGrpSpPr/>
          <p:nvPr/>
        </p:nvGrpSpPr>
        <p:grpSpPr>
          <a:xfrm>
            <a:off x="9662262" y="818784"/>
            <a:ext cx="2529740" cy="6039216"/>
            <a:chOff x="9662260" y="818784"/>
            <a:chExt cx="2529740" cy="6039216"/>
          </a:xfrm>
        </p:grpSpPr>
        <p:pic>
          <p:nvPicPr>
            <p:cNvPr id="281" name="Google Shape;281;p71"/>
            <p:cNvPicPr preferRelativeResize="0"/>
            <p:nvPr/>
          </p:nvPicPr>
          <p:blipFill rotWithShape="1">
            <a:blip r:embed="rId2">
              <a:alphaModFix/>
            </a:blip>
            <a:srcRect b="0" l="0" r="0" t="0"/>
            <a:stretch/>
          </p:blipFill>
          <p:spPr>
            <a:xfrm>
              <a:off x="9662260" y="1471202"/>
              <a:ext cx="2529740" cy="5386798"/>
            </a:xfrm>
            <a:prstGeom prst="rect">
              <a:avLst/>
            </a:prstGeom>
            <a:noFill/>
            <a:ln>
              <a:noFill/>
            </a:ln>
          </p:spPr>
        </p:pic>
        <p:pic>
          <p:nvPicPr>
            <p:cNvPr id="282" name="Google Shape;282;p71"/>
            <p:cNvPicPr preferRelativeResize="0"/>
            <p:nvPr/>
          </p:nvPicPr>
          <p:blipFill rotWithShape="1">
            <a:blip r:embed="rId3">
              <a:alphaModFix/>
            </a:blip>
            <a:srcRect b="0" l="0" r="0" t="0"/>
            <a:stretch/>
          </p:blipFill>
          <p:spPr>
            <a:xfrm>
              <a:off x="10539851" y="4300794"/>
              <a:ext cx="1652148" cy="2095226"/>
            </a:xfrm>
            <a:prstGeom prst="rect">
              <a:avLst/>
            </a:prstGeom>
            <a:noFill/>
            <a:ln>
              <a:noFill/>
            </a:ln>
          </p:spPr>
        </p:pic>
        <p:pic>
          <p:nvPicPr>
            <p:cNvPr id="283" name="Google Shape;283;p71"/>
            <p:cNvPicPr preferRelativeResize="0"/>
            <p:nvPr/>
          </p:nvPicPr>
          <p:blipFill rotWithShape="1">
            <a:blip r:embed="rId4">
              <a:alphaModFix/>
            </a:blip>
            <a:srcRect b="0" l="0" r="0" t="0"/>
            <a:stretch/>
          </p:blipFill>
          <p:spPr>
            <a:xfrm rot="-1014724">
              <a:off x="10888776" y="3404437"/>
              <a:ext cx="841085" cy="888470"/>
            </a:xfrm>
            <a:prstGeom prst="rect">
              <a:avLst/>
            </a:prstGeom>
            <a:noFill/>
            <a:ln>
              <a:noFill/>
            </a:ln>
          </p:spPr>
        </p:pic>
        <p:pic>
          <p:nvPicPr>
            <p:cNvPr id="284" name="Google Shape;284;p71"/>
            <p:cNvPicPr preferRelativeResize="0"/>
            <p:nvPr/>
          </p:nvPicPr>
          <p:blipFill rotWithShape="1">
            <a:blip r:embed="rId5">
              <a:alphaModFix/>
            </a:blip>
            <a:srcRect b="0" l="0" r="0" t="0"/>
            <a:stretch/>
          </p:blipFill>
          <p:spPr>
            <a:xfrm>
              <a:off x="9839843" y="4683251"/>
              <a:ext cx="608076" cy="626643"/>
            </a:xfrm>
            <a:prstGeom prst="rect">
              <a:avLst/>
            </a:prstGeom>
            <a:noFill/>
            <a:ln>
              <a:noFill/>
            </a:ln>
          </p:spPr>
        </p:pic>
        <p:pic>
          <p:nvPicPr>
            <p:cNvPr id="285" name="Google Shape;285;p71"/>
            <p:cNvPicPr preferRelativeResize="0"/>
            <p:nvPr/>
          </p:nvPicPr>
          <p:blipFill rotWithShape="1">
            <a:blip r:embed="rId6">
              <a:alphaModFix/>
            </a:blip>
            <a:srcRect b="0" l="0" r="0" t="0"/>
            <a:stretch/>
          </p:blipFill>
          <p:spPr>
            <a:xfrm rot="-1751842">
              <a:off x="10621861" y="5789703"/>
              <a:ext cx="593846" cy="634660"/>
            </a:xfrm>
            <a:prstGeom prst="rect">
              <a:avLst/>
            </a:prstGeom>
            <a:noFill/>
            <a:ln>
              <a:noFill/>
            </a:ln>
          </p:spPr>
        </p:pic>
        <p:pic>
          <p:nvPicPr>
            <p:cNvPr id="286" name="Google Shape;286;p71"/>
            <p:cNvPicPr preferRelativeResize="0"/>
            <p:nvPr/>
          </p:nvPicPr>
          <p:blipFill rotWithShape="1">
            <a:blip r:embed="rId7">
              <a:alphaModFix/>
            </a:blip>
            <a:srcRect b="0" l="-38854" r="0" t="0"/>
            <a:stretch/>
          </p:blipFill>
          <p:spPr>
            <a:xfrm>
              <a:off x="10588564" y="818784"/>
              <a:ext cx="1603435" cy="1703758"/>
            </a:xfrm>
            <a:prstGeom prst="rect">
              <a:avLst/>
            </a:prstGeom>
            <a:noFill/>
            <a:ln>
              <a:noFill/>
            </a:ln>
          </p:spPr>
        </p:pic>
      </p:grpSp>
      <p:grpSp>
        <p:nvGrpSpPr>
          <p:cNvPr id="287" name="Google Shape;287;p71"/>
          <p:cNvGrpSpPr/>
          <p:nvPr/>
        </p:nvGrpSpPr>
        <p:grpSpPr>
          <a:xfrm>
            <a:off x="304802" y="0"/>
            <a:ext cx="2427681" cy="1044934"/>
            <a:chOff x="0" y="0"/>
            <a:chExt cx="2447693" cy="1053548"/>
          </a:xfrm>
        </p:grpSpPr>
        <p:sp>
          <p:nvSpPr>
            <p:cNvPr id="288" name="Google Shape;288;p71"/>
            <p:cNvSpPr/>
            <p:nvPr/>
          </p:nvSpPr>
          <p:spPr>
            <a:xfrm>
              <a:off x="0" y="0"/>
              <a:ext cx="2447693" cy="1053548"/>
            </a:xfrm>
            <a:prstGeom prst="parallelogram">
              <a:avLst>
                <a:gd fmla="val 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pic>
          <p:nvPicPr>
            <p:cNvPr id="289" name="Google Shape;289;p71"/>
            <p:cNvPicPr preferRelativeResize="0"/>
            <p:nvPr/>
          </p:nvPicPr>
          <p:blipFill rotWithShape="1">
            <a:blip r:embed="rId8">
              <a:alphaModFix/>
            </a:blip>
            <a:srcRect b="0" l="0" r="0" t="0"/>
            <a:stretch/>
          </p:blipFill>
          <p:spPr>
            <a:xfrm>
              <a:off x="135820" y="154984"/>
              <a:ext cx="2178058" cy="756021"/>
            </a:xfrm>
            <a:prstGeom prst="rect">
              <a:avLst/>
            </a:prstGeom>
            <a:noFill/>
            <a:ln>
              <a:noFill/>
            </a:ln>
          </p:spPr>
        </p:pic>
      </p:grpSp>
      <p:grpSp>
        <p:nvGrpSpPr>
          <p:cNvPr id="290" name="Google Shape;290;p71"/>
          <p:cNvGrpSpPr/>
          <p:nvPr/>
        </p:nvGrpSpPr>
        <p:grpSpPr>
          <a:xfrm>
            <a:off x="283193" y="5970593"/>
            <a:ext cx="5053203" cy="441233"/>
            <a:chOff x="5155556" y="6168462"/>
            <a:chExt cx="5053203" cy="441233"/>
          </a:xfrm>
        </p:grpSpPr>
        <p:sp>
          <p:nvSpPr>
            <p:cNvPr id="291" name="Google Shape;291;p71"/>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414">
                  <a:solidFill>
                    <a:schemeClr val="dk1"/>
                  </a:solidFill>
                  <a:latin typeface="Arial"/>
                  <a:ea typeface="Arial"/>
                  <a:cs typeface="Arial"/>
                  <a:sym typeface="Arial"/>
                </a:rPr>
                <a:t>The world leader in serving science</a:t>
              </a:r>
              <a:endParaRPr/>
            </a:p>
          </p:txBody>
        </p:sp>
        <p:sp>
          <p:nvSpPr>
            <p:cNvPr id="292" name="Google Shape;292;p71"/>
            <p:cNvSpPr/>
            <p:nvPr/>
          </p:nvSpPr>
          <p:spPr>
            <a:xfrm>
              <a:off x="5155556" y="6302295"/>
              <a:ext cx="310510" cy="188737"/>
            </a:xfrm>
            <a:prstGeom prst="parallelogram">
              <a:avLst>
                <a:gd fmla="val 31844"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grpSp>
      <p:sp>
        <p:nvSpPr>
          <p:cNvPr id="293" name="Google Shape;293;p71"/>
          <p:cNvSpPr txBox="1"/>
          <p:nvPr>
            <p:ph idx="11" type="ftr"/>
          </p:nvPr>
        </p:nvSpPr>
        <p:spPr>
          <a:xfrm>
            <a:off x="304800" y="6553203"/>
            <a:ext cx="36576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4" name="Google Shape;294;p71"/>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95" name="Google Shape;295;p71"/>
          <p:cNvSpPr txBox="1"/>
          <p:nvPr>
            <p:ph idx="1" type="body"/>
          </p:nvPr>
        </p:nvSpPr>
        <p:spPr>
          <a:xfrm>
            <a:off x="304803" y="3903896"/>
            <a:ext cx="76199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131"/>
              <a:buFont typeface="Arial"/>
              <a:buNone/>
              <a:defRPr b="0" sz="1131">
                <a:solidFill>
                  <a:schemeClr val="dk2"/>
                </a:solidFill>
              </a:defRPr>
            </a:lvl1pPr>
            <a:lvl2pPr indent="-228600" lvl="1" marL="914400" algn="l">
              <a:lnSpc>
                <a:spcPct val="120000"/>
              </a:lnSpc>
              <a:spcBef>
                <a:spcPts val="141"/>
              </a:spcBef>
              <a:spcAft>
                <a:spcPts val="0"/>
              </a:spcAft>
              <a:buClr>
                <a:schemeClr val="dk1"/>
              </a:buClr>
              <a:buSzPts val="752"/>
              <a:buFont typeface="Arial"/>
              <a:buNone/>
              <a:defRPr i="1" sz="989">
                <a:solidFill>
                  <a:schemeClr val="dk1"/>
                </a:solidFill>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296" name="Google Shape;296;p71"/>
          <p:cNvSpPr txBox="1"/>
          <p:nvPr>
            <p:ph type="title"/>
          </p:nvPr>
        </p:nvSpPr>
        <p:spPr>
          <a:xfrm>
            <a:off x="304803" y="1726100"/>
            <a:ext cx="7619999" cy="2071868"/>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1"/>
              </a:buClr>
              <a:buSzPts val="1980"/>
              <a:buFont typeface="Arial"/>
              <a:buNone/>
              <a:defRPr b="1" sz="1979">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7" name="Google Shape;297;p71"/>
          <p:cNvSpPr txBox="1"/>
          <p:nvPr>
            <p:ph idx="2" type="body"/>
          </p:nvPr>
        </p:nvSpPr>
        <p:spPr>
          <a:xfrm>
            <a:off x="304803" y="4255836"/>
            <a:ext cx="7619999"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990"/>
              <a:buFont typeface="Arial"/>
              <a:buNone/>
              <a:defRPr b="0" sz="989">
                <a:solidFill>
                  <a:schemeClr val="dk1"/>
                </a:solidFill>
              </a:defRPr>
            </a:lvl1pPr>
            <a:lvl2pPr indent="-228600" lvl="1" marL="914400" algn="l">
              <a:lnSpc>
                <a:spcPct val="120000"/>
              </a:lnSpc>
              <a:spcBef>
                <a:spcPts val="141"/>
              </a:spcBef>
              <a:spcAft>
                <a:spcPts val="0"/>
              </a:spcAft>
              <a:buClr>
                <a:schemeClr val="dk1"/>
              </a:buClr>
              <a:buSzPts val="752"/>
              <a:buFont typeface="Arial"/>
              <a:buNone/>
              <a:defRPr i="1" sz="989">
                <a:solidFill>
                  <a:schemeClr val="dk1"/>
                </a:solidFill>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extLst>
    <p:ext uri="{DCECCB84-F9BA-43D5-87BE-67443E8EF086}">
      <p15:sldGuideLst>
        <p15:guide id="1" pos="192">
          <p15:clr>
            <a:srgbClr val="CCCCCC"/>
          </p15:clr>
        </p15:guide>
        <p15:guide id="2" pos="7488">
          <p15:clr>
            <a:srgbClr val="CCCCCC"/>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ortant Disclaimer">
  <p:cSld name="Important Disclaimer">
    <p:spTree>
      <p:nvGrpSpPr>
        <p:cNvPr id="298" name="Shape 298"/>
        <p:cNvGrpSpPr/>
        <p:nvPr/>
      </p:nvGrpSpPr>
      <p:grpSpPr>
        <a:xfrm>
          <a:off x="0" y="0"/>
          <a:ext cx="0" cy="0"/>
          <a:chOff x="0" y="0"/>
          <a:chExt cx="0" cy="0"/>
        </a:xfrm>
      </p:grpSpPr>
      <p:sp>
        <p:nvSpPr>
          <p:cNvPr id="299" name="Google Shape;299;p168"/>
          <p:cNvSpPr/>
          <p:nvPr/>
        </p:nvSpPr>
        <p:spPr>
          <a:xfrm>
            <a:off x="304802" y="1447802"/>
            <a:ext cx="4876801" cy="234730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lt1"/>
              </a:solidFill>
              <a:latin typeface="Arial"/>
              <a:ea typeface="Arial"/>
              <a:cs typeface="Arial"/>
              <a:sym typeface="Arial"/>
            </a:endParaRPr>
          </a:p>
        </p:txBody>
      </p:sp>
      <p:sp>
        <p:nvSpPr>
          <p:cNvPr id="300" name="Google Shape;300;p168"/>
          <p:cNvSpPr txBox="1"/>
          <p:nvPr/>
        </p:nvSpPr>
        <p:spPr>
          <a:xfrm>
            <a:off x="300228" y="3966985"/>
            <a:ext cx="4869915" cy="2586217"/>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chemeClr val="accent4"/>
              </a:buClr>
              <a:buSzPts val="847"/>
              <a:buFont typeface="Arial"/>
              <a:buNone/>
            </a:pPr>
            <a:r>
              <a:rPr b="1" lang="en-US" sz="847">
                <a:solidFill>
                  <a:schemeClr val="dk1"/>
                </a:solidFill>
                <a:latin typeface="Arial"/>
                <a:ea typeface="Arial"/>
                <a:cs typeface="Arial"/>
                <a:sym typeface="Arial"/>
              </a:rPr>
              <a:t>External disclaimer criteria:</a:t>
            </a:r>
            <a:endParaRPr/>
          </a:p>
          <a:p>
            <a:pPr indent="-121225" lvl="0" marL="121225" marR="0" rtl="0" algn="l">
              <a:lnSpc>
                <a:spcPct val="140000"/>
              </a:lnSpc>
              <a:spcBef>
                <a:spcPts val="400"/>
              </a:spcBef>
              <a:spcAft>
                <a:spcPts val="0"/>
              </a:spcAft>
              <a:buClr>
                <a:schemeClr val="accent4"/>
              </a:buClr>
              <a:buSzPts val="636"/>
              <a:buFont typeface="Arial"/>
              <a:buChar char="•"/>
            </a:pPr>
            <a:r>
              <a:rPr b="0" lang="en-US" sz="636">
                <a:solidFill>
                  <a:schemeClr val="dk1"/>
                </a:solidFill>
                <a:latin typeface="Arial"/>
                <a:ea typeface="Arial"/>
                <a:cs typeface="Arial"/>
                <a:sym typeface="Arial"/>
              </a:rPr>
              <a:t>Before sharing confidential information externally, ensure you have a confidential disclosure agreement (CDA) in place. The </a:t>
            </a:r>
            <a:r>
              <a:rPr b="1" lang="en-US" sz="636">
                <a:solidFill>
                  <a:schemeClr val="dk1"/>
                </a:solidFill>
                <a:latin typeface="Arial"/>
                <a:ea typeface="Arial"/>
                <a:cs typeface="Arial"/>
                <a:sym typeface="Arial"/>
              </a:rPr>
              <a:t>“Proprietary &amp; Confidential” </a:t>
            </a:r>
            <a:r>
              <a:rPr b="0" lang="en-US" sz="636">
                <a:solidFill>
                  <a:schemeClr val="dk1"/>
                </a:solidFill>
                <a:latin typeface="Arial"/>
                <a:ea typeface="Arial"/>
                <a:cs typeface="Arial"/>
                <a:sym typeface="Arial"/>
              </a:rPr>
              <a:t>disclaimer does not replace a CDA.</a:t>
            </a:r>
            <a:endParaRPr/>
          </a:p>
          <a:p>
            <a:pPr indent="-121225" lvl="0" marL="121225" marR="0" rtl="0" algn="l">
              <a:lnSpc>
                <a:spcPct val="140000"/>
              </a:lnSpc>
              <a:spcBef>
                <a:spcPts val="400"/>
              </a:spcBef>
              <a:spcAft>
                <a:spcPts val="0"/>
              </a:spcAft>
              <a:buClr>
                <a:schemeClr val="accent4"/>
              </a:buClr>
              <a:buSzPts val="636"/>
              <a:buFont typeface="Arial"/>
              <a:buChar char="•"/>
            </a:pPr>
            <a:r>
              <a:rPr b="0" lang="en-US" sz="636">
                <a:solidFill>
                  <a:schemeClr val="dk1"/>
                </a:solidFill>
                <a:latin typeface="Arial"/>
                <a:ea typeface="Arial"/>
                <a:cs typeface="Arial"/>
                <a:sym typeface="Arial"/>
              </a:rPr>
              <a:t>Before removing the </a:t>
            </a:r>
            <a:r>
              <a:rPr b="1" lang="en-US" sz="636">
                <a:solidFill>
                  <a:schemeClr val="dk1"/>
                </a:solidFill>
                <a:latin typeface="Arial"/>
                <a:ea typeface="Arial"/>
                <a:cs typeface="Arial"/>
                <a:sym typeface="Arial"/>
              </a:rPr>
              <a:t>“Proprietary &amp; Confidential” </a:t>
            </a:r>
            <a:r>
              <a:rPr b="0" lang="en-US" sz="636">
                <a:solidFill>
                  <a:schemeClr val="dk1"/>
                </a:solidFill>
                <a:latin typeface="Arial"/>
                <a:ea typeface="Arial"/>
                <a:cs typeface="Arial"/>
                <a:sym typeface="Arial"/>
              </a:rPr>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endParaRPr/>
          </a:p>
          <a:p>
            <a:pPr indent="-121225" lvl="0" marL="121225" marR="0" rtl="0" algn="l">
              <a:lnSpc>
                <a:spcPct val="140000"/>
              </a:lnSpc>
              <a:spcBef>
                <a:spcPts val="400"/>
              </a:spcBef>
              <a:spcAft>
                <a:spcPts val="0"/>
              </a:spcAft>
              <a:buClr>
                <a:schemeClr val="accent4"/>
              </a:buClr>
              <a:buSzPts val="636"/>
              <a:buFont typeface="Arial"/>
              <a:buChar char="•"/>
            </a:pPr>
            <a:r>
              <a:rPr b="0" lang="en-US" sz="636">
                <a:solidFill>
                  <a:schemeClr val="dk1"/>
                </a:solidFill>
                <a:latin typeface="Arial"/>
                <a:ea typeface="Arial"/>
                <a:cs typeface="Arial"/>
                <a:sym typeface="Arial"/>
              </a:rPr>
              <a:t>If you’re importing slides from the </a:t>
            </a:r>
            <a:r>
              <a:rPr b="0" lang="en-US" sz="636" u="sng">
                <a:solidFill>
                  <a:schemeClr val="dk1"/>
                </a:solidFill>
                <a:latin typeface="Arial"/>
                <a:ea typeface="Arial"/>
                <a:cs typeface="Arial"/>
                <a:sym typeface="Arial"/>
                <a:hlinkClick r:id="rId2">
                  <a:extLst>
                    <a:ext uri="{A12FA001-AC4F-418D-AE19-62706E023703}">
                      <ahyp:hlinkClr val="tx"/>
                    </a:ext>
                  </a:extLst>
                </a:hlinkClick>
              </a:rPr>
              <a:t>Customer Value Proposition</a:t>
            </a:r>
            <a:r>
              <a:rPr b="0" lang="en-US" sz="636">
                <a:solidFill>
                  <a:schemeClr val="dk1"/>
                </a:solidFill>
                <a:latin typeface="Arial"/>
                <a:ea typeface="Arial"/>
                <a:cs typeface="Arial"/>
                <a:sym typeface="Arial"/>
              </a:rPr>
              <a:t> deck, which is cleared for external use and not considered Proprietary &amp; Confidential, you can leave a disclaimer off those slides and simply list the author’s email and date published on those slides.</a:t>
            </a:r>
            <a:endParaRPr/>
          </a:p>
        </p:txBody>
      </p:sp>
      <p:pic>
        <p:nvPicPr>
          <p:cNvPr id="301" name="Google Shape;301;p168"/>
          <p:cNvPicPr preferRelativeResize="0"/>
          <p:nvPr/>
        </p:nvPicPr>
        <p:blipFill rotWithShape="1">
          <a:blip r:embed="rId3">
            <a:alphaModFix/>
          </a:blip>
          <a:srcRect b="0" l="0" r="0" t="0"/>
          <a:stretch/>
        </p:blipFill>
        <p:spPr>
          <a:xfrm>
            <a:off x="544035" y="1665185"/>
            <a:ext cx="356616" cy="365760"/>
          </a:xfrm>
          <a:prstGeom prst="rect">
            <a:avLst/>
          </a:prstGeom>
          <a:noFill/>
          <a:ln>
            <a:noFill/>
          </a:ln>
        </p:spPr>
      </p:pic>
      <p:cxnSp>
        <p:nvCxnSpPr>
          <p:cNvPr id="302" name="Google Shape;302;p168"/>
          <p:cNvCxnSpPr/>
          <p:nvPr/>
        </p:nvCxnSpPr>
        <p:spPr>
          <a:xfrm>
            <a:off x="5505901" y="1481339"/>
            <a:ext cx="0" cy="4724400"/>
          </a:xfrm>
          <a:prstGeom prst="straightConnector1">
            <a:avLst/>
          </a:prstGeom>
          <a:noFill/>
          <a:ln cap="flat" cmpd="sng" w="9525">
            <a:solidFill>
              <a:srgbClr val="A8ABAB"/>
            </a:solidFill>
            <a:prstDash val="solid"/>
            <a:miter lim="800000"/>
            <a:headEnd len="sm" w="sm" type="none"/>
            <a:tailEnd len="sm" w="sm" type="none"/>
          </a:ln>
        </p:spPr>
      </p:cxnSp>
      <p:sp>
        <p:nvSpPr>
          <p:cNvPr id="303" name="Google Shape;303;p168"/>
          <p:cNvSpPr txBox="1"/>
          <p:nvPr/>
        </p:nvSpPr>
        <p:spPr>
          <a:xfrm>
            <a:off x="1143002" y="1667693"/>
            <a:ext cx="3807135" cy="1873031"/>
          </a:xfrm>
          <a:prstGeom prst="rect">
            <a:avLst/>
          </a:prstGeom>
          <a:noFill/>
          <a:ln>
            <a:noFill/>
          </a:ln>
        </p:spPr>
        <p:txBody>
          <a:bodyPr anchorCtr="0" anchor="t" bIns="0" lIns="0" spcFirstLastPara="1" rIns="0" wrap="square" tIns="0">
            <a:normAutofit/>
          </a:bodyPr>
          <a:lstStyle/>
          <a:p>
            <a:pPr indent="0" lvl="0" marL="0" marR="0" rtl="0" algn="l">
              <a:lnSpc>
                <a:spcPct val="120000"/>
              </a:lnSpc>
              <a:spcBef>
                <a:spcPts val="0"/>
              </a:spcBef>
              <a:spcAft>
                <a:spcPts val="0"/>
              </a:spcAft>
              <a:buNone/>
            </a:pPr>
            <a:r>
              <a:rPr b="1" lang="en-US" sz="778">
                <a:solidFill>
                  <a:schemeClr val="lt1"/>
                </a:solidFill>
                <a:latin typeface="Arial"/>
                <a:ea typeface="Arial"/>
                <a:cs typeface="Arial"/>
                <a:sym typeface="Arial"/>
              </a:rPr>
              <a:t>Important:</a:t>
            </a:r>
            <a:r>
              <a:rPr lang="en-US" sz="778">
                <a:solidFill>
                  <a:schemeClr val="lt1"/>
                </a:solidFill>
                <a:latin typeface="Arial"/>
                <a:ea typeface="Arial"/>
                <a:cs typeface="Arial"/>
                <a:sym typeface="Arial"/>
              </a:rPr>
              <a:t> This template contains a default </a:t>
            </a:r>
            <a:r>
              <a:rPr b="1" lang="en-US" sz="778">
                <a:solidFill>
                  <a:schemeClr val="lt1"/>
                </a:solidFill>
                <a:latin typeface="Arial"/>
                <a:ea typeface="Arial"/>
                <a:cs typeface="Arial"/>
                <a:sym typeface="Arial"/>
              </a:rPr>
              <a:t>“Proprietary &amp; Confidential” </a:t>
            </a:r>
            <a:r>
              <a:rPr lang="en-US" sz="778">
                <a:solidFill>
                  <a:schemeClr val="lt1"/>
                </a:solidFill>
                <a:latin typeface="Arial"/>
                <a:ea typeface="Arial"/>
                <a:cs typeface="Arial"/>
                <a:sym typeface="Arial"/>
              </a:rPr>
              <a:t>disclaimer in the footer. It is designed to protect information that we want to protect as </a:t>
            </a:r>
            <a:r>
              <a:rPr b="1" lang="en-US" sz="778">
                <a:solidFill>
                  <a:schemeClr val="lt1"/>
                </a:solidFill>
                <a:latin typeface="Arial"/>
                <a:ea typeface="Arial"/>
                <a:cs typeface="Arial"/>
                <a:sym typeface="Arial"/>
              </a:rPr>
              <a:t>internal use only </a:t>
            </a:r>
            <a:r>
              <a:rPr lang="en-US" sz="778">
                <a:solidFill>
                  <a:schemeClr val="lt1"/>
                </a:solidFill>
                <a:latin typeface="Arial"/>
                <a:ea typeface="Arial"/>
                <a:cs typeface="Arial"/>
                <a:sym typeface="Arial"/>
              </a:rPr>
              <a:t>and don't want to share with third parties.  You should use this unless your material meets criteria that would allow it be shared externally.</a:t>
            </a:r>
            <a:br>
              <a:rPr lang="en-US" sz="778">
                <a:solidFill>
                  <a:schemeClr val="lt1"/>
                </a:solidFill>
                <a:latin typeface="Arial"/>
                <a:ea typeface="Arial"/>
                <a:cs typeface="Arial"/>
                <a:sym typeface="Arial"/>
              </a:rPr>
            </a:br>
            <a:endParaRPr sz="778">
              <a:solidFill>
                <a:schemeClr val="lt1"/>
              </a:solidFill>
              <a:latin typeface="Arial"/>
              <a:ea typeface="Arial"/>
              <a:cs typeface="Arial"/>
              <a:sym typeface="Arial"/>
            </a:endParaRPr>
          </a:p>
          <a:p>
            <a:pPr indent="0" lvl="0" marL="0" marR="0" rtl="0" algn="l">
              <a:lnSpc>
                <a:spcPct val="120000"/>
              </a:lnSpc>
              <a:spcBef>
                <a:spcPts val="141"/>
              </a:spcBef>
              <a:spcAft>
                <a:spcPts val="0"/>
              </a:spcAft>
              <a:buNone/>
            </a:pPr>
            <a:r>
              <a:rPr lang="en-US" sz="778">
                <a:solidFill>
                  <a:schemeClr val="lt1"/>
                </a:solidFill>
                <a:latin typeface="Arial"/>
                <a:ea typeface="Arial"/>
                <a:cs typeface="Arial"/>
                <a:sym typeface="Arial"/>
              </a:rPr>
              <a:t>To edit the footer, click Insert &gt; Header &amp; Footer, make the change in the pop-up window, and then choose “Apply” for one slide or “Apply to all” for the entire deck.</a:t>
            </a:r>
            <a:endParaRPr/>
          </a:p>
        </p:txBody>
      </p:sp>
      <p:sp>
        <p:nvSpPr>
          <p:cNvPr id="304" name="Google Shape;304;p168"/>
          <p:cNvSpPr txBox="1"/>
          <p:nvPr>
            <p:ph idx="11" type="ftr"/>
          </p:nvPr>
        </p:nvSpPr>
        <p:spPr>
          <a:xfrm>
            <a:off x="304800" y="6553203"/>
            <a:ext cx="57912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5" name="Google Shape;305;p168"/>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06" name="Google Shape;306;p168"/>
          <p:cNvSpPr txBox="1"/>
          <p:nvPr/>
        </p:nvSpPr>
        <p:spPr>
          <a:xfrm>
            <a:off x="304801" y="304801"/>
            <a:ext cx="9753600" cy="38100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SzPts val="1979"/>
              <a:buFont typeface="Arial"/>
              <a:buNone/>
            </a:pPr>
            <a:r>
              <a:rPr b="1" lang="en-US" sz="1979">
                <a:solidFill>
                  <a:schemeClr val="dk2"/>
                </a:solidFill>
                <a:latin typeface="Arial"/>
                <a:ea typeface="Arial"/>
                <a:cs typeface="Arial"/>
                <a:sym typeface="Arial"/>
              </a:rPr>
              <a:t>Footer content</a:t>
            </a:r>
            <a:endParaRPr/>
          </a:p>
        </p:txBody>
      </p:sp>
      <p:sp>
        <p:nvSpPr>
          <p:cNvPr id="307" name="Google Shape;307;p168"/>
          <p:cNvSpPr txBox="1"/>
          <p:nvPr/>
        </p:nvSpPr>
        <p:spPr>
          <a:xfrm>
            <a:off x="300227" y="893066"/>
            <a:ext cx="11591547" cy="381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1414">
                <a:solidFill>
                  <a:schemeClr val="dk1"/>
                </a:solidFill>
                <a:latin typeface="Arial"/>
                <a:ea typeface="Arial"/>
                <a:cs typeface="Arial"/>
                <a:sym typeface="Arial"/>
              </a:rPr>
              <a:t>Including confidentiality, product-use disclaimers, author, and date</a:t>
            </a:r>
            <a:endParaRPr/>
          </a:p>
        </p:txBody>
      </p:sp>
      <p:sp>
        <p:nvSpPr>
          <p:cNvPr id="308" name="Google Shape;308;p168"/>
          <p:cNvSpPr/>
          <p:nvPr/>
        </p:nvSpPr>
        <p:spPr>
          <a:xfrm>
            <a:off x="5788338" y="2637633"/>
            <a:ext cx="1952553" cy="130485"/>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847">
                <a:solidFill>
                  <a:schemeClr val="dk1"/>
                </a:solidFill>
                <a:latin typeface="Arial"/>
                <a:ea typeface="Arial"/>
                <a:cs typeface="Arial"/>
                <a:sym typeface="Arial"/>
              </a:rPr>
              <a:t>Footer examples</a:t>
            </a:r>
            <a:endParaRPr sz="847">
              <a:solidFill>
                <a:schemeClr val="dk1"/>
              </a:solidFill>
              <a:latin typeface="Arial"/>
              <a:ea typeface="Arial"/>
              <a:cs typeface="Arial"/>
              <a:sym typeface="Arial"/>
            </a:endParaRPr>
          </a:p>
        </p:txBody>
      </p:sp>
      <p:sp>
        <p:nvSpPr>
          <p:cNvPr id="309" name="Google Shape;309;p168"/>
          <p:cNvSpPr/>
          <p:nvPr/>
        </p:nvSpPr>
        <p:spPr>
          <a:xfrm>
            <a:off x="5788336" y="1447803"/>
            <a:ext cx="6098864" cy="1135775"/>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en-US" sz="847">
                <a:solidFill>
                  <a:schemeClr val="dk1"/>
                </a:solidFill>
                <a:latin typeface="Arial"/>
                <a:ea typeface="Arial"/>
                <a:cs typeface="Arial"/>
                <a:sym typeface="Arial"/>
              </a:rPr>
              <a:t>All footers should contain an author’s or group’s email address and publication date for future reference.  </a:t>
            </a:r>
            <a:r>
              <a:rPr b="0" lang="en-US" sz="778">
                <a:solidFill>
                  <a:schemeClr val="dk1"/>
                </a:solidFill>
                <a:latin typeface="Arial"/>
                <a:ea typeface="Arial"/>
                <a:cs typeface="Arial"/>
                <a:sym typeface="Arial"/>
              </a:rPr>
              <a:t>Always use four digits for the year.</a:t>
            </a:r>
            <a:endParaRPr/>
          </a:p>
          <a:p>
            <a:pPr indent="0" lvl="0" marL="0" marR="0" rtl="0" algn="l">
              <a:lnSpc>
                <a:spcPct val="120000"/>
              </a:lnSpc>
              <a:spcBef>
                <a:spcPts val="141"/>
              </a:spcBef>
              <a:spcAft>
                <a:spcPts val="0"/>
              </a:spcAft>
              <a:buClr>
                <a:schemeClr val="dk2"/>
              </a:buClr>
              <a:buSzPts val="778"/>
              <a:buFont typeface="Arial"/>
              <a:buNone/>
            </a:pPr>
            <a:r>
              <a:rPr lang="en-US" sz="778">
                <a:solidFill>
                  <a:schemeClr val="dk1"/>
                </a:solidFill>
                <a:latin typeface="Arial"/>
                <a:ea typeface="Arial"/>
                <a:cs typeface="Arial"/>
                <a:sym typeface="Arial"/>
              </a:rPr>
              <a:t>A </a:t>
            </a:r>
            <a:r>
              <a:rPr b="1" lang="en-US" sz="778">
                <a:solidFill>
                  <a:schemeClr val="dk1"/>
                </a:solidFill>
                <a:latin typeface="Arial"/>
                <a:ea typeface="Arial"/>
                <a:cs typeface="Arial"/>
                <a:sym typeface="Arial"/>
              </a:rPr>
              <a:t>“For Research Use Only” </a:t>
            </a:r>
            <a:r>
              <a:rPr lang="en-US" sz="778">
                <a:solidFill>
                  <a:schemeClr val="dk1"/>
                </a:solidFill>
                <a:latin typeface="Arial"/>
                <a:ea typeface="Arial"/>
                <a:cs typeface="Arial"/>
                <a:sym typeface="Arial"/>
              </a:rPr>
              <a:t>or similar product-use disclaimer should appear on select slides as directed by Regulatory Affairs or Legal only. It should be added on appropriate slides as directed vs being added across the entire deck.</a:t>
            </a:r>
            <a:endParaRPr/>
          </a:p>
          <a:p>
            <a:pPr indent="0" lvl="0" marL="0" marR="0" rtl="0" algn="l">
              <a:lnSpc>
                <a:spcPct val="120000"/>
              </a:lnSpc>
              <a:spcBef>
                <a:spcPts val="141"/>
              </a:spcBef>
              <a:spcAft>
                <a:spcPts val="0"/>
              </a:spcAft>
              <a:buNone/>
            </a:pPr>
            <a:r>
              <a:t/>
            </a:r>
            <a:endParaRPr b="1" sz="778">
              <a:solidFill>
                <a:schemeClr val="dk1"/>
              </a:solidFill>
              <a:latin typeface="Arial"/>
              <a:ea typeface="Arial"/>
              <a:cs typeface="Arial"/>
              <a:sym typeface="Arial"/>
            </a:endParaRPr>
          </a:p>
        </p:txBody>
      </p:sp>
      <p:sp>
        <p:nvSpPr>
          <p:cNvPr id="310" name="Google Shape;310;p168"/>
          <p:cNvSpPr txBox="1"/>
          <p:nvPr/>
        </p:nvSpPr>
        <p:spPr>
          <a:xfrm>
            <a:off x="9038026" y="6553200"/>
            <a:ext cx="2849177" cy="304800"/>
          </a:xfrm>
          <a:prstGeom prst="rect">
            <a:avLst/>
          </a:prstGeom>
          <a:no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Clr>
                <a:schemeClr val="dk2"/>
              </a:buClr>
              <a:buSzPts val="566"/>
              <a:buFont typeface="Arial"/>
              <a:buNone/>
            </a:pPr>
            <a:r>
              <a:rPr lang="en-US" sz="566">
                <a:solidFill>
                  <a:schemeClr val="accent5"/>
                </a:solidFill>
                <a:latin typeface="Arial"/>
                <a:ea typeface="Arial"/>
                <a:cs typeface="Arial"/>
                <a:sym typeface="Arial"/>
              </a:rPr>
              <a:t>2020 Template V1 published 5-August-2020</a:t>
            </a:r>
            <a:endParaRPr/>
          </a:p>
        </p:txBody>
      </p:sp>
      <p:grpSp>
        <p:nvGrpSpPr>
          <p:cNvPr id="311" name="Google Shape;311;p168"/>
          <p:cNvGrpSpPr/>
          <p:nvPr/>
        </p:nvGrpSpPr>
        <p:grpSpPr>
          <a:xfrm>
            <a:off x="5788339" y="2980948"/>
            <a:ext cx="6027917" cy="545704"/>
            <a:chOff x="5788336" y="3097907"/>
            <a:chExt cx="6027917" cy="545705"/>
          </a:xfrm>
        </p:grpSpPr>
        <p:sp>
          <p:nvSpPr>
            <p:cNvPr id="312" name="Google Shape;312;p168"/>
            <p:cNvSpPr/>
            <p:nvPr/>
          </p:nvSpPr>
          <p:spPr>
            <a:xfrm>
              <a:off x="5826082" y="3529285"/>
              <a:ext cx="4286430" cy="11432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43">
                  <a:solidFill>
                    <a:schemeClr val="dk1"/>
                  </a:solidFill>
                  <a:latin typeface="Arial"/>
                  <a:ea typeface="Arial"/>
                  <a:cs typeface="Arial"/>
                  <a:sym typeface="Arial"/>
                </a:rPr>
                <a:t>Proprietary &amp; Confidential | For Research Use Only | authoremail@thermofisher.com | 5-August-2020</a:t>
              </a:r>
              <a:endParaRPr/>
            </a:p>
          </p:txBody>
        </p:sp>
        <p:sp>
          <p:nvSpPr>
            <p:cNvPr id="313" name="Google Shape;313;p168"/>
            <p:cNvSpPr/>
            <p:nvPr/>
          </p:nvSpPr>
          <p:spPr>
            <a:xfrm>
              <a:off x="7024395" y="3097910"/>
              <a:ext cx="593432" cy="1794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66">
                  <a:solidFill>
                    <a:schemeClr val="dk1"/>
                  </a:solidFill>
                  <a:latin typeface="Arial"/>
                  <a:ea typeface="Arial"/>
                  <a:cs typeface="Arial"/>
                  <a:sym typeface="Arial"/>
                </a:rPr>
                <a:t>Disclaimers</a:t>
              </a:r>
              <a:endParaRPr/>
            </a:p>
          </p:txBody>
        </p:sp>
        <p:sp>
          <p:nvSpPr>
            <p:cNvPr id="314" name="Google Shape;314;p168"/>
            <p:cNvSpPr/>
            <p:nvPr/>
          </p:nvSpPr>
          <p:spPr>
            <a:xfrm>
              <a:off x="9551224" y="3097908"/>
              <a:ext cx="692818" cy="1794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66">
                  <a:solidFill>
                    <a:schemeClr val="dk1"/>
                  </a:solidFill>
                  <a:latin typeface="Arial"/>
                  <a:ea typeface="Arial"/>
                  <a:cs typeface="Arial"/>
                  <a:sym typeface="Arial"/>
                </a:rPr>
                <a:t>Author’s email</a:t>
              </a:r>
              <a:endParaRPr/>
            </a:p>
          </p:txBody>
        </p:sp>
        <p:sp>
          <p:nvSpPr>
            <p:cNvPr id="315" name="Google Shape;315;p168"/>
            <p:cNvSpPr/>
            <p:nvPr/>
          </p:nvSpPr>
          <p:spPr>
            <a:xfrm>
              <a:off x="11013866" y="3097907"/>
              <a:ext cx="708848" cy="1794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66">
                  <a:solidFill>
                    <a:schemeClr val="dk1"/>
                  </a:solidFill>
                  <a:latin typeface="Arial"/>
                  <a:ea typeface="Arial"/>
                  <a:cs typeface="Arial"/>
                  <a:sym typeface="Arial"/>
                </a:rPr>
                <a:t>Date published</a:t>
              </a:r>
              <a:endParaRPr/>
            </a:p>
          </p:txBody>
        </p:sp>
        <p:sp>
          <p:nvSpPr>
            <p:cNvPr id="316" name="Google Shape;316;p168"/>
            <p:cNvSpPr/>
            <p:nvPr/>
          </p:nvSpPr>
          <p:spPr>
            <a:xfrm rot="5400000">
              <a:off x="7252434" y="1882734"/>
              <a:ext cx="137356" cy="3065553"/>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sp>
          <p:nvSpPr>
            <p:cNvPr id="317" name="Google Shape;317;p168"/>
            <p:cNvSpPr/>
            <p:nvPr/>
          </p:nvSpPr>
          <p:spPr>
            <a:xfrm rot="5400000">
              <a:off x="9824590" y="2447952"/>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sp>
          <p:nvSpPr>
            <p:cNvPr id="318" name="Google Shape;318;p168"/>
            <p:cNvSpPr/>
            <p:nvPr/>
          </p:nvSpPr>
          <p:spPr>
            <a:xfrm rot="5400000">
              <a:off x="11295692" y="2963632"/>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grpSp>
      <p:grpSp>
        <p:nvGrpSpPr>
          <p:cNvPr id="319" name="Google Shape;319;p168"/>
          <p:cNvGrpSpPr/>
          <p:nvPr/>
        </p:nvGrpSpPr>
        <p:grpSpPr>
          <a:xfrm>
            <a:off x="5788337" y="3890006"/>
            <a:ext cx="4389748" cy="534777"/>
            <a:chOff x="5788336" y="3923409"/>
            <a:chExt cx="4389748" cy="534777"/>
          </a:xfrm>
        </p:grpSpPr>
        <p:sp>
          <p:nvSpPr>
            <p:cNvPr id="320" name="Google Shape;320;p168"/>
            <p:cNvSpPr/>
            <p:nvPr/>
          </p:nvSpPr>
          <p:spPr>
            <a:xfrm>
              <a:off x="5826082" y="4343859"/>
              <a:ext cx="3117841" cy="11432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43">
                  <a:solidFill>
                    <a:schemeClr val="dk1"/>
                  </a:solidFill>
                  <a:latin typeface="Arial"/>
                  <a:ea typeface="Arial"/>
                  <a:cs typeface="Arial"/>
                  <a:sym typeface="Arial"/>
                </a:rPr>
                <a:t>For Research Use Only | authoremail@thermofisher.com | 5-August-2020</a:t>
              </a:r>
              <a:endParaRPr/>
            </a:p>
          </p:txBody>
        </p:sp>
        <p:sp>
          <p:nvSpPr>
            <p:cNvPr id="321" name="Google Shape;321;p168"/>
            <p:cNvSpPr/>
            <p:nvPr/>
          </p:nvSpPr>
          <p:spPr>
            <a:xfrm>
              <a:off x="6223976" y="3923412"/>
              <a:ext cx="593432" cy="1794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66">
                  <a:solidFill>
                    <a:schemeClr val="dk1"/>
                  </a:solidFill>
                  <a:latin typeface="Arial"/>
                  <a:ea typeface="Arial"/>
                  <a:cs typeface="Arial"/>
                  <a:sym typeface="Arial"/>
                </a:rPr>
                <a:t>Disclaimers</a:t>
              </a:r>
              <a:endParaRPr/>
            </a:p>
          </p:txBody>
        </p:sp>
        <p:sp>
          <p:nvSpPr>
            <p:cNvPr id="322" name="Google Shape;322;p168"/>
            <p:cNvSpPr/>
            <p:nvPr/>
          </p:nvSpPr>
          <p:spPr>
            <a:xfrm>
              <a:off x="7927496" y="3923410"/>
              <a:ext cx="692818" cy="1794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66">
                  <a:solidFill>
                    <a:schemeClr val="dk1"/>
                  </a:solidFill>
                  <a:latin typeface="Arial"/>
                  <a:ea typeface="Arial"/>
                  <a:cs typeface="Arial"/>
                  <a:sym typeface="Arial"/>
                </a:rPr>
                <a:t>Author’s email</a:t>
              </a:r>
              <a:endParaRPr/>
            </a:p>
          </p:txBody>
        </p:sp>
        <p:sp>
          <p:nvSpPr>
            <p:cNvPr id="323" name="Google Shape;323;p168"/>
            <p:cNvSpPr/>
            <p:nvPr/>
          </p:nvSpPr>
          <p:spPr>
            <a:xfrm>
              <a:off x="9375697" y="3923409"/>
              <a:ext cx="708848" cy="1794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66">
                  <a:solidFill>
                    <a:schemeClr val="dk1"/>
                  </a:solidFill>
                  <a:latin typeface="Arial"/>
                  <a:ea typeface="Arial"/>
                  <a:cs typeface="Arial"/>
                  <a:sym typeface="Arial"/>
                </a:rPr>
                <a:t>Date published</a:t>
              </a:r>
              <a:endParaRPr/>
            </a:p>
          </p:txBody>
        </p:sp>
        <p:sp>
          <p:nvSpPr>
            <p:cNvPr id="324" name="Google Shape;324;p168"/>
            <p:cNvSpPr/>
            <p:nvPr/>
          </p:nvSpPr>
          <p:spPr>
            <a:xfrm rot="5400000">
              <a:off x="6449400" y="3511270"/>
              <a:ext cx="137356" cy="1459485"/>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sp>
          <p:nvSpPr>
            <p:cNvPr id="325" name="Google Shape;325;p168"/>
            <p:cNvSpPr/>
            <p:nvPr/>
          </p:nvSpPr>
          <p:spPr>
            <a:xfrm rot="5400000">
              <a:off x="8200860" y="3273454"/>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sp>
          <p:nvSpPr>
            <p:cNvPr id="326" name="Google Shape;326;p168"/>
            <p:cNvSpPr/>
            <p:nvPr/>
          </p:nvSpPr>
          <p:spPr>
            <a:xfrm rot="5400000">
              <a:off x="9657523" y="3789134"/>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grpSp>
      <p:grpSp>
        <p:nvGrpSpPr>
          <p:cNvPr id="327" name="Google Shape;327;p168"/>
          <p:cNvGrpSpPr/>
          <p:nvPr/>
        </p:nvGrpSpPr>
        <p:grpSpPr>
          <a:xfrm>
            <a:off x="5788338" y="4788134"/>
            <a:ext cx="4519928" cy="540475"/>
            <a:chOff x="5788336" y="4908696"/>
            <a:chExt cx="4519930" cy="540475"/>
          </a:xfrm>
        </p:grpSpPr>
        <p:sp>
          <p:nvSpPr>
            <p:cNvPr id="328" name="Google Shape;328;p168"/>
            <p:cNvSpPr/>
            <p:nvPr/>
          </p:nvSpPr>
          <p:spPr>
            <a:xfrm>
              <a:off x="5842103" y="5334844"/>
              <a:ext cx="3209213" cy="114327"/>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43">
                  <a:solidFill>
                    <a:schemeClr val="dk1"/>
                  </a:solidFill>
                  <a:latin typeface="Arial"/>
                  <a:ea typeface="Arial"/>
                  <a:cs typeface="Arial"/>
                  <a:sym typeface="Arial"/>
                </a:rPr>
                <a:t>Proprietary &amp; Confidential | authoremail@thermofisher.com | 5-August-2020</a:t>
              </a:r>
              <a:endParaRPr/>
            </a:p>
          </p:txBody>
        </p:sp>
        <p:sp>
          <p:nvSpPr>
            <p:cNvPr id="329" name="Google Shape;329;p168"/>
            <p:cNvSpPr/>
            <p:nvPr/>
          </p:nvSpPr>
          <p:spPr>
            <a:xfrm>
              <a:off x="6290817" y="4908699"/>
              <a:ext cx="593432" cy="1794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66">
                  <a:solidFill>
                    <a:schemeClr val="dk1"/>
                  </a:solidFill>
                  <a:latin typeface="Arial"/>
                  <a:ea typeface="Arial"/>
                  <a:cs typeface="Arial"/>
                  <a:sym typeface="Arial"/>
                </a:rPr>
                <a:t>Disclaimers</a:t>
              </a:r>
              <a:endParaRPr/>
            </a:p>
          </p:txBody>
        </p:sp>
        <p:sp>
          <p:nvSpPr>
            <p:cNvPr id="330" name="Google Shape;330;p168"/>
            <p:cNvSpPr/>
            <p:nvPr/>
          </p:nvSpPr>
          <p:spPr>
            <a:xfrm>
              <a:off x="8057680" y="4908697"/>
              <a:ext cx="692818" cy="1794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66">
                  <a:solidFill>
                    <a:schemeClr val="dk1"/>
                  </a:solidFill>
                  <a:latin typeface="Arial"/>
                  <a:ea typeface="Arial"/>
                  <a:cs typeface="Arial"/>
                  <a:sym typeface="Arial"/>
                </a:rPr>
                <a:t>Author’s email</a:t>
              </a:r>
              <a:endParaRPr/>
            </a:p>
          </p:txBody>
        </p:sp>
        <p:sp>
          <p:nvSpPr>
            <p:cNvPr id="331" name="Google Shape;331;p168"/>
            <p:cNvSpPr/>
            <p:nvPr/>
          </p:nvSpPr>
          <p:spPr>
            <a:xfrm>
              <a:off x="9505880" y="4908696"/>
              <a:ext cx="708848" cy="1794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66">
                  <a:solidFill>
                    <a:schemeClr val="dk1"/>
                  </a:solidFill>
                  <a:latin typeface="Arial"/>
                  <a:ea typeface="Arial"/>
                  <a:cs typeface="Arial"/>
                  <a:sym typeface="Arial"/>
                </a:rPr>
                <a:t>Date published</a:t>
              </a:r>
              <a:endParaRPr/>
            </a:p>
          </p:txBody>
        </p:sp>
        <p:sp>
          <p:nvSpPr>
            <p:cNvPr id="332" name="Google Shape;332;p168"/>
            <p:cNvSpPr/>
            <p:nvPr/>
          </p:nvSpPr>
          <p:spPr>
            <a:xfrm rot="5400000">
              <a:off x="6520304" y="4425654"/>
              <a:ext cx="137356" cy="1601292"/>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sp>
          <p:nvSpPr>
            <p:cNvPr id="333" name="Google Shape;333;p168"/>
            <p:cNvSpPr/>
            <p:nvPr/>
          </p:nvSpPr>
          <p:spPr>
            <a:xfrm rot="5400000">
              <a:off x="8331042" y="4258741"/>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sp>
          <p:nvSpPr>
            <p:cNvPr id="334" name="Google Shape;334;p168"/>
            <p:cNvSpPr/>
            <p:nvPr/>
          </p:nvSpPr>
          <p:spPr>
            <a:xfrm rot="5400000">
              <a:off x="9787705" y="4774421"/>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grpSp>
      <p:grpSp>
        <p:nvGrpSpPr>
          <p:cNvPr id="335" name="Google Shape;335;p168"/>
          <p:cNvGrpSpPr/>
          <p:nvPr/>
        </p:nvGrpSpPr>
        <p:grpSpPr>
          <a:xfrm>
            <a:off x="5788335" y="5691961"/>
            <a:ext cx="2876670" cy="543910"/>
            <a:chOff x="5826081" y="5638800"/>
            <a:chExt cx="2876668" cy="543911"/>
          </a:xfrm>
        </p:grpSpPr>
        <p:sp>
          <p:nvSpPr>
            <p:cNvPr id="336" name="Google Shape;336;p168"/>
            <p:cNvSpPr/>
            <p:nvPr/>
          </p:nvSpPr>
          <p:spPr>
            <a:xfrm>
              <a:off x="5826081" y="6068384"/>
              <a:ext cx="2067873" cy="11432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743"/>
                <a:buFont typeface="Arial"/>
                <a:buNone/>
              </a:pPr>
              <a:r>
                <a:rPr lang="en-US" sz="743">
                  <a:solidFill>
                    <a:schemeClr val="dk1"/>
                  </a:solidFill>
                  <a:latin typeface="Arial"/>
                  <a:ea typeface="Arial"/>
                  <a:cs typeface="Arial"/>
                  <a:sym typeface="Arial"/>
                </a:rPr>
                <a:t> authoremail@thermofisher.com | 5-August-2020</a:t>
              </a:r>
              <a:endParaRPr/>
            </a:p>
          </p:txBody>
        </p:sp>
        <p:sp>
          <p:nvSpPr>
            <p:cNvPr id="337" name="Google Shape;337;p168"/>
            <p:cNvSpPr/>
            <p:nvPr/>
          </p:nvSpPr>
          <p:spPr>
            <a:xfrm>
              <a:off x="6452162" y="5638801"/>
              <a:ext cx="692818" cy="1794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66">
                  <a:solidFill>
                    <a:schemeClr val="dk1"/>
                  </a:solidFill>
                  <a:latin typeface="Arial"/>
                  <a:ea typeface="Arial"/>
                  <a:cs typeface="Arial"/>
                  <a:sym typeface="Arial"/>
                </a:rPr>
                <a:t>Author’s email</a:t>
              </a:r>
              <a:endParaRPr/>
            </a:p>
          </p:txBody>
        </p:sp>
        <p:sp>
          <p:nvSpPr>
            <p:cNvPr id="338" name="Google Shape;338;p168"/>
            <p:cNvSpPr/>
            <p:nvPr/>
          </p:nvSpPr>
          <p:spPr>
            <a:xfrm>
              <a:off x="7900365" y="5638800"/>
              <a:ext cx="708848" cy="17940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566">
                  <a:solidFill>
                    <a:schemeClr val="dk1"/>
                  </a:solidFill>
                  <a:latin typeface="Arial"/>
                  <a:ea typeface="Arial"/>
                  <a:cs typeface="Arial"/>
                  <a:sym typeface="Arial"/>
                </a:rPr>
                <a:t>Date published</a:t>
              </a:r>
              <a:endParaRPr/>
            </a:p>
          </p:txBody>
        </p:sp>
        <p:sp>
          <p:nvSpPr>
            <p:cNvPr id="339" name="Google Shape;339;p168"/>
            <p:cNvSpPr/>
            <p:nvPr/>
          </p:nvSpPr>
          <p:spPr>
            <a:xfrm rot="5400000">
              <a:off x="6725526" y="4988845"/>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sp>
          <p:nvSpPr>
            <p:cNvPr id="340" name="Google Shape;340;p168"/>
            <p:cNvSpPr/>
            <p:nvPr/>
          </p:nvSpPr>
          <p:spPr>
            <a:xfrm rot="5400000">
              <a:off x="8182189" y="5504525"/>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itle slide 1" showMasterSp="0">
  <p:cSld name="Default title slide 1">
    <p:bg>
      <p:bgPr>
        <a:gradFill>
          <a:gsLst>
            <a:gs pos="0">
              <a:schemeClr val="lt1"/>
            </a:gs>
            <a:gs pos="41000">
              <a:schemeClr val="lt1"/>
            </a:gs>
            <a:gs pos="63000">
              <a:schemeClr val="lt2"/>
            </a:gs>
            <a:gs pos="100000">
              <a:schemeClr val="lt2"/>
            </a:gs>
          </a:gsLst>
          <a:lin ang="1080000" scaled="0"/>
        </a:gradFill>
      </p:bgPr>
    </p:bg>
    <p:spTree>
      <p:nvGrpSpPr>
        <p:cNvPr id="341" name="Shape 341"/>
        <p:cNvGrpSpPr/>
        <p:nvPr/>
      </p:nvGrpSpPr>
      <p:grpSpPr>
        <a:xfrm>
          <a:off x="0" y="0"/>
          <a:ext cx="0" cy="0"/>
          <a:chOff x="0" y="0"/>
          <a:chExt cx="0" cy="0"/>
        </a:xfrm>
      </p:grpSpPr>
      <p:pic>
        <p:nvPicPr>
          <p:cNvPr id="342" name="Google Shape;342;p169"/>
          <p:cNvPicPr preferRelativeResize="0"/>
          <p:nvPr/>
        </p:nvPicPr>
        <p:blipFill rotWithShape="1">
          <a:blip r:embed="rId2">
            <a:alphaModFix/>
          </a:blip>
          <a:srcRect b="0" l="2177" r="2176" t="0"/>
          <a:stretch/>
        </p:blipFill>
        <p:spPr>
          <a:xfrm>
            <a:off x="5560460" y="4"/>
            <a:ext cx="6631541" cy="6857999"/>
          </a:xfrm>
          <a:custGeom>
            <a:rect b="b" l="l" r="r" t="t"/>
            <a:pathLst>
              <a:path extrusionOk="0" h="6857999" w="6631541">
                <a:moveTo>
                  <a:pt x="2183862" y="0"/>
                </a:moveTo>
                <a:lnTo>
                  <a:pt x="6631541" y="0"/>
                </a:lnTo>
                <a:lnTo>
                  <a:pt x="6631541" y="6857999"/>
                </a:lnTo>
                <a:lnTo>
                  <a:pt x="0" y="6857999"/>
                </a:lnTo>
                <a:close/>
              </a:path>
            </a:pathLst>
          </a:custGeom>
          <a:noFill/>
          <a:ln>
            <a:noFill/>
          </a:ln>
        </p:spPr>
      </p:pic>
      <p:grpSp>
        <p:nvGrpSpPr>
          <p:cNvPr id="343" name="Google Shape;343;p169"/>
          <p:cNvGrpSpPr/>
          <p:nvPr/>
        </p:nvGrpSpPr>
        <p:grpSpPr>
          <a:xfrm>
            <a:off x="304802" y="0"/>
            <a:ext cx="2427681" cy="1044934"/>
            <a:chOff x="0" y="0"/>
            <a:chExt cx="2447693" cy="1053548"/>
          </a:xfrm>
        </p:grpSpPr>
        <p:sp>
          <p:nvSpPr>
            <p:cNvPr id="344" name="Google Shape;344;p169"/>
            <p:cNvSpPr/>
            <p:nvPr/>
          </p:nvSpPr>
          <p:spPr>
            <a:xfrm>
              <a:off x="0" y="0"/>
              <a:ext cx="2447693" cy="1053548"/>
            </a:xfrm>
            <a:prstGeom prst="parallelogram">
              <a:avLst>
                <a:gd fmla="val 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pic>
          <p:nvPicPr>
            <p:cNvPr id="345" name="Google Shape;345;p169"/>
            <p:cNvPicPr preferRelativeResize="0"/>
            <p:nvPr/>
          </p:nvPicPr>
          <p:blipFill rotWithShape="1">
            <a:blip r:embed="rId3">
              <a:alphaModFix/>
            </a:blip>
            <a:srcRect b="0" l="0" r="0" t="0"/>
            <a:stretch/>
          </p:blipFill>
          <p:spPr>
            <a:xfrm>
              <a:off x="135820" y="154984"/>
              <a:ext cx="2178058" cy="756021"/>
            </a:xfrm>
            <a:prstGeom prst="rect">
              <a:avLst/>
            </a:prstGeom>
            <a:noFill/>
            <a:ln>
              <a:noFill/>
            </a:ln>
          </p:spPr>
        </p:pic>
      </p:grpSp>
      <p:grpSp>
        <p:nvGrpSpPr>
          <p:cNvPr id="346" name="Google Shape;346;p169"/>
          <p:cNvGrpSpPr/>
          <p:nvPr/>
        </p:nvGrpSpPr>
        <p:grpSpPr>
          <a:xfrm>
            <a:off x="283193" y="5970593"/>
            <a:ext cx="5053203" cy="441233"/>
            <a:chOff x="5155556" y="6168462"/>
            <a:chExt cx="5053203" cy="441233"/>
          </a:xfrm>
        </p:grpSpPr>
        <p:sp>
          <p:nvSpPr>
            <p:cNvPr id="347" name="Google Shape;347;p169"/>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414">
                  <a:solidFill>
                    <a:schemeClr val="dk1"/>
                  </a:solidFill>
                  <a:latin typeface="Arial"/>
                  <a:ea typeface="Arial"/>
                  <a:cs typeface="Arial"/>
                  <a:sym typeface="Arial"/>
                </a:rPr>
                <a:t>The world leader in serving science</a:t>
              </a:r>
              <a:endParaRPr/>
            </a:p>
          </p:txBody>
        </p:sp>
        <p:sp>
          <p:nvSpPr>
            <p:cNvPr id="348" name="Google Shape;348;p169"/>
            <p:cNvSpPr/>
            <p:nvPr/>
          </p:nvSpPr>
          <p:spPr>
            <a:xfrm>
              <a:off x="5155556" y="6302295"/>
              <a:ext cx="310510" cy="188737"/>
            </a:xfrm>
            <a:prstGeom prst="parallelogram">
              <a:avLst>
                <a:gd fmla="val 31844"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grpSp>
      <p:sp>
        <p:nvSpPr>
          <p:cNvPr id="349" name="Google Shape;349;p169"/>
          <p:cNvSpPr txBox="1"/>
          <p:nvPr>
            <p:ph idx="11" type="ftr"/>
          </p:nvPr>
        </p:nvSpPr>
        <p:spPr>
          <a:xfrm>
            <a:off x="304800" y="6553203"/>
            <a:ext cx="36576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0" name="Google Shape;350;p169"/>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51" name="Google Shape;351;p169"/>
          <p:cNvSpPr txBox="1"/>
          <p:nvPr>
            <p:ph idx="1" type="body"/>
          </p:nvPr>
        </p:nvSpPr>
        <p:spPr>
          <a:xfrm>
            <a:off x="304803" y="3903896"/>
            <a:ext cx="57911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131"/>
              <a:buFont typeface="Arial"/>
              <a:buNone/>
              <a:defRPr b="0" sz="1131">
                <a:solidFill>
                  <a:schemeClr val="dk2"/>
                </a:solidFill>
              </a:defRPr>
            </a:lvl1pPr>
            <a:lvl2pPr indent="-228600" lvl="1" marL="914400" algn="l">
              <a:lnSpc>
                <a:spcPct val="120000"/>
              </a:lnSpc>
              <a:spcBef>
                <a:spcPts val="141"/>
              </a:spcBef>
              <a:spcAft>
                <a:spcPts val="0"/>
              </a:spcAft>
              <a:buClr>
                <a:schemeClr val="dk1"/>
              </a:buClr>
              <a:buSzPts val="752"/>
              <a:buFont typeface="Arial"/>
              <a:buNone/>
              <a:defRPr i="1" sz="989">
                <a:solidFill>
                  <a:schemeClr val="dk1"/>
                </a:solidFill>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52" name="Google Shape;352;p169"/>
          <p:cNvSpPr txBox="1"/>
          <p:nvPr>
            <p:ph type="title"/>
          </p:nvPr>
        </p:nvSpPr>
        <p:spPr>
          <a:xfrm>
            <a:off x="304803" y="1726100"/>
            <a:ext cx="5791199" cy="2071868"/>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1"/>
              </a:buClr>
              <a:buSzPts val="1980"/>
              <a:buFont typeface="Arial"/>
              <a:buNone/>
              <a:defRPr b="1" sz="1979">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169"/>
          <p:cNvSpPr txBox="1"/>
          <p:nvPr>
            <p:ph idx="2" type="body"/>
          </p:nvPr>
        </p:nvSpPr>
        <p:spPr>
          <a:xfrm>
            <a:off x="304803" y="4255836"/>
            <a:ext cx="5791199"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990"/>
              <a:buFont typeface="Arial"/>
              <a:buNone/>
              <a:defRPr b="0" sz="989">
                <a:solidFill>
                  <a:schemeClr val="dk1"/>
                </a:solidFill>
              </a:defRPr>
            </a:lvl1pPr>
            <a:lvl2pPr indent="-228600" lvl="1" marL="914400" algn="l">
              <a:lnSpc>
                <a:spcPct val="120000"/>
              </a:lnSpc>
              <a:spcBef>
                <a:spcPts val="141"/>
              </a:spcBef>
              <a:spcAft>
                <a:spcPts val="0"/>
              </a:spcAft>
              <a:buClr>
                <a:schemeClr val="dk1"/>
              </a:buClr>
              <a:buSzPts val="752"/>
              <a:buFont typeface="Arial"/>
              <a:buNone/>
              <a:defRPr i="1" sz="989">
                <a:solidFill>
                  <a:schemeClr val="dk1"/>
                </a:solidFill>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showMasterSp="0">
  <p:cSld name="Custom title slide">
    <p:bg>
      <p:bgPr>
        <a:gradFill>
          <a:gsLst>
            <a:gs pos="0">
              <a:schemeClr val="lt1"/>
            </a:gs>
            <a:gs pos="45000">
              <a:schemeClr val="lt1"/>
            </a:gs>
            <a:gs pos="66000">
              <a:schemeClr val="lt2"/>
            </a:gs>
            <a:gs pos="100000">
              <a:schemeClr val="lt2"/>
            </a:gs>
          </a:gsLst>
          <a:lin ang="1080000" scaled="0"/>
        </a:gradFill>
      </p:bgPr>
    </p:bg>
    <p:spTree>
      <p:nvGrpSpPr>
        <p:cNvPr id="354" name="Shape 354"/>
        <p:cNvGrpSpPr/>
        <p:nvPr/>
      </p:nvGrpSpPr>
      <p:grpSpPr>
        <a:xfrm>
          <a:off x="0" y="0"/>
          <a:ext cx="0" cy="0"/>
          <a:chOff x="0" y="0"/>
          <a:chExt cx="0" cy="0"/>
        </a:xfrm>
      </p:grpSpPr>
      <p:sp>
        <p:nvSpPr>
          <p:cNvPr id="355" name="Google Shape;355;p170"/>
          <p:cNvSpPr/>
          <p:nvPr>
            <p:ph idx="2" type="pic"/>
          </p:nvPr>
        </p:nvSpPr>
        <p:spPr>
          <a:xfrm>
            <a:off x="5560460" y="4"/>
            <a:ext cx="6631541" cy="6857999"/>
          </a:xfrm>
          <a:prstGeom prst="rect">
            <a:avLst/>
          </a:prstGeom>
          <a:solidFill>
            <a:schemeClr val="lt2"/>
          </a:solidFill>
          <a:ln>
            <a:noFill/>
          </a:ln>
        </p:spPr>
      </p:sp>
      <p:grpSp>
        <p:nvGrpSpPr>
          <p:cNvPr id="356" name="Google Shape;356;p170"/>
          <p:cNvGrpSpPr/>
          <p:nvPr/>
        </p:nvGrpSpPr>
        <p:grpSpPr>
          <a:xfrm>
            <a:off x="304802" y="0"/>
            <a:ext cx="2427681" cy="1044934"/>
            <a:chOff x="0" y="0"/>
            <a:chExt cx="2447693" cy="1053548"/>
          </a:xfrm>
        </p:grpSpPr>
        <p:sp>
          <p:nvSpPr>
            <p:cNvPr id="357" name="Google Shape;357;p170"/>
            <p:cNvSpPr/>
            <p:nvPr/>
          </p:nvSpPr>
          <p:spPr>
            <a:xfrm>
              <a:off x="0" y="0"/>
              <a:ext cx="2447693" cy="1053548"/>
            </a:xfrm>
            <a:prstGeom prst="parallelogram">
              <a:avLst>
                <a:gd fmla="val 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pic>
          <p:nvPicPr>
            <p:cNvPr id="358" name="Google Shape;358;p170"/>
            <p:cNvPicPr preferRelativeResize="0"/>
            <p:nvPr/>
          </p:nvPicPr>
          <p:blipFill rotWithShape="1">
            <a:blip r:embed="rId2">
              <a:alphaModFix/>
            </a:blip>
            <a:srcRect b="0" l="0" r="0" t="0"/>
            <a:stretch/>
          </p:blipFill>
          <p:spPr>
            <a:xfrm>
              <a:off x="135820" y="154984"/>
              <a:ext cx="2178058" cy="756021"/>
            </a:xfrm>
            <a:prstGeom prst="rect">
              <a:avLst/>
            </a:prstGeom>
            <a:noFill/>
            <a:ln>
              <a:noFill/>
            </a:ln>
          </p:spPr>
        </p:pic>
      </p:grpSp>
      <p:grpSp>
        <p:nvGrpSpPr>
          <p:cNvPr id="359" name="Google Shape;359;p170"/>
          <p:cNvGrpSpPr/>
          <p:nvPr/>
        </p:nvGrpSpPr>
        <p:grpSpPr>
          <a:xfrm>
            <a:off x="283193" y="5970593"/>
            <a:ext cx="5053203" cy="441233"/>
            <a:chOff x="5155556" y="6168462"/>
            <a:chExt cx="5053203" cy="441233"/>
          </a:xfrm>
        </p:grpSpPr>
        <p:sp>
          <p:nvSpPr>
            <p:cNvPr id="360" name="Google Shape;360;p170"/>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414">
                  <a:solidFill>
                    <a:schemeClr val="dk1"/>
                  </a:solidFill>
                  <a:latin typeface="Arial"/>
                  <a:ea typeface="Arial"/>
                  <a:cs typeface="Arial"/>
                  <a:sym typeface="Arial"/>
                </a:rPr>
                <a:t>The world leader in serving science</a:t>
              </a:r>
              <a:endParaRPr/>
            </a:p>
          </p:txBody>
        </p:sp>
        <p:sp>
          <p:nvSpPr>
            <p:cNvPr id="361" name="Google Shape;361;p170"/>
            <p:cNvSpPr/>
            <p:nvPr/>
          </p:nvSpPr>
          <p:spPr>
            <a:xfrm>
              <a:off x="5155556" y="6302295"/>
              <a:ext cx="310510" cy="188737"/>
            </a:xfrm>
            <a:prstGeom prst="parallelogram">
              <a:avLst>
                <a:gd fmla="val 31844"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grpSp>
      <p:sp>
        <p:nvSpPr>
          <p:cNvPr id="362" name="Google Shape;362;p170"/>
          <p:cNvSpPr txBox="1"/>
          <p:nvPr>
            <p:ph idx="1" type="body"/>
          </p:nvPr>
        </p:nvSpPr>
        <p:spPr>
          <a:xfrm>
            <a:off x="304803" y="3903896"/>
            <a:ext cx="57911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131"/>
              <a:buFont typeface="Arial"/>
              <a:buNone/>
              <a:defRPr b="0" sz="1131">
                <a:solidFill>
                  <a:schemeClr val="dk2"/>
                </a:solidFill>
              </a:defRPr>
            </a:lvl1pPr>
            <a:lvl2pPr indent="-228600" lvl="1" marL="914400" algn="l">
              <a:lnSpc>
                <a:spcPct val="120000"/>
              </a:lnSpc>
              <a:spcBef>
                <a:spcPts val="141"/>
              </a:spcBef>
              <a:spcAft>
                <a:spcPts val="0"/>
              </a:spcAft>
              <a:buClr>
                <a:schemeClr val="dk1"/>
              </a:buClr>
              <a:buSzPts val="752"/>
              <a:buFont typeface="Arial"/>
              <a:buNone/>
              <a:defRPr i="1" sz="989">
                <a:solidFill>
                  <a:schemeClr val="dk1"/>
                </a:solidFill>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63" name="Google Shape;363;p170"/>
          <p:cNvSpPr txBox="1"/>
          <p:nvPr>
            <p:ph type="title"/>
          </p:nvPr>
        </p:nvSpPr>
        <p:spPr>
          <a:xfrm>
            <a:off x="304803" y="1726100"/>
            <a:ext cx="5791199" cy="207186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1980"/>
              <a:buFont typeface="Arial"/>
              <a:buNone/>
              <a:defRPr b="1" sz="1979">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4" name="Google Shape;364;p170"/>
          <p:cNvSpPr txBox="1"/>
          <p:nvPr>
            <p:ph idx="11" type="ftr"/>
          </p:nvPr>
        </p:nvSpPr>
        <p:spPr>
          <a:xfrm>
            <a:off x="304800" y="6553203"/>
            <a:ext cx="36576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5" name="Google Shape;365;p170"/>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66" name="Google Shape;366;p170"/>
          <p:cNvSpPr txBox="1"/>
          <p:nvPr>
            <p:ph idx="3" type="body"/>
          </p:nvPr>
        </p:nvSpPr>
        <p:spPr>
          <a:xfrm>
            <a:off x="304801" y="4255836"/>
            <a:ext cx="5791200"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990"/>
              <a:buFont typeface="Arial"/>
              <a:buNone/>
              <a:defRPr b="0" sz="989">
                <a:solidFill>
                  <a:schemeClr val="dk1"/>
                </a:solidFill>
              </a:defRPr>
            </a:lvl1pPr>
            <a:lvl2pPr indent="-228600" lvl="1" marL="914400" algn="l">
              <a:lnSpc>
                <a:spcPct val="120000"/>
              </a:lnSpc>
              <a:spcBef>
                <a:spcPts val="141"/>
              </a:spcBef>
              <a:spcAft>
                <a:spcPts val="0"/>
              </a:spcAft>
              <a:buClr>
                <a:schemeClr val="dk1"/>
              </a:buClr>
              <a:buSzPts val="752"/>
              <a:buFont typeface="Arial"/>
              <a:buNone/>
              <a:defRPr i="1" sz="989">
                <a:solidFill>
                  <a:schemeClr val="dk1"/>
                </a:solidFill>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0" name="Shape 60"/>
        <p:cNvGrpSpPr/>
        <p:nvPr/>
      </p:nvGrpSpPr>
      <p:grpSpPr>
        <a:xfrm>
          <a:off x="0" y="0"/>
          <a:ext cx="0" cy="0"/>
          <a:chOff x="0" y="0"/>
          <a:chExt cx="0" cy="0"/>
        </a:xfrm>
      </p:grpSpPr>
      <p:sp>
        <p:nvSpPr>
          <p:cNvPr id="61" name="Google Shape;61;p66"/>
          <p:cNvSpPr txBox="1"/>
          <p:nvPr>
            <p:ph idx="10" type="dt"/>
          </p:nvPr>
        </p:nvSpPr>
        <p:spPr>
          <a:xfrm>
            <a:off x="7996477"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66"/>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66"/>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b="0" i="0" sz="953" u="none" cap="none" strike="noStrike">
                <a:solidFill>
                  <a:srgbClr val="FEFEFE"/>
                </a:solidFill>
                <a:latin typeface="Century Gothic"/>
                <a:ea typeface="Century Gothic"/>
                <a:cs typeface="Century Gothic"/>
                <a:sym typeface="Century Gothic"/>
              </a:defRPr>
            </a:lvl1pPr>
            <a:lvl2pPr indent="0" lvl="1" marL="0" marR="0" algn="l">
              <a:spcBef>
                <a:spcPts val="0"/>
              </a:spcBef>
              <a:buNone/>
              <a:defRPr b="0" i="0" sz="953" u="none" cap="none" strike="noStrike">
                <a:solidFill>
                  <a:srgbClr val="FEFEFE"/>
                </a:solidFill>
                <a:latin typeface="Century Gothic"/>
                <a:ea typeface="Century Gothic"/>
                <a:cs typeface="Century Gothic"/>
                <a:sym typeface="Century Gothic"/>
              </a:defRPr>
            </a:lvl2pPr>
            <a:lvl3pPr indent="0" lvl="2" marL="0" marR="0" algn="l">
              <a:spcBef>
                <a:spcPts val="0"/>
              </a:spcBef>
              <a:buNone/>
              <a:defRPr b="0" i="0" sz="953" u="none" cap="none" strike="noStrike">
                <a:solidFill>
                  <a:srgbClr val="FEFEFE"/>
                </a:solidFill>
                <a:latin typeface="Century Gothic"/>
                <a:ea typeface="Century Gothic"/>
                <a:cs typeface="Century Gothic"/>
                <a:sym typeface="Century Gothic"/>
              </a:defRPr>
            </a:lvl3pPr>
            <a:lvl4pPr indent="0" lvl="3" marL="0" marR="0" algn="l">
              <a:spcBef>
                <a:spcPts val="0"/>
              </a:spcBef>
              <a:buNone/>
              <a:defRPr b="0" i="0" sz="953" u="none" cap="none" strike="noStrike">
                <a:solidFill>
                  <a:srgbClr val="FEFEFE"/>
                </a:solidFill>
                <a:latin typeface="Century Gothic"/>
                <a:ea typeface="Century Gothic"/>
                <a:cs typeface="Century Gothic"/>
                <a:sym typeface="Century Gothic"/>
              </a:defRPr>
            </a:lvl4pPr>
            <a:lvl5pPr indent="0" lvl="4" marL="0" marR="0" algn="l">
              <a:spcBef>
                <a:spcPts val="0"/>
              </a:spcBef>
              <a:buNone/>
              <a:defRPr b="0" i="0" sz="953" u="none" cap="none" strike="noStrike">
                <a:solidFill>
                  <a:srgbClr val="FEFEFE"/>
                </a:solidFill>
                <a:latin typeface="Century Gothic"/>
                <a:ea typeface="Century Gothic"/>
                <a:cs typeface="Century Gothic"/>
                <a:sym typeface="Century Gothic"/>
              </a:defRPr>
            </a:lvl5pPr>
            <a:lvl6pPr indent="0" lvl="5" marL="0" marR="0" algn="l">
              <a:spcBef>
                <a:spcPts val="0"/>
              </a:spcBef>
              <a:buNone/>
              <a:defRPr b="0" i="0" sz="953" u="none" cap="none" strike="noStrike">
                <a:solidFill>
                  <a:srgbClr val="FEFEFE"/>
                </a:solidFill>
                <a:latin typeface="Century Gothic"/>
                <a:ea typeface="Century Gothic"/>
                <a:cs typeface="Century Gothic"/>
                <a:sym typeface="Century Gothic"/>
              </a:defRPr>
            </a:lvl6pPr>
            <a:lvl7pPr indent="0" lvl="6" marL="0" marR="0" algn="l">
              <a:spcBef>
                <a:spcPts val="0"/>
              </a:spcBef>
              <a:buNone/>
              <a:defRPr b="0" i="0" sz="953" u="none" cap="none" strike="noStrike">
                <a:solidFill>
                  <a:srgbClr val="FEFEFE"/>
                </a:solidFill>
                <a:latin typeface="Century Gothic"/>
                <a:ea typeface="Century Gothic"/>
                <a:cs typeface="Century Gothic"/>
                <a:sym typeface="Century Gothic"/>
              </a:defRPr>
            </a:lvl7pPr>
            <a:lvl8pPr indent="0" lvl="7" marL="0" marR="0" algn="l">
              <a:spcBef>
                <a:spcPts val="0"/>
              </a:spcBef>
              <a:buNone/>
              <a:defRPr b="0" i="0" sz="953" u="none" cap="none" strike="noStrike">
                <a:solidFill>
                  <a:srgbClr val="FEFEFE"/>
                </a:solidFill>
                <a:latin typeface="Century Gothic"/>
                <a:ea typeface="Century Gothic"/>
                <a:cs typeface="Century Gothic"/>
                <a:sym typeface="Century Gothic"/>
              </a:defRPr>
            </a:lvl8pPr>
            <a:lvl9pPr indent="0" lvl="8" marL="0" marR="0" algn="l">
              <a:spcBef>
                <a:spcPts val="0"/>
              </a:spcBef>
              <a:buNone/>
              <a:defRPr b="0" i="0" sz="953" u="none" cap="none" strike="noStrike">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image">
  <p:cSld name="Title with image">
    <p:bg>
      <p:bgPr>
        <a:gradFill>
          <a:gsLst>
            <a:gs pos="0">
              <a:schemeClr val="lt1"/>
            </a:gs>
            <a:gs pos="45000">
              <a:schemeClr val="lt1"/>
            </a:gs>
            <a:gs pos="100000">
              <a:schemeClr val="lt2"/>
            </a:gs>
          </a:gsLst>
          <a:lin ang="1080000" scaled="0"/>
        </a:gradFill>
      </p:bgPr>
    </p:bg>
    <p:spTree>
      <p:nvGrpSpPr>
        <p:cNvPr id="367" name="Shape 367"/>
        <p:cNvGrpSpPr/>
        <p:nvPr/>
      </p:nvGrpSpPr>
      <p:grpSpPr>
        <a:xfrm>
          <a:off x="0" y="0"/>
          <a:ext cx="0" cy="0"/>
          <a:chOff x="0" y="0"/>
          <a:chExt cx="0" cy="0"/>
        </a:xfrm>
      </p:grpSpPr>
      <p:sp>
        <p:nvSpPr>
          <p:cNvPr id="368" name="Google Shape;368;p171"/>
          <p:cNvSpPr/>
          <p:nvPr>
            <p:ph idx="2" type="pic"/>
          </p:nvPr>
        </p:nvSpPr>
        <p:spPr>
          <a:xfrm>
            <a:off x="5560460" y="0"/>
            <a:ext cx="6631541" cy="6858000"/>
          </a:xfrm>
          <a:prstGeom prst="rect">
            <a:avLst/>
          </a:prstGeom>
          <a:solidFill>
            <a:schemeClr val="lt2"/>
          </a:solidFill>
          <a:ln>
            <a:noFill/>
          </a:ln>
        </p:spPr>
      </p:sp>
      <p:sp>
        <p:nvSpPr>
          <p:cNvPr id="369" name="Google Shape;369;p171"/>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70" name="Google Shape;370;p171"/>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1" name="Google Shape;371;p171"/>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2" name="Google Shape;372;p171"/>
          <p:cNvSpPr txBox="1"/>
          <p:nvPr>
            <p:ph idx="1" type="body"/>
          </p:nvPr>
        </p:nvSpPr>
        <p:spPr>
          <a:xfrm>
            <a:off x="304800" y="1447801"/>
            <a:ext cx="5791200" cy="4607954"/>
          </a:xfrm>
          <a:prstGeom prst="rect">
            <a:avLst/>
          </a:prstGeom>
          <a:noFill/>
          <a:ln>
            <a:noFill/>
          </a:ln>
        </p:spPr>
        <p:txBody>
          <a:bodyPr anchorCtr="0" anchor="ctr" bIns="0" lIns="0" spcFirstLastPara="1" rIns="0" wrap="square" tIns="0">
            <a:no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73" name="Google Shape;373;p171"/>
          <p:cNvSpPr txBox="1"/>
          <p:nvPr>
            <p:ph idx="3" type="body"/>
          </p:nvPr>
        </p:nvSpPr>
        <p:spPr>
          <a:xfrm>
            <a:off x="304798" y="6055756"/>
            <a:ext cx="5255663"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71"/>
              </a:spcBef>
              <a:spcAft>
                <a:spcPts val="0"/>
              </a:spcAft>
              <a:buSzPts val="707"/>
              <a:buNone/>
              <a:defRPr sz="707">
                <a:solidFill>
                  <a:schemeClr val="accent5"/>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74" name="Google Shape;374;p171"/>
          <p:cNvSpPr txBox="1"/>
          <p:nvPr>
            <p:ph idx="4" type="body"/>
          </p:nvPr>
        </p:nvSpPr>
        <p:spPr>
          <a:xfrm>
            <a:off x="300227" y="893066"/>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41"/>
              </a:spcBef>
              <a:spcAft>
                <a:spcPts val="0"/>
              </a:spcAft>
              <a:buSzPts val="1414"/>
              <a:buNone/>
              <a:defRPr sz="1414">
                <a:solidFill>
                  <a:schemeClr val="dk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extLst>
    <p:ext uri="{DCECCB84-F9BA-43D5-87BE-67443E8EF086}">
      <p15:sldGuideLst>
        <p15:guide id="1" pos="192">
          <p15:clr>
            <a:srgbClr val="CCCCCC"/>
          </p15:clr>
        </p15:guide>
        <p15:guide id="2" pos="7488">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gradFill>
          <a:gsLst>
            <a:gs pos="0">
              <a:schemeClr val="lt1"/>
            </a:gs>
            <a:gs pos="45000">
              <a:schemeClr val="lt1"/>
            </a:gs>
            <a:gs pos="100000">
              <a:schemeClr val="lt2"/>
            </a:gs>
          </a:gsLst>
          <a:lin ang="1080000" scaled="0"/>
        </a:gradFill>
      </p:bgPr>
    </p:bg>
    <p:spTree>
      <p:nvGrpSpPr>
        <p:cNvPr id="375" name="Shape 375"/>
        <p:cNvGrpSpPr/>
        <p:nvPr/>
      </p:nvGrpSpPr>
      <p:grpSpPr>
        <a:xfrm>
          <a:off x="0" y="0"/>
          <a:ext cx="0" cy="0"/>
          <a:chOff x="0" y="0"/>
          <a:chExt cx="0" cy="0"/>
        </a:xfrm>
      </p:grpSpPr>
      <p:sp>
        <p:nvSpPr>
          <p:cNvPr id="376" name="Google Shape;376;p172"/>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7" name="Google Shape;377;p172"/>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78" name="Google Shape;378;p172"/>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9" name="Google Shape;379;p172"/>
          <p:cNvSpPr txBox="1"/>
          <p:nvPr>
            <p:ph idx="1" type="body"/>
          </p:nvPr>
        </p:nvSpPr>
        <p:spPr>
          <a:xfrm>
            <a:off x="300227" y="893066"/>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41"/>
              </a:spcBef>
              <a:spcAft>
                <a:spcPts val="0"/>
              </a:spcAft>
              <a:buSzPts val="1414"/>
              <a:buNone/>
              <a:defRPr sz="1414">
                <a:solidFill>
                  <a:schemeClr val="dk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80" name="Google Shape;380;p172"/>
          <p:cNvSpPr txBox="1"/>
          <p:nvPr>
            <p:ph idx="2" type="body"/>
          </p:nvPr>
        </p:nvSpPr>
        <p:spPr>
          <a:xfrm>
            <a:off x="304800" y="6055756"/>
            <a:ext cx="11582401"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71"/>
              </a:spcBef>
              <a:spcAft>
                <a:spcPts val="0"/>
              </a:spcAft>
              <a:buSzPts val="707"/>
              <a:buNone/>
              <a:defRPr sz="707">
                <a:solidFill>
                  <a:schemeClr val="accent5"/>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81" name="Google Shape;381;p172"/>
          <p:cNvSpPr txBox="1"/>
          <p:nvPr>
            <p:ph idx="3" type="body"/>
          </p:nvPr>
        </p:nvSpPr>
        <p:spPr>
          <a:xfrm>
            <a:off x="300039" y="1447803"/>
            <a:ext cx="11587163" cy="4608513"/>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141"/>
              </a:spcBef>
              <a:spcAft>
                <a:spcPts val="0"/>
              </a:spcAft>
              <a:buSzPts val="1800"/>
              <a:buChar char="•"/>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bg>
      <p:bgPr>
        <a:gradFill>
          <a:gsLst>
            <a:gs pos="0">
              <a:schemeClr val="lt1"/>
            </a:gs>
            <a:gs pos="45000">
              <a:schemeClr val="lt1"/>
            </a:gs>
            <a:gs pos="100000">
              <a:schemeClr val="lt2"/>
            </a:gs>
          </a:gsLst>
          <a:lin ang="1080000" scaled="0"/>
        </a:gradFill>
      </p:bgPr>
    </p:bg>
    <p:spTree>
      <p:nvGrpSpPr>
        <p:cNvPr id="382" name="Shape 382"/>
        <p:cNvGrpSpPr/>
        <p:nvPr/>
      </p:nvGrpSpPr>
      <p:grpSpPr>
        <a:xfrm>
          <a:off x="0" y="0"/>
          <a:ext cx="0" cy="0"/>
          <a:chOff x="0" y="0"/>
          <a:chExt cx="0" cy="0"/>
        </a:xfrm>
      </p:grpSpPr>
      <p:sp>
        <p:nvSpPr>
          <p:cNvPr id="383" name="Google Shape;383;p173"/>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4" name="Google Shape;384;p173"/>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85" name="Google Shape;385;p173"/>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6" name="Google Shape;386;p173"/>
          <p:cNvSpPr txBox="1"/>
          <p:nvPr>
            <p:ph idx="1" type="body"/>
          </p:nvPr>
        </p:nvSpPr>
        <p:spPr>
          <a:xfrm>
            <a:off x="304797" y="6055756"/>
            <a:ext cx="11582400"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71"/>
              </a:spcBef>
              <a:spcAft>
                <a:spcPts val="0"/>
              </a:spcAft>
              <a:buSzPts val="707"/>
              <a:buNone/>
              <a:defRPr sz="707">
                <a:solidFill>
                  <a:schemeClr val="accent5"/>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87" name="Google Shape;387;p173"/>
          <p:cNvSpPr txBox="1"/>
          <p:nvPr>
            <p:ph idx="2" type="body"/>
          </p:nvPr>
        </p:nvSpPr>
        <p:spPr>
          <a:xfrm>
            <a:off x="304802" y="1447801"/>
            <a:ext cx="5638796" cy="4607954"/>
          </a:xfrm>
          <a:prstGeom prst="rect">
            <a:avLst/>
          </a:prstGeom>
          <a:noFill/>
          <a:ln>
            <a:noFill/>
          </a:ln>
        </p:spPr>
        <p:txBody>
          <a:bodyPr anchorCtr="0" anchor="t" bIns="0" lIns="0" spcFirstLastPara="1" rIns="0" wrap="square" tIns="0">
            <a:noAutofit/>
          </a:bodyPr>
          <a:lstStyle>
            <a:lvl1pPr indent="-318389" lvl="0" marL="457200" algn="l">
              <a:lnSpc>
                <a:spcPct val="120000"/>
              </a:lnSpc>
              <a:spcBef>
                <a:spcPts val="141"/>
              </a:spcBef>
              <a:spcAft>
                <a:spcPts val="0"/>
              </a:spcAft>
              <a:buSzPts val="1414"/>
              <a:buFont typeface="Arial"/>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88" name="Google Shape;388;p173"/>
          <p:cNvSpPr txBox="1"/>
          <p:nvPr>
            <p:ph idx="3" type="body"/>
          </p:nvPr>
        </p:nvSpPr>
        <p:spPr>
          <a:xfrm>
            <a:off x="6248399" y="1447801"/>
            <a:ext cx="5638799" cy="4607954"/>
          </a:xfrm>
          <a:prstGeom prst="rect">
            <a:avLst/>
          </a:prstGeom>
          <a:noFill/>
          <a:ln>
            <a:noFill/>
          </a:ln>
        </p:spPr>
        <p:txBody>
          <a:bodyPr anchorCtr="0" anchor="t" bIns="0" lIns="0" spcFirstLastPara="1" rIns="0" wrap="square" tIns="0">
            <a:no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89" name="Google Shape;389;p173"/>
          <p:cNvSpPr txBox="1"/>
          <p:nvPr>
            <p:ph idx="4" type="body"/>
          </p:nvPr>
        </p:nvSpPr>
        <p:spPr>
          <a:xfrm>
            <a:off x="300227" y="893066"/>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41"/>
              </a:spcBef>
              <a:spcAft>
                <a:spcPts val="0"/>
              </a:spcAft>
              <a:buSzPts val="1414"/>
              <a:buNone/>
              <a:defRPr sz="1414">
                <a:solidFill>
                  <a:schemeClr val="dk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bg>
      <p:bgPr>
        <a:gradFill>
          <a:gsLst>
            <a:gs pos="0">
              <a:schemeClr val="lt1"/>
            </a:gs>
            <a:gs pos="45000">
              <a:schemeClr val="lt1"/>
            </a:gs>
            <a:gs pos="100000">
              <a:schemeClr val="lt2"/>
            </a:gs>
          </a:gsLst>
          <a:lin ang="1080000" scaled="0"/>
        </a:gradFill>
      </p:bgPr>
    </p:bg>
    <p:spTree>
      <p:nvGrpSpPr>
        <p:cNvPr id="390" name="Shape 390"/>
        <p:cNvGrpSpPr/>
        <p:nvPr/>
      </p:nvGrpSpPr>
      <p:grpSpPr>
        <a:xfrm>
          <a:off x="0" y="0"/>
          <a:ext cx="0" cy="0"/>
          <a:chOff x="0" y="0"/>
          <a:chExt cx="0" cy="0"/>
        </a:xfrm>
      </p:grpSpPr>
      <p:sp>
        <p:nvSpPr>
          <p:cNvPr id="391" name="Google Shape;391;p174"/>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2" name="Google Shape;392;p174"/>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93" name="Google Shape;393;p174"/>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 name="Google Shape;394;p174"/>
          <p:cNvSpPr txBox="1"/>
          <p:nvPr>
            <p:ph idx="1" type="body"/>
          </p:nvPr>
        </p:nvSpPr>
        <p:spPr>
          <a:xfrm>
            <a:off x="304797" y="6055756"/>
            <a:ext cx="11582400"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71"/>
              </a:spcBef>
              <a:spcAft>
                <a:spcPts val="0"/>
              </a:spcAft>
              <a:buSzPts val="707"/>
              <a:buNone/>
              <a:defRPr sz="707">
                <a:solidFill>
                  <a:schemeClr val="accent5"/>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95" name="Google Shape;395;p174"/>
          <p:cNvSpPr txBox="1"/>
          <p:nvPr>
            <p:ph idx="2" type="body"/>
          </p:nvPr>
        </p:nvSpPr>
        <p:spPr>
          <a:xfrm>
            <a:off x="300227" y="893066"/>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41"/>
              </a:spcBef>
              <a:spcAft>
                <a:spcPts val="0"/>
              </a:spcAft>
              <a:buSzPts val="1414"/>
              <a:buNone/>
              <a:defRPr sz="1414">
                <a:solidFill>
                  <a:schemeClr val="dk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96" name="Google Shape;396;p174"/>
          <p:cNvSpPr txBox="1"/>
          <p:nvPr>
            <p:ph idx="3" type="body"/>
          </p:nvPr>
        </p:nvSpPr>
        <p:spPr>
          <a:xfrm>
            <a:off x="304800" y="1447801"/>
            <a:ext cx="3657600" cy="4607954"/>
          </a:xfrm>
          <a:prstGeom prst="rect">
            <a:avLst/>
          </a:prstGeom>
          <a:noFill/>
          <a:ln>
            <a:noFill/>
          </a:ln>
        </p:spPr>
        <p:txBody>
          <a:bodyPr anchorCtr="0" anchor="t" bIns="0" lIns="0" spcFirstLastPara="1" rIns="0" wrap="square" tIns="0">
            <a:no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97" name="Google Shape;397;p174"/>
          <p:cNvSpPr txBox="1"/>
          <p:nvPr>
            <p:ph idx="4" type="body"/>
          </p:nvPr>
        </p:nvSpPr>
        <p:spPr>
          <a:xfrm>
            <a:off x="4267201" y="1447801"/>
            <a:ext cx="3657600" cy="4607954"/>
          </a:xfrm>
          <a:prstGeom prst="rect">
            <a:avLst/>
          </a:prstGeom>
          <a:noFill/>
          <a:ln>
            <a:noFill/>
          </a:ln>
        </p:spPr>
        <p:txBody>
          <a:bodyPr anchorCtr="0" anchor="t" bIns="0" lIns="0" spcFirstLastPara="1" rIns="0" wrap="square" tIns="0">
            <a:no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398" name="Google Shape;398;p174"/>
          <p:cNvSpPr txBox="1"/>
          <p:nvPr>
            <p:ph idx="5" type="body"/>
          </p:nvPr>
        </p:nvSpPr>
        <p:spPr>
          <a:xfrm>
            <a:off x="8229595" y="1447801"/>
            <a:ext cx="3657603" cy="4607954"/>
          </a:xfrm>
          <a:prstGeom prst="rect">
            <a:avLst/>
          </a:prstGeom>
          <a:noFill/>
          <a:ln>
            <a:noFill/>
          </a:ln>
        </p:spPr>
        <p:txBody>
          <a:bodyPr anchorCtr="0" anchor="t" bIns="0" lIns="0" spcFirstLastPara="1" rIns="0" wrap="square" tIns="0">
            <a:no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images">
  <p:cSld name="3 column with images">
    <p:bg>
      <p:bgPr>
        <a:gradFill>
          <a:gsLst>
            <a:gs pos="0">
              <a:schemeClr val="lt1"/>
            </a:gs>
            <a:gs pos="45000">
              <a:schemeClr val="lt1"/>
            </a:gs>
            <a:gs pos="100000">
              <a:schemeClr val="lt2"/>
            </a:gs>
          </a:gsLst>
          <a:lin ang="1080000" scaled="0"/>
        </a:gradFill>
      </p:bgPr>
    </p:bg>
    <p:spTree>
      <p:nvGrpSpPr>
        <p:cNvPr id="399" name="Shape 399"/>
        <p:cNvGrpSpPr/>
        <p:nvPr/>
      </p:nvGrpSpPr>
      <p:grpSpPr>
        <a:xfrm>
          <a:off x="0" y="0"/>
          <a:ext cx="0" cy="0"/>
          <a:chOff x="0" y="0"/>
          <a:chExt cx="0" cy="0"/>
        </a:xfrm>
      </p:grpSpPr>
      <p:sp>
        <p:nvSpPr>
          <p:cNvPr id="400" name="Google Shape;400;p175"/>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1" name="Google Shape;401;p175"/>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02" name="Google Shape;402;p175"/>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3" name="Google Shape;403;p175"/>
          <p:cNvSpPr txBox="1"/>
          <p:nvPr>
            <p:ph idx="1" type="body"/>
          </p:nvPr>
        </p:nvSpPr>
        <p:spPr>
          <a:xfrm>
            <a:off x="304799" y="6055756"/>
            <a:ext cx="11591543"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71"/>
              </a:spcBef>
              <a:spcAft>
                <a:spcPts val="0"/>
              </a:spcAft>
              <a:buSzPts val="707"/>
              <a:buNone/>
              <a:defRPr sz="707">
                <a:solidFill>
                  <a:schemeClr val="accent5"/>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404" name="Google Shape;404;p175"/>
          <p:cNvSpPr txBox="1"/>
          <p:nvPr>
            <p:ph idx="2" type="body"/>
          </p:nvPr>
        </p:nvSpPr>
        <p:spPr>
          <a:xfrm>
            <a:off x="300227" y="893066"/>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41"/>
              </a:spcBef>
              <a:spcAft>
                <a:spcPts val="0"/>
              </a:spcAft>
              <a:buSzPts val="1414"/>
              <a:buNone/>
              <a:defRPr sz="1414">
                <a:solidFill>
                  <a:schemeClr val="dk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405" name="Google Shape;405;p175"/>
          <p:cNvSpPr txBox="1"/>
          <p:nvPr>
            <p:ph idx="3" type="body"/>
          </p:nvPr>
        </p:nvSpPr>
        <p:spPr>
          <a:xfrm>
            <a:off x="304800" y="3512050"/>
            <a:ext cx="3657600" cy="2528783"/>
          </a:xfrm>
          <a:prstGeom prst="rect">
            <a:avLst/>
          </a:prstGeom>
          <a:noFill/>
          <a:ln>
            <a:noFill/>
          </a:ln>
        </p:spPr>
        <p:txBody>
          <a:bodyPr anchorCtr="0" anchor="t" bIns="0" lIns="0" spcFirstLastPara="1" rIns="0" wrap="square" tIns="0">
            <a:no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406" name="Google Shape;406;p175"/>
          <p:cNvSpPr txBox="1"/>
          <p:nvPr>
            <p:ph idx="4" type="body"/>
          </p:nvPr>
        </p:nvSpPr>
        <p:spPr>
          <a:xfrm>
            <a:off x="4267201" y="3512050"/>
            <a:ext cx="3657600" cy="2528783"/>
          </a:xfrm>
          <a:prstGeom prst="rect">
            <a:avLst/>
          </a:prstGeom>
          <a:noFill/>
          <a:ln>
            <a:noFill/>
          </a:ln>
        </p:spPr>
        <p:txBody>
          <a:bodyPr anchorCtr="0" anchor="t" bIns="0" lIns="0" spcFirstLastPara="1" rIns="0" wrap="square" tIns="0">
            <a:no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407" name="Google Shape;407;p175"/>
          <p:cNvSpPr txBox="1"/>
          <p:nvPr>
            <p:ph idx="5" type="body"/>
          </p:nvPr>
        </p:nvSpPr>
        <p:spPr>
          <a:xfrm>
            <a:off x="8229595" y="3512050"/>
            <a:ext cx="3657603" cy="2528783"/>
          </a:xfrm>
          <a:prstGeom prst="rect">
            <a:avLst/>
          </a:prstGeom>
          <a:noFill/>
          <a:ln>
            <a:noFill/>
          </a:ln>
        </p:spPr>
        <p:txBody>
          <a:bodyPr anchorCtr="0" anchor="t" bIns="0" lIns="0" spcFirstLastPara="1" rIns="0" wrap="square" tIns="0">
            <a:no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408" name="Google Shape;408;p175"/>
          <p:cNvSpPr/>
          <p:nvPr>
            <p:ph idx="6" type="pic"/>
          </p:nvPr>
        </p:nvSpPr>
        <p:spPr>
          <a:xfrm>
            <a:off x="300226" y="1466405"/>
            <a:ext cx="3662175" cy="1947672"/>
          </a:xfrm>
          <a:prstGeom prst="rect">
            <a:avLst/>
          </a:prstGeom>
          <a:solidFill>
            <a:schemeClr val="lt2"/>
          </a:solidFill>
          <a:ln>
            <a:noFill/>
          </a:ln>
        </p:spPr>
      </p:sp>
      <p:sp>
        <p:nvSpPr>
          <p:cNvPr id="409" name="Google Shape;409;p175"/>
          <p:cNvSpPr/>
          <p:nvPr>
            <p:ph idx="7" type="pic"/>
          </p:nvPr>
        </p:nvSpPr>
        <p:spPr>
          <a:xfrm>
            <a:off x="4262626" y="1459723"/>
            <a:ext cx="3662175" cy="1947672"/>
          </a:xfrm>
          <a:prstGeom prst="rect">
            <a:avLst/>
          </a:prstGeom>
          <a:solidFill>
            <a:schemeClr val="lt2"/>
          </a:solidFill>
          <a:ln>
            <a:noFill/>
          </a:ln>
        </p:spPr>
      </p:sp>
      <p:sp>
        <p:nvSpPr>
          <p:cNvPr id="410" name="Google Shape;410;p175"/>
          <p:cNvSpPr/>
          <p:nvPr>
            <p:ph idx="8" type="pic"/>
          </p:nvPr>
        </p:nvSpPr>
        <p:spPr>
          <a:xfrm>
            <a:off x="8227309" y="1466404"/>
            <a:ext cx="3662175" cy="1947672"/>
          </a:xfrm>
          <a:prstGeom prst="rect">
            <a:avLst/>
          </a:prstGeom>
          <a:solidFill>
            <a:schemeClr val="lt2"/>
          </a:solidFill>
          <a:ln>
            <a:noFill/>
          </a:ln>
        </p:spPr>
      </p:sp>
      <p:grpSp>
        <p:nvGrpSpPr>
          <p:cNvPr id="411" name="Google Shape;411;p175"/>
          <p:cNvGrpSpPr/>
          <p:nvPr/>
        </p:nvGrpSpPr>
        <p:grpSpPr>
          <a:xfrm>
            <a:off x="4114800" y="1474649"/>
            <a:ext cx="3968496" cy="4581107"/>
            <a:chOff x="4105421" y="1377388"/>
            <a:chExt cx="3964795" cy="2233914"/>
          </a:xfrm>
        </p:grpSpPr>
        <p:cxnSp>
          <p:nvCxnSpPr>
            <p:cNvPr id="412" name="Google Shape;412;p175"/>
            <p:cNvCxnSpPr/>
            <p:nvPr/>
          </p:nvCxnSpPr>
          <p:spPr>
            <a:xfrm>
              <a:off x="4105421" y="1377388"/>
              <a:ext cx="0" cy="2233914"/>
            </a:xfrm>
            <a:prstGeom prst="straightConnector1">
              <a:avLst/>
            </a:prstGeom>
            <a:noFill/>
            <a:ln cap="flat" cmpd="sng" w="9525">
              <a:solidFill>
                <a:srgbClr val="CACCCC"/>
              </a:solidFill>
              <a:prstDash val="solid"/>
              <a:miter lim="800000"/>
              <a:headEnd len="sm" w="sm" type="none"/>
              <a:tailEnd len="sm" w="sm" type="none"/>
            </a:ln>
          </p:spPr>
        </p:cxnSp>
        <p:cxnSp>
          <p:nvCxnSpPr>
            <p:cNvPr id="413" name="Google Shape;413;p175"/>
            <p:cNvCxnSpPr/>
            <p:nvPr/>
          </p:nvCxnSpPr>
          <p:spPr>
            <a:xfrm>
              <a:off x="8070216" y="1377388"/>
              <a:ext cx="0" cy="2233914"/>
            </a:xfrm>
            <a:prstGeom prst="straightConnector1">
              <a:avLst/>
            </a:prstGeom>
            <a:noFill/>
            <a:ln cap="flat" cmpd="sng" w="9525">
              <a:solidFill>
                <a:srgbClr val="CACCCC"/>
              </a:solidFill>
              <a:prstDash val="solid"/>
              <a:miter lim="800000"/>
              <a:headEnd len="sm" w="sm" type="none"/>
              <a:tailEnd len="sm" w="sm" type="none"/>
            </a:ln>
          </p:spPr>
        </p:cxn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full width image">
  <p:cSld name="3 column with full width image">
    <p:bg>
      <p:bgPr>
        <a:gradFill>
          <a:gsLst>
            <a:gs pos="0">
              <a:schemeClr val="lt1"/>
            </a:gs>
            <a:gs pos="45000">
              <a:schemeClr val="lt1"/>
            </a:gs>
            <a:gs pos="100000">
              <a:schemeClr val="lt2"/>
            </a:gs>
          </a:gsLst>
          <a:lin ang="1080000" scaled="0"/>
        </a:gradFill>
      </p:bgPr>
    </p:bg>
    <p:spTree>
      <p:nvGrpSpPr>
        <p:cNvPr id="414" name="Shape 414"/>
        <p:cNvGrpSpPr/>
        <p:nvPr/>
      </p:nvGrpSpPr>
      <p:grpSpPr>
        <a:xfrm>
          <a:off x="0" y="0"/>
          <a:ext cx="0" cy="0"/>
          <a:chOff x="0" y="0"/>
          <a:chExt cx="0" cy="0"/>
        </a:xfrm>
      </p:grpSpPr>
      <p:sp>
        <p:nvSpPr>
          <p:cNvPr id="415" name="Google Shape;415;p176"/>
          <p:cNvSpPr/>
          <p:nvPr>
            <p:ph idx="2" type="pic"/>
          </p:nvPr>
        </p:nvSpPr>
        <p:spPr>
          <a:xfrm>
            <a:off x="2" y="4083050"/>
            <a:ext cx="12191999" cy="2774950"/>
          </a:xfrm>
          <a:prstGeom prst="rect">
            <a:avLst/>
          </a:prstGeom>
          <a:solidFill>
            <a:schemeClr val="lt2"/>
          </a:solidFill>
          <a:ln>
            <a:noFill/>
          </a:ln>
        </p:spPr>
      </p:sp>
      <p:sp>
        <p:nvSpPr>
          <p:cNvPr id="416" name="Google Shape;416;p176"/>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98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7" name="Google Shape;417;p176"/>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707">
                <a:solidFill>
                  <a:schemeClr val="lt1"/>
                </a:solidFill>
                <a:latin typeface="Arial"/>
                <a:ea typeface="Arial"/>
                <a:cs typeface="Arial"/>
                <a:sym typeface="Arial"/>
              </a:defRPr>
            </a:lvl1pPr>
            <a:lvl2pPr indent="0" lvl="1" marL="0" algn="ctr">
              <a:spcBef>
                <a:spcPts val="0"/>
              </a:spcBef>
              <a:buNone/>
              <a:defRPr sz="707">
                <a:solidFill>
                  <a:schemeClr val="lt1"/>
                </a:solidFill>
                <a:latin typeface="Arial"/>
                <a:ea typeface="Arial"/>
                <a:cs typeface="Arial"/>
                <a:sym typeface="Arial"/>
              </a:defRPr>
            </a:lvl2pPr>
            <a:lvl3pPr indent="0" lvl="2" marL="0" algn="ctr">
              <a:spcBef>
                <a:spcPts val="0"/>
              </a:spcBef>
              <a:buNone/>
              <a:defRPr sz="707">
                <a:solidFill>
                  <a:schemeClr val="lt1"/>
                </a:solidFill>
                <a:latin typeface="Arial"/>
                <a:ea typeface="Arial"/>
                <a:cs typeface="Arial"/>
                <a:sym typeface="Arial"/>
              </a:defRPr>
            </a:lvl3pPr>
            <a:lvl4pPr indent="0" lvl="3" marL="0" algn="ctr">
              <a:spcBef>
                <a:spcPts val="0"/>
              </a:spcBef>
              <a:buNone/>
              <a:defRPr sz="707">
                <a:solidFill>
                  <a:schemeClr val="lt1"/>
                </a:solidFill>
                <a:latin typeface="Arial"/>
                <a:ea typeface="Arial"/>
                <a:cs typeface="Arial"/>
                <a:sym typeface="Arial"/>
              </a:defRPr>
            </a:lvl4pPr>
            <a:lvl5pPr indent="0" lvl="4" marL="0" algn="ctr">
              <a:spcBef>
                <a:spcPts val="0"/>
              </a:spcBef>
              <a:buNone/>
              <a:defRPr sz="707">
                <a:solidFill>
                  <a:schemeClr val="lt1"/>
                </a:solidFill>
                <a:latin typeface="Arial"/>
                <a:ea typeface="Arial"/>
                <a:cs typeface="Arial"/>
                <a:sym typeface="Arial"/>
              </a:defRPr>
            </a:lvl5pPr>
            <a:lvl6pPr indent="0" lvl="5" marL="0" algn="ctr">
              <a:spcBef>
                <a:spcPts val="0"/>
              </a:spcBef>
              <a:buNone/>
              <a:defRPr sz="707">
                <a:solidFill>
                  <a:schemeClr val="lt1"/>
                </a:solidFill>
                <a:latin typeface="Arial"/>
                <a:ea typeface="Arial"/>
                <a:cs typeface="Arial"/>
                <a:sym typeface="Arial"/>
              </a:defRPr>
            </a:lvl6pPr>
            <a:lvl7pPr indent="0" lvl="6" marL="0" algn="ctr">
              <a:spcBef>
                <a:spcPts val="0"/>
              </a:spcBef>
              <a:buNone/>
              <a:defRPr sz="707">
                <a:solidFill>
                  <a:schemeClr val="lt1"/>
                </a:solidFill>
                <a:latin typeface="Arial"/>
                <a:ea typeface="Arial"/>
                <a:cs typeface="Arial"/>
                <a:sym typeface="Arial"/>
              </a:defRPr>
            </a:lvl7pPr>
            <a:lvl8pPr indent="0" lvl="7" marL="0" algn="ctr">
              <a:spcBef>
                <a:spcPts val="0"/>
              </a:spcBef>
              <a:buNone/>
              <a:defRPr sz="707">
                <a:solidFill>
                  <a:schemeClr val="lt1"/>
                </a:solidFill>
                <a:latin typeface="Arial"/>
                <a:ea typeface="Arial"/>
                <a:cs typeface="Arial"/>
                <a:sym typeface="Arial"/>
              </a:defRPr>
            </a:lvl8pPr>
            <a:lvl9pPr indent="0" lvl="8" marL="0" algn="ctr">
              <a:spcBef>
                <a:spcPts val="0"/>
              </a:spcBef>
              <a:buNone/>
              <a:defRPr sz="707">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18" name="Google Shape;418;p176"/>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9" name="Google Shape;419;p176"/>
          <p:cNvSpPr txBox="1"/>
          <p:nvPr>
            <p:ph idx="1" type="body"/>
          </p:nvPr>
        </p:nvSpPr>
        <p:spPr>
          <a:xfrm>
            <a:off x="300227" y="893066"/>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41"/>
              </a:spcBef>
              <a:spcAft>
                <a:spcPts val="0"/>
              </a:spcAft>
              <a:buSzPts val="1414"/>
              <a:buNone/>
              <a:defRPr sz="1414">
                <a:solidFill>
                  <a:schemeClr val="dk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420" name="Google Shape;420;p176"/>
          <p:cNvSpPr txBox="1"/>
          <p:nvPr>
            <p:ph idx="3" type="body"/>
          </p:nvPr>
        </p:nvSpPr>
        <p:spPr>
          <a:xfrm>
            <a:off x="304800" y="1447800"/>
            <a:ext cx="3657600" cy="2334768"/>
          </a:xfrm>
          <a:prstGeom prst="rect">
            <a:avLst/>
          </a:prstGeom>
          <a:noFill/>
          <a:ln>
            <a:noFill/>
          </a:ln>
        </p:spPr>
        <p:txBody>
          <a:bodyPr anchorCtr="0" anchor="t" bIns="0" lIns="0" spcFirstLastPara="1" rIns="0" wrap="square" tIns="0">
            <a:no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421" name="Google Shape;421;p176"/>
          <p:cNvSpPr txBox="1"/>
          <p:nvPr>
            <p:ph idx="4" type="body"/>
          </p:nvPr>
        </p:nvSpPr>
        <p:spPr>
          <a:xfrm>
            <a:off x="4267201" y="1447800"/>
            <a:ext cx="3657600" cy="2334768"/>
          </a:xfrm>
          <a:prstGeom prst="rect">
            <a:avLst/>
          </a:prstGeom>
          <a:noFill/>
          <a:ln>
            <a:noFill/>
          </a:ln>
        </p:spPr>
        <p:txBody>
          <a:bodyPr anchorCtr="0" anchor="t" bIns="0" lIns="0" spcFirstLastPara="1" rIns="0" wrap="square" tIns="0">
            <a:no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422" name="Google Shape;422;p176"/>
          <p:cNvSpPr txBox="1"/>
          <p:nvPr>
            <p:ph idx="5" type="body"/>
          </p:nvPr>
        </p:nvSpPr>
        <p:spPr>
          <a:xfrm>
            <a:off x="8229595" y="1447800"/>
            <a:ext cx="3657603" cy="2334768"/>
          </a:xfrm>
          <a:prstGeom prst="rect">
            <a:avLst/>
          </a:prstGeom>
          <a:noFill/>
          <a:ln>
            <a:noFill/>
          </a:ln>
        </p:spPr>
        <p:txBody>
          <a:bodyPr anchorCtr="0" anchor="t" bIns="0" lIns="0" spcFirstLastPara="1" rIns="0" wrap="square" tIns="0">
            <a:no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chemeClr val="dk1"/>
              </a:buClr>
              <a:buSzPts val="792"/>
              <a:buChar char="•"/>
              <a:defRPr/>
            </a:lvl3pPr>
            <a:lvl4pPr indent="-271678" lvl="3" marL="1828800" algn="l">
              <a:lnSpc>
                <a:spcPct val="120000"/>
              </a:lnSpc>
              <a:spcBef>
                <a:spcPts val="141"/>
              </a:spcBef>
              <a:spcAft>
                <a:spcPts val="0"/>
              </a:spcAft>
              <a:buClr>
                <a:schemeClr val="dk1"/>
              </a:buClr>
              <a:buSzPts val="678"/>
              <a:buChar char="•"/>
              <a:defRPr/>
            </a:lvl4pPr>
            <a:lvl5pPr indent="-268122" lvl="4" marL="2286000" algn="l">
              <a:lnSpc>
                <a:spcPct val="120000"/>
              </a:lnSpc>
              <a:spcBef>
                <a:spcPts val="141"/>
              </a:spcBef>
              <a:spcAft>
                <a:spcPts val="0"/>
              </a:spcAft>
              <a:buClr>
                <a:schemeClr val="dk1"/>
              </a:buClr>
              <a:buSzPts val="622"/>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with photo background">
  <p:cSld name="Section divider with photo background">
    <p:bg>
      <p:bgPr>
        <a:gradFill>
          <a:gsLst>
            <a:gs pos="0">
              <a:schemeClr val="lt1"/>
            </a:gs>
            <a:gs pos="45000">
              <a:schemeClr val="lt1"/>
            </a:gs>
            <a:gs pos="100000">
              <a:schemeClr val="lt2"/>
            </a:gs>
          </a:gsLst>
          <a:lin ang="1080000" scaled="0"/>
        </a:gradFill>
      </p:bgPr>
    </p:bg>
    <p:spTree>
      <p:nvGrpSpPr>
        <p:cNvPr id="423" name="Shape 423"/>
        <p:cNvGrpSpPr/>
        <p:nvPr/>
      </p:nvGrpSpPr>
      <p:grpSpPr>
        <a:xfrm>
          <a:off x="0" y="0"/>
          <a:ext cx="0" cy="0"/>
          <a:chOff x="0" y="0"/>
          <a:chExt cx="0" cy="0"/>
        </a:xfrm>
      </p:grpSpPr>
      <p:sp>
        <p:nvSpPr>
          <p:cNvPr id="424" name="Google Shape;424;p177"/>
          <p:cNvSpPr/>
          <p:nvPr>
            <p:ph idx="2" type="pic"/>
          </p:nvPr>
        </p:nvSpPr>
        <p:spPr>
          <a:xfrm>
            <a:off x="2" y="0"/>
            <a:ext cx="12191999" cy="6858000"/>
          </a:xfrm>
          <a:prstGeom prst="rect">
            <a:avLst/>
          </a:prstGeom>
          <a:solidFill>
            <a:schemeClr val="lt2"/>
          </a:solidFill>
          <a:ln>
            <a:noFill/>
          </a:ln>
        </p:spPr>
      </p:sp>
      <p:sp>
        <p:nvSpPr>
          <p:cNvPr id="425" name="Google Shape;425;p177"/>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707">
                <a:solidFill>
                  <a:schemeClr val="lt1"/>
                </a:solidFill>
                <a:latin typeface="Arial"/>
                <a:ea typeface="Arial"/>
                <a:cs typeface="Arial"/>
                <a:sym typeface="Arial"/>
              </a:defRPr>
            </a:lvl1pPr>
            <a:lvl2pPr indent="0" lvl="1" marL="0" algn="ctr">
              <a:spcBef>
                <a:spcPts val="0"/>
              </a:spcBef>
              <a:buNone/>
              <a:defRPr sz="707">
                <a:solidFill>
                  <a:schemeClr val="lt1"/>
                </a:solidFill>
                <a:latin typeface="Arial"/>
                <a:ea typeface="Arial"/>
                <a:cs typeface="Arial"/>
                <a:sym typeface="Arial"/>
              </a:defRPr>
            </a:lvl2pPr>
            <a:lvl3pPr indent="0" lvl="2" marL="0" algn="ctr">
              <a:spcBef>
                <a:spcPts val="0"/>
              </a:spcBef>
              <a:buNone/>
              <a:defRPr sz="707">
                <a:solidFill>
                  <a:schemeClr val="lt1"/>
                </a:solidFill>
                <a:latin typeface="Arial"/>
                <a:ea typeface="Arial"/>
                <a:cs typeface="Arial"/>
                <a:sym typeface="Arial"/>
              </a:defRPr>
            </a:lvl3pPr>
            <a:lvl4pPr indent="0" lvl="3" marL="0" algn="ctr">
              <a:spcBef>
                <a:spcPts val="0"/>
              </a:spcBef>
              <a:buNone/>
              <a:defRPr sz="707">
                <a:solidFill>
                  <a:schemeClr val="lt1"/>
                </a:solidFill>
                <a:latin typeface="Arial"/>
                <a:ea typeface="Arial"/>
                <a:cs typeface="Arial"/>
                <a:sym typeface="Arial"/>
              </a:defRPr>
            </a:lvl4pPr>
            <a:lvl5pPr indent="0" lvl="4" marL="0" algn="ctr">
              <a:spcBef>
                <a:spcPts val="0"/>
              </a:spcBef>
              <a:buNone/>
              <a:defRPr sz="707">
                <a:solidFill>
                  <a:schemeClr val="lt1"/>
                </a:solidFill>
                <a:latin typeface="Arial"/>
                <a:ea typeface="Arial"/>
                <a:cs typeface="Arial"/>
                <a:sym typeface="Arial"/>
              </a:defRPr>
            </a:lvl5pPr>
            <a:lvl6pPr indent="0" lvl="5" marL="0" algn="ctr">
              <a:spcBef>
                <a:spcPts val="0"/>
              </a:spcBef>
              <a:buNone/>
              <a:defRPr sz="707">
                <a:solidFill>
                  <a:schemeClr val="lt1"/>
                </a:solidFill>
                <a:latin typeface="Arial"/>
                <a:ea typeface="Arial"/>
                <a:cs typeface="Arial"/>
                <a:sym typeface="Arial"/>
              </a:defRPr>
            </a:lvl6pPr>
            <a:lvl7pPr indent="0" lvl="6" marL="0" algn="ctr">
              <a:spcBef>
                <a:spcPts val="0"/>
              </a:spcBef>
              <a:buNone/>
              <a:defRPr sz="707">
                <a:solidFill>
                  <a:schemeClr val="lt1"/>
                </a:solidFill>
                <a:latin typeface="Arial"/>
                <a:ea typeface="Arial"/>
                <a:cs typeface="Arial"/>
                <a:sym typeface="Arial"/>
              </a:defRPr>
            </a:lvl7pPr>
            <a:lvl8pPr indent="0" lvl="7" marL="0" algn="ctr">
              <a:spcBef>
                <a:spcPts val="0"/>
              </a:spcBef>
              <a:buNone/>
              <a:defRPr sz="707">
                <a:solidFill>
                  <a:schemeClr val="lt1"/>
                </a:solidFill>
                <a:latin typeface="Arial"/>
                <a:ea typeface="Arial"/>
                <a:cs typeface="Arial"/>
                <a:sym typeface="Arial"/>
              </a:defRPr>
            </a:lvl8pPr>
            <a:lvl9pPr indent="0" lvl="8" marL="0" algn="ctr">
              <a:spcBef>
                <a:spcPts val="0"/>
              </a:spcBef>
              <a:buNone/>
              <a:defRPr sz="707">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26" name="Google Shape;426;p177"/>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7" name="Google Shape;427;p177"/>
          <p:cNvSpPr txBox="1"/>
          <p:nvPr>
            <p:ph idx="1" type="body"/>
          </p:nvPr>
        </p:nvSpPr>
        <p:spPr>
          <a:xfrm>
            <a:off x="0" y="4243548"/>
            <a:ext cx="6096000" cy="569708"/>
          </a:xfrm>
          <a:prstGeom prst="rect">
            <a:avLst/>
          </a:prstGeom>
          <a:solidFill>
            <a:schemeClr val="lt1"/>
          </a:solidFill>
          <a:ln>
            <a:noFill/>
          </a:ln>
        </p:spPr>
        <p:txBody>
          <a:bodyPr anchorCtr="0" anchor="b" bIns="91425" lIns="292600" spcFirstLastPara="1" rIns="292600" wrap="square" tIns="201150">
            <a:spAutoFit/>
          </a:bodyPr>
          <a:lstStyle>
            <a:lvl1pPr indent="-228600" lvl="0" marL="457200" algn="l">
              <a:lnSpc>
                <a:spcPct val="90000"/>
              </a:lnSpc>
              <a:spcBef>
                <a:spcPts val="141"/>
              </a:spcBef>
              <a:spcAft>
                <a:spcPts val="0"/>
              </a:spcAft>
              <a:buSzPts val="1980"/>
              <a:buNone/>
              <a:defRPr b="1" sz="1979">
                <a:solidFill>
                  <a:schemeClr val="dk2"/>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428" name="Google Shape;428;p177"/>
          <p:cNvSpPr txBox="1"/>
          <p:nvPr>
            <p:ph idx="3" type="body"/>
          </p:nvPr>
        </p:nvSpPr>
        <p:spPr>
          <a:xfrm>
            <a:off x="0" y="4813255"/>
            <a:ext cx="6096000" cy="532646"/>
          </a:xfrm>
          <a:prstGeom prst="rect">
            <a:avLst/>
          </a:prstGeom>
          <a:solidFill>
            <a:schemeClr val="lt1"/>
          </a:solidFill>
          <a:ln>
            <a:noFill/>
          </a:ln>
        </p:spPr>
        <p:txBody>
          <a:bodyPr anchorCtr="0" anchor="t" bIns="201150" lIns="292600" spcFirstLastPara="1" rIns="292600" wrap="square" tIns="91425">
            <a:spAutoFit/>
          </a:bodyPr>
          <a:lstStyle>
            <a:lvl1pPr indent="-228600" lvl="0" marL="457200" marR="0" algn="l">
              <a:lnSpc>
                <a:spcPct val="100000"/>
              </a:lnSpc>
              <a:spcBef>
                <a:spcPts val="141"/>
              </a:spcBef>
              <a:spcAft>
                <a:spcPts val="0"/>
              </a:spcAft>
              <a:buClr>
                <a:schemeClr val="dk2"/>
              </a:buClr>
              <a:buSzPts val="1414"/>
              <a:buFont typeface="Arial"/>
              <a:buNone/>
              <a:defRPr b="0" sz="1414">
                <a:solidFill>
                  <a:schemeClr val="dk1"/>
                </a:solidFill>
                <a:latin typeface="Arial"/>
                <a:ea typeface="Arial"/>
                <a:cs typeface="Arial"/>
                <a:sym typeface="Aria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Red background">
    <p:bg>
      <p:bgPr>
        <a:gradFill>
          <a:gsLst>
            <a:gs pos="0">
              <a:schemeClr val="dk2"/>
            </a:gs>
            <a:gs pos="45000">
              <a:schemeClr val="dk2"/>
            </a:gs>
            <a:gs pos="100000">
              <a:srgbClr val="73090B"/>
            </a:gs>
          </a:gsLst>
          <a:lin ang="1080000" scaled="0"/>
        </a:gradFill>
      </p:bgPr>
    </p:bg>
    <p:spTree>
      <p:nvGrpSpPr>
        <p:cNvPr id="429" name="Shape 429"/>
        <p:cNvGrpSpPr/>
        <p:nvPr/>
      </p:nvGrpSpPr>
      <p:grpSpPr>
        <a:xfrm>
          <a:off x="0" y="0"/>
          <a:ext cx="0" cy="0"/>
          <a:chOff x="0" y="0"/>
          <a:chExt cx="0" cy="0"/>
        </a:xfrm>
      </p:grpSpPr>
      <p:sp>
        <p:nvSpPr>
          <p:cNvPr id="430" name="Google Shape;430;p178"/>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198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178"/>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707">
                <a:solidFill>
                  <a:schemeClr val="lt1"/>
                </a:solidFill>
                <a:latin typeface="Arial"/>
                <a:ea typeface="Arial"/>
                <a:cs typeface="Arial"/>
                <a:sym typeface="Arial"/>
              </a:defRPr>
            </a:lvl1pPr>
            <a:lvl2pPr indent="0" lvl="1" marL="0" algn="ctr">
              <a:spcBef>
                <a:spcPts val="0"/>
              </a:spcBef>
              <a:buNone/>
              <a:defRPr sz="707">
                <a:solidFill>
                  <a:schemeClr val="lt1"/>
                </a:solidFill>
                <a:latin typeface="Arial"/>
                <a:ea typeface="Arial"/>
                <a:cs typeface="Arial"/>
                <a:sym typeface="Arial"/>
              </a:defRPr>
            </a:lvl2pPr>
            <a:lvl3pPr indent="0" lvl="2" marL="0" algn="ctr">
              <a:spcBef>
                <a:spcPts val="0"/>
              </a:spcBef>
              <a:buNone/>
              <a:defRPr sz="707">
                <a:solidFill>
                  <a:schemeClr val="lt1"/>
                </a:solidFill>
                <a:latin typeface="Arial"/>
                <a:ea typeface="Arial"/>
                <a:cs typeface="Arial"/>
                <a:sym typeface="Arial"/>
              </a:defRPr>
            </a:lvl3pPr>
            <a:lvl4pPr indent="0" lvl="3" marL="0" algn="ctr">
              <a:spcBef>
                <a:spcPts val="0"/>
              </a:spcBef>
              <a:buNone/>
              <a:defRPr sz="707">
                <a:solidFill>
                  <a:schemeClr val="lt1"/>
                </a:solidFill>
                <a:latin typeface="Arial"/>
                <a:ea typeface="Arial"/>
                <a:cs typeface="Arial"/>
                <a:sym typeface="Arial"/>
              </a:defRPr>
            </a:lvl4pPr>
            <a:lvl5pPr indent="0" lvl="4" marL="0" algn="ctr">
              <a:spcBef>
                <a:spcPts val="0"/>
              </a:spcBef>
              <a:buNone/>
              <a:defRPr sz="707">
                <a:solidFill>
                  <a:schemeClr val="lt1"/>
                </a:solidFill>
                <a:latin typeface="Arial"/>
                <a:ea typeface="Arial"/>
                <a:cs typeface="Arial"/>
                <a:sym typeface="Arial"/>
              </a:defRPr>
            </a:lvl5pPr>
            <a:lvl6pPr indent="0" lvl="5" marL="0" algn="ctr">
              <a:spcBef>
                <a:spcPts val="0"/>
              </a:spcBef>
              <a:buNone/>
              <a:defRPr sz="707">
                <a:solidFill>
                  <a:schemeClr val="lt1"/>
                </a:solidFill>
                <a:latin typeface="Arial"/>
                <a:ea typeface="Arial"/>
                <a:cs typeface="Arial"/>
                <a:sym typeface="Arial"/>
              </a:defRPr>
            </a:lvl6pPr>
            <a:lvl7pPr indent="0" lvl="6" marL="0" algn="ctr">
              <a:spcBef>
                <a:spcPts val="0"/>
              </a:spcBef>
              <a:buNone/>
              <a:defRPr sz="707">
                <a:solidFill>
                  <a:schemeClr val="lt1"/>
                </a:solidFill>
                <a:latin typeface="Arial"/>
                <a:ea typeface="Arial"/>
                <a:cs typeface="Arial"/>
                <a:sym typeface="Arial"/>
              </a:defRPr>
            </a:lvl7pPr>
            <a:lvl8pPr indent="0" lvl="7" marL="0" algn="ctr">
              <a:spcBef>
                <a:spcPts val="0"/>
              </a:spcBef>
              <a:buNone/>
              <a:defRPr sz="707">
                <a:solidFill>
                  <a:schemeClr val="lt1"/>
                </a:solidFill>
                <a:latin typeface="Arial"/>
                <a:ea typeface="Arial"/>
                <a:cs typeface="Arial"/>
                <a:sym typeface="Arial"/>
              </a:defRPr>
            </a:lvl8pPr>
            <a:lvl9pPr indent="0" lvl="8" marL="0" algn="ctr">
              <a:spcBef>
                <a:spcPts val="0"/>
              </a:spcBef>
              <a:buNone/>
              <a:defRPr sz="707">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32" name="Google Shape;432;p178"/>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3" name="Google Shape;433;p178"/>
          <p:cNvSpPr txBox="1"/>
          <p:nvPr>
            <p:ph idx="1" type="body"/>
          </p:nvPr>
        </p:nvSpPr>
        <p:spPr>
          <a:xfrm>
            <a:off x="300227" y="893066"/>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41"/>
              </a:spcBef>
              <a:spcAft>
                <a:spcPts val="0"/>
              </a:spcAft>
              <a:buSzPts val="1414"/>
              <a:buNone/>
              <a:defRPr sz="1414">
                <a:solidFill>
                  <a:schemeClr val="lt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lcome">
  <p:cSld name="Welcome">
    <p:bg>
      <p:bgPr>
        <a:gradFill>
          <a:gsLst>
            <a:gs pos="0">
              <a:schemeClr val="dk2"/>
            </a:gs>
            <a:gs pos="45000">
              <a:schemeClr val="dk2"/>
            </a:gs>
            <a:gs pos="100000">
              <a:srgbClr val="73090B"/>
            </a:gs>
          </a:gsLst>
          <a:lin ang="1080000" scaled="0"/>
        </a:gradFill>
      </p:bgPr>
    </p:bg>
    <p:spTree>
      <p:nvGrpSpPr>
        <p:cNvPr id="434" name="Shape 434"/>
        <p:cNvGrpSpPr/>
        <p:nvPr/>
      </p:nvGrpSpPr>
      <p:grpSpPr>
        <a:xfrm>
          <a:off x="0" y="0"/>
          <a:ext cx="0" cy="0"/>
          <a:chOff x="0" y="0"/>
          <a:chExt cx="0" cy="0"/>
        </a:xfrm>
      </p:grpSpPr>
      <p:sp>
        <p:nvSpPr>
          <p:cNvPr id="435" name="Google Shape;435;p179"/>
          <p:cNvSpPr/>
          <p:nvPr/>
        </p:nvSpPr>
        <p:spPr>
          <a:xfrm>
            <a:off x="251012" y="3890362"/>
            <a:ext cx="8912867" cy="11369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787">
                <a:solidFill>
                  <a:schemeClr val="lt1"/>
                </a:solidFill>
                <a:latin typeface="Arial"/>
                <a:ea typeface="Arial"/>
                <a:cs typeface="Arial"/>
                <a:sym typeface="Arial"/>
              </a:rPr>
              <a:t>Welcome</a:t>
            </a:r>
            <a:endParaRPr/>
          </a:p>
        </p:txBody>
      </p:sp>
      <p:grpSp>
        <p:nvGrpSpPr>
          <p:cNvPr id="436" name="Google Shape;436;p179"/>
          <p:cNvGrpSpPr/>
          <p:nvPr/>
        </p:nvGrpSpPr>
        <p:grpSpPr>
          <a:xfrm>
            <a:off x="9662262" y="818784"/>
            <a:ext cx="2529740" cy="6039216"/>
            <a:chOff x="9662260" y="818784"/>
            <a:chExt cx="2529740" cy="6039216"/>
          </a:xfrm>
        </p:grpSpPr>
        <p:pic>
          <p:nvPicPr>
            <p:cNvPr id="437" name="Google Shape;437;p179"/>
            <p:cNvPicPr preferRelativeResize="0"/>
            <p:nvPr/>
          </p:nvPicPr>
          <p:blipFill rotWithShape="1">
            <a:blip r:embed="rId2">
              <a:alphaModFix/>
            </a:blip>
            <a:srcRect b="0" l="0" r="0" t="0"/>
            <a:stretch/>
          </p:blipFill>
          <p:spPr>
            <a:xfrm>
              <a:off x="9662260" y="1471202"/>
              <a:ext cx="2529740" cy="5386798"/>
            </a:xfrm>
            <a:prstGeom prst="rect">
              <a:avLst/>
            </a:prstGeom>
            <a:noFill/>
            <a:ln>
              <a:noFill/>
            </a:ln>
          </p:spPr>
        </p:pic>
        <p:pic>
          <p:nvPicPr>
            <p:cNvPr id="438" name="Google Shape;438;p179"/>
            <p:cNvPicPr preferRelativeResize="0"/>
            <p:nvPr/>
          </p:nvPicPr>
          <p:blipFill rotWithShape="1">
            <a:blip r:embed="rId3">
              <a:alphaModFix/>
            </a:blip>
            <a:srcRect b="0" l="0" r="0" t="0"/>
            <a:stretch/>
          </p:blipFill>
          <p:spPr>
            <a:xfrm>
              <a:off x="10539851" y="4300794"/>
              <a:ext cx="1652148" cy="2095226"/>
            </a:xfrm>
            <a:prstGeom prst="rect">
              <a:avLst/>
            </a:prstGeom>
            <a:noFill/>
            <a:ln>
              <a:noFill/>
            </a:ln>
          </p:spPr>
        </p:pic>
        <p:pic>
          <p:nvPicPr>
            <p:cNvPr id="439" name="Google Shape;439;p179"/>
            <p:cNvPicPr preferRelativeResize="0"/>
            <p:nvPr/>
          </p:nvPicPr>
          <p:blipFill rotWithShape="1">
            <a:blip r:embed="rId4">
              <a:alphaModFix/>
            </a:blip>
            <a:srcRect b="0" l="0" r="0" t="0"/>
            <a:stretch/>
          </p:blipFill>
          <p:spPr>
            <a:xfrm rot="-1014724">
              <a:off x="10888776" y="3404437"/>
              <a:ext cx="841085" cy="888470"/>
            </a:xfrm>
            <a:prstGeom prst="rect">
              <a:avLst/>
            </a:prstGeom>
            <a:noFill/>
            <a:ln>
              <a:noFill/>
            </a:ln>
          </p:spPr>
        </p:pic>
        <p:pic>
          <p:nvPicPr>
            <p:cNvPr id="440" name="Google Shape;440;p179"/>
            <p:cNvPicPr preferRelativeResize="0"/>
            <p:nvPr/>
          </p:nvPicPr>
          <p:blipFill rotWithShape="1">
            <a:blip r:embed="rId5">
              <a:alphaModFix/>
            </a:blip>
            <a:srcRect b="0" l="0" r="0" t="0"/>
            <a:stretch/>
          </p:blipFill>
          <p:spPr>
            <a:xfrm>
              <a:off x="9839843" y="4683251"/>
              <a:ext cx="608076" cy="626643"/>
            </a:xfrm>
            <a:prstGeom prst="rect">
              <a:avLst/>
            </a:prstGeom>
            <a:noFill/>
            <a:ln>
              <a:noFill/>
            </a:ln>
          </p:spPr>
        </p:pic>
        <p:pic>
          <p:nvPicPr>
            <p:cNvPr id="441" name="Google Shape;441;p179"/>
            <p:cNvPicPr preferRelativeResize="0"/>
            <p:nvPr/>
          </p:nvPicPr>
          <p:blipFill rotWithShape="1">
            <a:blip r:embed="rId6">
              <a:alphaModFix/>
            </a:blip>
            <a:srcRect b="0" l="0" r="0" t="0"/>
            <a:stretch/>
          </p:blipFill>
          <p:spPr>
            <a:xfrm rot="-1751842">
              <a:off x="10621861" y="5789703"/>
              <a:ext cx="593846" cy="634660"/>
            </a:xfrm>
            <a:prstGeom prst="rect">
              <a:avLst/>
            </a:prstGeom>
            <a:noFill/>
            <a:ln>
              <a:noFill/>
            </a:ln>
          </p:spPr>
        </p:pic>
        <p:pic>
          <p:nvPicPr>
            <p:cNvPr id="442" name="Google Shape;442;p179"/>
            <p:cNvPicPr preferRelativeResize="0"/>
            <p:nvPr/>
          </p:nvPicPr>
          <p:blipFill rotWithShape="1">
            <a:blip r:embed="rId7">
              <a:alphaModFix/>
            </a:blip>
            <a:srcRect b="0" l="0" r="0" t="0"/>
            <a:stretch/>
          </p:blipFill>
          <p:spPr>
            <a:xfrm>
              <a:off x="11037236" y="818784"/>
              <a:ext cx="1154763" cy="1703758"/>
            </a:xfrm>
            <a:prstGeom prst="rect">
              <a:avLst/>
            </a:prstGeom>
            <a:noFill/>
            <a:ln>
              <a:noFill/>
            </a:ln>
          </p:spPr>
        </p:pic>
      </p:grpSp>
      <p:sp>
        <p:nvSpPr>
          <p:cNvPr id="443" name="Google Shape;443;p179"/>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707">
                <a:solidFill>
                  <a:schemeClr val="lt1"/>
                </a:solidFill>
                <a:latin typeface="Arial"/>
                <a:ea typeface="Arial"/>
                <a:cs typeface="Arial"/>
                <a:sym typeface="Arial"/>
              </a:defRPr>
            </a:lvl1pPr>
            <a:lvl2pPr indent="0" lvl="1" marL="0" algn="ctr">
              <a:spcBef>
                <a:spcPts val="0"/>
              </a:spcBef>
              <a:buNone/>
              <a:defRPr sz="707">
                <a:solidFill>
                  <a:schemeClr val="lt1"/>
                </a:solidFill>
                <a:latin typeface="Arial"/>
                <a:ea typeface="Arial"/>
                <a:cs typeface="Arial"/>
                <a:sym typeface="Arial"/>
              </a:defRPr>
            </a:lvl2pPr>
            <a:lvl3pPr indent="0" lvl="2" marL="0" algn="ctr">
              <a:spcBef>
                <a:spcPts val="0"/>
              </a:spcBef>
              <a:buNone/>
              <a:defRPr sz="707">
                <a:solidFill>
                  <a:schemeClr val="lt1"/>
                </a:solidFill>
                <a:latin typeface="Arial"/>
                <a:ea typeface="Arial"/>
                <a:cs typeface="Arial"/>
                <a:sym typeface="Arial"/>
              </a:defRPr>
            </a:lvl3pPr>
            <a:lvl4pPr indent="0" lvl="3" marL="0" algn="ctr">
              <a:spcBef>
                <a:spcPts val="0"/>
              </a:spcBef>
              <a:buNone/>
              <a:defRPr sz="707">
                <a:solidFill>
                  <a:schemeClr val="lt1"/>
                </a:solidFill>
                <a:latin typeface="Arial"/>
                <a:ea typeface="Arial"/>
                <a:cs typeface="Arial"/>
                <a:sym typeface="Arial"/>
              </a:defRPr>
            </a:lvl4pPr>
            <a:lvl5pPr indent="0" lvl="4" marL="0" algn="ctr">
              <a:spcBef>
                <a:spcPts val="0"/>
              </a:spcBef>
              <a:buNone/>
              <a:defRPr sz="707">
                <a:solidFill>
                  <a:schemeClr val="lt1"/>
                </a:solidFill>
                <a:latin typeface="Arial"/>
                <a:ea typeface="Arial"/>
                <a:cs typeface="Arial"/>
                <a:sym typeface="Arial"/>
              </a:defRPr>
            </a:lvl5pPr>
            <a:lvl6pPr indent="0" lvl="5" marL="0" algn="ctr">
              <a:spcBef>
                <a:spcPts val="0"/>
              </a:spcBef>
              <a:buNone/>
              <a:defRPr sz="707">
                <a:solidFill>
                  <a:schemeClr val="lt1"/>
                </a:solidFill>
                <a:latin typeface="Arial"/>
                <a:ea typeface="Arial"/>
                <a:cs typeface="Arial"/>
                <a:sym typeface="Arial"/>
              </a:defRPr>
            </a:lvl6pPr>
            <a:lvl7pPr indent="0" lvl="6" marL="0" algn="ctr">
              <a:spcBef>
                <a:spcPts val="0"/>
              </a:spcBef>
              <a:buNone/>
              <a:defRPr sz="707">
                <a:solidFill>
                  <a:schemeClr val="lt1"/>
                </a:solidFill>
                <a:latin typeface="Arial"/>
                <a:ea typeface="Arial"/>
                <a:cs typeface="Arial"/>
                <a:sym typeface="Arial"/>
              </a:defRPr>
            </a:lvl7pPr>
            <a:lvl8pPr indent="0" lvl="7" marL="0" algn="ctr">
              <a:spcBef>
                <a:spcPts val="0"/>
              </a:spcBef>
              <a:buNone/>
              <a:defRPr sz="707">
                <a:solidFill>
                  <a:schemeClr val="lt1"/>
                </a:solidFill>
                <a:latin typeface="Arial"/>
                <a:ea typeface="Arial"/>
                <a:cs typeface="Arial"/>
                <a:sym typeface="Arial"/>
              </a:defRPr>
            </a:lvl8pPr>
            <a:lvl9pPr indent="0" lvl="8" marL="0" algn="ctr">
              <a:spcBef>
                <a:spcPts val="0"/>
              </a:spcBef>
              <a:buNone/>
              <a:defRPr sz="707">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44" name="Google Shape;444;p179"/>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5" name="Google Shape;445;p179"/>
          <p:cNvSpPr txBox="1"/>
          <p:nvPr>
            <p:ph idx="1" type="body"/>
          </p:nvPr>
        </p:nvSpPr>
        <p:spPr>
          <a:xfrm>
            <a:off x="348473" y="5269000"/>
            <a:ext cx="6612501" cy="489250"/>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141"/>
              </a:spcBef>
              <a:spcAft>
                <a:spcPts val="0"/>
              </a:spcAft>
              <a:buClr>
                <a:schemeClr val="dk2"/>
              </a:buClr>
              <a:buSzPts val="1414"/>
              <a:buFont typeface="Arial"/>
              <a:buNone/>
              <a:defRPr>
                <a:solidFill>
                  <a:schemeClr val="lt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bg>
      <p:bgPr>
        <a:gradFill>
          <a:gsLst>
            <a:gs pos="0">
              <a:schemeClr val="dk2"/>
            </a:gs>
            <a:gs pos="45000">
              <a:schemeClr val="dk2"/>
            </a:gs>
            <a:gs pos="100000">
              <a:srgbClr val="73090B"/>
            </a:gs>
          </a:gsLst>
          <a:lin ang="1080000" scaled="0"/>
        </a:gradFill>
      </p:bgPr>
    </p:bg>
    <p:spTree>
      <p:nvGrpSpPr>
        <p:cNvPr id="446" name="Shape 446"/>
        <p:cNvGrpSpPr/>
        <p:nvPr/>
      </p:nvGrpSpPr>
      <p:grpSpPr>
        <a:xfrm>
          <a:off x="0" y="0"/>
          <a:ext cx="0" cy="0"/>
          <a:chOff x="0" y="0"/>
          <a:chExt cx="0" cy="0"/>
        </a:xfrm>
      </p:grpSpPr>
      <p:sp>
        <p:nvSpPr>
          <p:cNvPr id="447" name="Google Shape;447;p180"/>
          <p:cNvSpPr/>
          <p:nvPr/>
        </p:nvSpPr>
        <p:spPr>
          <a:xfrm>
            <a:off x="251012" y="3890362"/>
            <a:ext cx="8912867" cy="11369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787">
                <a:solidFill>
                  <a:schemeClr val="lt1"/>
                </a:solidFill>
                <a:latin typeface="Arial"/>
                <a:ea typeface="Arial"/>
                <a:cs typeface="Arial"/>
                <a:sym typeface="Arial"/>
              </a:rPr>
              <a:t>Thank you</a:t>
            </a:r>
            <a:endParaRPr sz="1696">
              <a:solidFill>
                <a:schemeClr val="lt1"/>
              </a:solidFill>
              <a:latin typeface="Arial"/>
              <a:ea typeface="Arial"/>
              <a:cs typeface="Arial"/>
              <a:sym typeface="Arial"/>
            </a:endParaRPr>
          </a:p>
        </p:txBody>
      </p:sp>
      <p:grpSp>
        <p:nvGrpSpPr>
          <p:cNvPr id="448" name="Google Shape;448;p180"/>
          <p:cNvGrpSpPr/>
          <p:nvPr/>
        </p:nvGrpSpPr>
        <p:grpSpPr>
          <a:xfrm>
            <a:off x="9662262" y="818784"/>
            <a:ext cx="2529740" cy="6039216"/>
            <a:chOff x="9662260" y="818784"/>
            <a:chExt cx="2529740" cy="6039216"/>
          </a:xfrm>
        </p:grpSpPr>
        <p:pic>
          <p:nvPicPr>
            <p:cNvPr id="449" name="Google Shape;449;p180"/>
            <p:cNvPicPr preferRelativeResize="0"/>
            <p:nvPr/>
          </p:nvPicPr>
          <p:blipFill rotWithShape="1">
            <a:blip r:embed="rId2">
              <a:alphaModFix/>
            </a:blip>
            <a:srcRect b="0" l="0" r="0" t="0"/>
            <a:stretch/>
          </p:blipFill>
          <p:spPr>
            <a:xfrm>
              <a:off x="9662260" y="1471202"/>
              <a:ext cx="2529740" cy="5386798"/>
            </a:xfrm>
            <a:prstGeom prst="rect">
              <a:avLst/>
            </a:prstGeom>
            <a:noFill/>
            <a:ln>
              <a:noFill/>
            </a:ln>
          </p:spPr>
        </p:pic>
        <p:pic>
          <p:nvPicPr>
            <p:cNvPr id="450" name="Google Shape;450;p180"/>
            <p:cNvPicPr preferRelativeResize="0"/>
            <p:nvPr/>
          </p:nvPicPr>
          <p:blipFill rotWithShape="1">
            <a:blip r:embed="rId3">
              <a:alphaModFix/>
            </a:blip>
            <a:srcRect b="0" l="0" r="0" t="0"/>
            <a:stretch/>
          </p:blipFill>
          <p:spPr>
            <a:xfrm>
              <a:off x="10539851" y="4300794"/>
              <a:ext cx="1652148" cy="2095226"/>
            </a:xfrm>
            <a:prstGeom prst="rect">
              <a:avLst/>
            </a:prstGeom>
            <a:noFill/>
            <a:ln>
              <a:noFill/>
            </a:ln>
          </p:spPr>
        </p:pic>
        <p:pic>
          <p:nvPicPr>
            <p:cNvPr id="451" name="Google Shape;451;p180"/>
            <p:cNvPicPr preferRelativeResize="0"/>
            <p:nvPr/>
          </p:nvPicPr>
          <p:blipFill rotWithShape="1">
            <a:blip r:embed="rId4">
              <a:alphaModFix/>
            </a:blip>
            <a:srcRect b="0" l="0" r="0" t="0"/>
            <a:stretch/>
          </p:blipFill>
          <p:spPr>
            <a:xfrm rot="-1014724">
              <a:off x="10888776" y="3404437"/>
              <a:ext cx="841085" cy="888470"/>
            </a:xfrm>
            <a:prstGeom prst="rect">
              <a:avLst/>
            </a:prstGeom>
            <a:noFill/>
            <a:ln>
              <a:noFill/>
            </a:ln>
          </p:spPr>
        </p:pic>
        <p:pic>
          <p:nvPicPr>
            <p:cNvPr id="452" name="Google Shape;452;p180"/>
            <p:cNvPicPr preferRelativeResize="0"/>
            <p:nvPr/>
          </p:nvPicPr>
          <p:blipFill rotWithShape="1">
            <a:blip r:embed="rId5">
              <a:alphaModFix/>
            </a:blip>
            <a:srcRect b="0" l="0" r="0" t="0"/>
            <a:stretch/>
          </p:blipFill>
          <p:spPr>
            <a:xfrm>
              <a:off x="9839843" y="4683251"/>
              <a:ext cx="608076" cy="626643"/>
            </a:xfrm>
            <a:prstGeom prst="rect">
              <a:avLst/>
            </a:prstGeom>
            <a:noFill/>
            <a:ln>
              <a:noFill/>
            </a:ln>
          </p:spPr>
        </p:pic>
        <p:pic>
          <p:nvPicPr>
            <p:cNvPr id="453" name="Google Shape;453;p180"/>
            <p:cNvPicPr preferRelativeResize="0"/>
            <p:nvPr/>
          </p:nvPicPr>
          <p:blipFill rotWithShape="1">
            <a:blip r:embed="rId6">
              <a:alphaModFix/>
            </a:blip>
            <a:srcRect b="0" l="0" r="0" t="0"/>
            <a:stretch/>
          </p:blipFill>
          <p:spPr>
            <a:xfrm rot="-1751842">
              <a:off x="10621861" y="5789703"/>
              <a:ext cx="593846" cy="634660"/>
            </a:xfrm>
            <a:prstGeom prst="rect">
              <a:avLst/>
            </a:prstGeom>
            <a:noFill/>
            <a:ln>
              <a:noFill/>
            </a:ln>
          </p:spPr>
        </p:pic>
        <p:pic>
          <p:nvPicPr>
            <p:cNvPr id="454" name="Google Shape;454;p180"/>
            <p:cNvPicPr preferRelativeResize="0"/>
            <p:nvPr/>
          </p:nvPicPr>
          <p:blipFill rotWithShape="1">
            <a:blip r:embed="rId7">
              <a:alphaModFix/>
            </a:blip>
            <a:srcRect b="0" l="0" r="0" t="0"/>
            <a:stretch/>
          </p:blipFill>
          <p:spPr>
            <a:xfrm>
              <a:off x="11037236" y="818784"/>
              <a:ext cx="1154763" cy="1703758"/>
            </a:xfrm>
            <a:prstGeom prst="rect">
              <a:avLst/>
            </a:prstGeom>
            <a:noFill/>
            <a:ln>
              <a:noFill/>
            </a:ln>
          </p:spPr>
        </p:pic>
      </p:grpSp>
      <p:sp>
        <p:nvSpPr>
          <p:cNvPr id="455" name="Google Shape;455;p180"/>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707">
                <a:solidFill>
                  <a:schemeClr val="lt1"/>
                </a:solidFill>
                <a:latin typeface="Arial"/>
                <a:ea typeface="Arial"/>
                <a:cs typeface="Arial"/>
                <a:sym typeface="Arial"/>
              </a:defRPr>
            </a:lvl1pPr>
            <a:lvl2pPr indent="0" lvl="1" marL="0" algn="ctr">
              <a:spcBef>
                <a:spcPts val="0"/>
              </a:spcBef>
              <a:buNone/>
              <a:defRPr sz="707">
                <a:solidFill>
                  <a:schemeClr val="lt1"/>
                </a:solidFill>
                <a:latin typeface="Arial"/>
                <a:ea typeface="Arial"/>
                <a:cs typeface="Arial"/>
                <a:sym typeface="Arial"/>
              </a:defRPr>
            </a:lvl2pPr>
            <a:lvl3pPr indent="0" lvl="2" marL="0" algn="ctr">
              <a:spcBef>
                <a:spcPts val="0"/>
              </a:spcBef>
              <a:buNone/>
              <a:defRPr sz="707">
                <a:solidFill>
                  <a:schemeClr val="lt1"/>
                </a:solidFill>
                <a:latin typeface="Arial"/>
                <a:ea typeface="Arial"/>
                <a:cs typeface="Arial"/>
                <a:sym typeface="Arial"/>
              </a:defRPr>
            </a:lvl3pPr>
            <a:lvl4pPr indent="0" lvl="3" marL="0" algn="ctr">
              <a:spcBef>
                <a:spcPts val="0"/>
              </a:spcBef>
              <a:buNone/>
              <a:defRPr sz="707">
                <a:solidFill>
                  <a:schemeClr val="lt1"/>
                </a:solidFill>
                <a:latin typeface="Arial"/>
                <a:ea typeface="Arial"/>
                <a:cs typeface="Arial"/>
                <a:sym typeface="Arial"/>
              </a:defRPr>
            </a:lvl4pPr>
            <a:lvl5pPr indent="0" lvl="4" marL="0" algn="ctr">
              <a:spcBef>
                <a:spcPts val="0"/>
              </a:spcBef>
              <a:buNone/>
              <a:defRPr sz="707">
                <a:solidFill>
                  <a:schemeClr val="lt1"/>
                </a:solidFill>
                <a:latin typeface="Arial"/>
                <a:ea typeface="Arial"/>
                <a:cs typeface="Arial"/>
                <a:sym typeface="Arial"/>
              </a:defRPr>
            </a:lvl5pPr>
            <a:lvl6pPr indent="0" lvl="5" marL="0" algn="ctr">
              <a:spcBef>
                <a:spcPts val="0"/>
              </a:spcBef>
              <a:buNone/>
              <a:defRPr sz="707">
                <a:solidFill>
                  <a:schemeClr val="lt1"/>
                </a:solidFill>
                <a:latin typeface="Arial"/>
                <a:ea typeface="Arial"/>
                <a:cs typeface="Arial"/>
                <a:sym typeface="Arial"/>
              </a:defRPr>
            </a:lvl6pPr>
            <a:lvl7pPr indent="0" lvl="6" marL="0" algn="ctr">
              <a:spcBef>
                <a:spcPts val="0"/>
              </a:spcBef>
              <a:buNone/>
              <a:defRPr sz="707">
                <a:solidFill>
                  <a:schemeClr val="lt1"/>
                </a:solidFill>
                <a:latin typeface="Arial"/>
                <a:ea typeface="Arial"/>
                <a:cs typeface="Arial"/>
                <a:sym typeface="Arial"/>
              </a:defRPr>
            </a:lvl7pPr>
            <a:lvl8pPr indent="0" lvl="7" marL="0" algn="ctr">
              <a:spcBef>
                <a:spcPts val="0"/>
              </a:spcBef>
              <a:buNone/>
              <a:defRPr sz="707">
                <a:solidFill>
                  <a:schemeClr val="lt1"/>
                </a:solidFill>
                <a:latin typeface="Arial"/>
                <a:ea typeface="Arial"/>
                <a:cs typeface="Arial"/>
                <a:sym typeface="Arial"/>
              </a:defRPr>
            </a:lvl8pPr>
            <a:lvl9pPr indent="0" lvl="8" marL="0" algn="ctr">
              <a:spcBef>
                <a:spcPts val="0"/>
              </a:spcBef>
              <a:buNone/>
              <a:defRPr sz="707">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56" name="Google Shape;456;p180"/>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7" name="Google Shape;457;p180"/>
          <p:cNvSpPr txBox="1"/>
          <p:nvPr>
            <p:ph idx="1" type="body"/>
          </p:nvPr>
        </p:nvSpPr>
        <p:spPr>
          <a:xfrm>
            <a:off x="348473" y="5269000"/>
            <a:ext cx="7691659" cy="489250"/>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141"/>
              </a:spcBef>
              <a:spcAft>
                <a:spcPts val="0"/>
              </a:spcAft>
              <a:buClr>
                <a:schemeClr val="dk2"/>
              </a:buClr>
              <a:buSzPts val="1414"/>
              <a:buFont typeface="Arial"/>
              <a:buNone/>
              <a:defRPr>
                <a:solidFill>
                  <a:schemeClr val="lt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458" name="Google Shape;458;p180"/>
          <p:cNvSpPr txBox="1"/>
          <p:nvPr>
            <p:ph idx="2" type="body"/>
          </p:nvPr>
        </p:nvSpPr>
        <p:spPr>
          <a:xfrm>
            <a:off x="8229600" y="6553200"/>
            <a:ext cx="1609725" cy="3048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41"/>
              </a:spcBef>
              <a:spcAft>
                <a:spcPts val="0"/>
              </a:spcAft>
              <a:buSzPts val="566"/>
              <a:buNone/>
              <a:defRPr sz="566">
                <a:solidFill>
                  <a:schemeClr val="lt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red header">
  <p:cSld name="1_Title and Content-red header">
    <p:spTree>
      <p:nvGrpSpPr>
        <p:cNvPr id="64" name="Shape 64"/>
        <p:cNvGrpSpPr/>
        <p:nvPr/>
      </p:nvGrpSpPr>
      <p:grpSpPr>
        <a:xfrm>
          <a:off x="0" y="0"/>
          <a:ext cx="0" cy="0"/>
          <a:chOff x="0" y="0"/>
          <a:chExt cx="0" cy="0"/>
        </a:xfrm>
      </p:grpSpPr>
      <p:sp>
        <p:nvSpPr>
          <p:cNvPr id="65" name="Google Shape;65;p67"/>
          <p:cNvSpPr txBox="1"/>
          <p:nvPr>
            <p:ph type="title"/>
          </p:nvPr>
        </p:nvSpPr>
        <p:spPr>
          <a:xfrm>
            <a:off x="1391873" y="1028052"/>
            <a:ext cx="9366627" cy="1143240"/>
          </a:xfrm>
          <a:prstGeom prst="rect">
            <a:avLst/>
          </a:prstGeom>
          <a:solidFill>
            <a:schemeClr val="accent4"/>
          </a:solid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hank you">
  <p:cSld name="2_Thank you">
    <p:bg>
      <p:bgPr>
        <a:gradFill>
          <a:gsLst>
            <a:gs pos="0">
              <a:schemeClr val="dk2"/>
            </a:gs>
            <a:gs pos="45000">
              <a:schemeClr val="dk2"/>
            </a:gs>
            <a:gs pos="100000">
              <a:srgbClr val="73090B"/>
            </a:gs>
          </a:gsLst>
          <a:lin ang="1080000" scaled="0"/>
        </a:gradFill>
      </p:bgPr>
    </p:bg>
    <p:spTree>
      <p:nvGrpSpPr>
        <p:cNvPr id="459" name="Shape 459"/>
        <p:cNvGrpSpPr/>
        <p:nvPr/>
      </p:nvGrpSpPr>
      <p:grpSpPr>
        <a:xfrm>
          <a:off x="0" y="0"/>
          <a:ext cx="0" cy="0"/>
          <a:chOff x="0" y="0"/>
          <a:chExt cx="0" cy="0"/>
        </a:xfrm>
      </p:grpSpPr>
      <p:sp>
        <p:nvSpPr>
          <p:cNvPr id="460" name="Google Shape;460;p181"/>
          <p:cNvSpPr/>
          <p:nvPr/>
        </p:nvSpPr>
        <p:spPr>
          <a:xfrm>
            <a:off x="251012" y="3890362"/>
            <a:ext cx="8912867" cy="11369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6787">
                <a:solidFill>
                  <a:schemeClr val="lt1"/>
                </a:solidFill>
                <a:latin typeface="Arial"/>
                <a:ea typeface="Arial"/>
                <a:cs typeface="Arial"/>
                <a:sym typeface="Arial"/>
              </a:rPr>
              <a:t>Questions</a:t>
            </a:r>
            <a:endParaRPr sz="1696">
              <a:solidFill>
                <a:schemeClr val="lt1"/>
              </a:solidFill>
              <a:latin typeface="Arial"/>
              <a:ea typeface="Arial"/>
              <a:cs typeface="Arial"/>
              <a:sym typeface="Arial"/>
            </a:endParaRPr>
          </a:p>
        </p:txBody>
      </p:sp>
      <p:grpSp>
        <p:nvGrpSpPr>
          <p:cNvPr id="461" name="Google Shape;461;p181"/>
          <p:cNvGrpSpPr/>
          <p:nvPr/>
        </p:nvGrpSpPr>
        <p:grpSpPr>
          <a:xfrm>
            <a:off x="9662262" y="818784"/>
            <a:ext cx="2529740" cy="6039216"/>
            <a:chOff x="9662260" y="818784"/>
            <a:chExt cx="2529740" cy="6039216"/>
          </a:xfrm>
        </p:grpSpPr>
        <p:pic>
          <p:nvPicPr>
            <p:cNvPr id="462" name="Google Shape;462;p181"/>
            <p:cNvPicPr preferRelativeResize="0"/>
            <p:nvPr/>
          </p:nvPicPr>
          <p:blipFill rotWithShape="1">
            <a:blip r:embed="rId2">
              <a:alphaModFix/>
            </a:blip>
            <a:srcRect b="0" l="0" r="0" t="0"/>
            <a:stretch/>
          </p:blipFill>
          <p:spPr>
            <a:xfrm>
              <a:off x="9662260" y="1471202"/>
              <a:ext cx="2529740" cy="5386798"/>
            </a:xfrm>
            <a:prstGeom prst="rect">
              <a:avLst/>
            </a:prstGeom>
            <a:noFill/>
            <a:ln>
              <a:noFill/>
            </a:ln>
          </p:spPr>
        </p:pic>
        <p:pic>
          <p:nvPicPr>
            <p:cNvPr id="463" name="Google Shape;463;p181"/>
            <p:cNvPicPr preferRelativeResize="0"/>
            <p:nvPr/>
          </p:nvPicPr>
          <p:blipFill rotWithShape="1">
            <a:blip r:embed="rId3">
              <a:alphaModFix/>
            </a:blip>
            <a:srcRect b="0" l="0" r="0" t="0"/>
            <a:stretch/>
          </p:blipFill>
          <p:spPr>
            <a:xfrm>
              <a:off x="10539851" y="4300794"/>
              <a:ext cx="1652148" cy="2095226"/>
            </a:xfrm>
            <a:prstGeom prst="rect">
              <a:avLst/>
            </a:prstGeom>
            <a:noFill/>
            <a:ln>
              <a:noFill/>
            </a:ln>
          </p:spPr>
        </p:pic>
        <p:pic>
          <p:nvPicPr>
            <p:cNvPr id="464" name="Google Shape;464;p181"/>
            <p:cNvPicPr preferRelativeResize="0"/>
            <p:nvPr/>
          </p:nvPicPr>
          <p:blipFill rotWithShape="1">
            <a:blip r:embed="rId4">
              <a:alphaModFix/>
            </a:blip>
            <a:srcRect b="0" l="0" r="0" t="0"/>
            <a:stretch/>
          </p:blipFill>
          <p:spPr>
            <a:xfrm rot="-1014724">
              <a:off x="10888776" y="3404437"/>
              <a:ext cx="841085" cy="888470"/>
            </a:xfrm>
            <a:prstGeom prst="rect">
              <a:avLst/>
            </a:prstGeom>
            <a:noFill/>
            <a:ln>
              <a:noFill/>
            </a:ln>
          </p:spPr>
        </p:pic>
        <p:pic>
          <p:nvPicPr>
            <p:cNvPr id="465" name="Google Shape;465;p181"/>
            <p:cNvPicPr preferRelativeResize="0"/>
            <p:nvPr/>
          </p:nvPicPr>
          <p:blipFill rotWithShape="1">
            <a:blip r:embed="rId5">
              <a:alphaModFix/>
            </a:blip>
            <a:srcRect b="0" l="0" r="0" t="0"/>
            <a:stretch/>
          </p:blipFill>
          <p:spPr>
            <a:xfrm>
              <a:off x="9839843" y="4683251"/>
              <a:ext cx="608076" cy="626643"/>
            </a:xfrm>
            <a:prstGeom prst="rect">
              <a:avLst/>
            </a:prstGeom>
            <a:noFill/>
            <a:ln>
              <a:noFill/>
            </a:ln>
          </p:spPr>
        </p:pic>
        <p:pic>
          <p:nvPicPr>
            <p:cNvPr id="466" name="Google Shape;466;p181"/>
            <p:cNvPicPr preferRelativeResize="0"/>
            <p:nvPr/>
          </p:nvPicPr>
          <p:blipFill rotWithShape="1">
            <a:blip r:embed="rId6">
              <a:alphaModFix/>
            </a:blip>
            <a:srcRect b="0" l="0" r="0" t="0"/>
            <a:stretch/>
          </p:blipFill>
          <p:spPr>
            <a:xfrm rot="-1751842">
              <a:off x="10621861" y="5789703"/>
              <a:ext cx="593846" cy="634660"/>
            </a:xfrm>
            <a:prstGeom prst="rect">
              <a:avLst/>
            </a:prstGeom>
            <a:noFill/>
            <a:ln>
              <a:noFill/>
            </a:ln>
          </p:spPr>
        </p:pic>
        <p:pic>
          <p:nvPicPr>
            <p:cNvPr id="467" name="Google Shape;467;p181"/>
            <p:cNvPicPr preferRelativeResize="0"/>
            <p:nvPr/>
          </p:nvPicPr>
          <p:blipFill rotWithShape="1">
            <a:blip r:embed="rId7">
              <a:alphaModFix/>
            </a:blip>
            <a:srcRect b="0" l="0" r="0" t="0"/>
            <a:stretch/>
          </p:blipFill>
          <p:spPr>
            <a:xfrm>
              <a:off x="11037236" y="818784"/>
              <a:ext cx="1154763" cy="1703758"/>
            </a:xfrm>
            <a:prstGeom prst="rect">
              <a:avLst/>
            </a:prstGeom>
            <a:noFill/>
            <a:ln>
              <a:noFill/>
            </a:ln>
          </p:spPr>
        </p:pic>
      </p:grpSp>
      <p:sp>
        <p:nvSpPr>
          <p:cNvPr id="468" name="Google Shape;468;p181"/>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707">
                <a:solidFill>
                  <a:schemeClr val="lt1"/>
                </a:solidFill>
                <a:latin typeface="Arial"/>
                <a:ea typeface="Arial"/>
                <a:cs typeface="Arial"/>
                <a:sym typeface="Arial"/>
              </a:defRPr>
            </a:lvl1pPr>
            <a:lvl2pPr indent="0" lvl="1" marL="0" algn="ctr">
              <a:spcBef>
                <a:spcPts val="0"/>
              </a:spcBef>
              <a:buNone/>
              <a:defRPr sz="707">
                <a:solidFill>
                  <a:schemeClr val="lt1"/>
                </a:solidFill>
                <a:latin typeface="Arial"/>
                <a:ea typeface="Arial"/>
                <a:cs typeface="Arial"/>
                <a:sym typeface="Arial"/>
              </a:defRPr>
            </a:lvl2pPr>
            <a:lvl3pPr indent="0" lvl="2" marL="0" algn="ctr">
              <a:spcBef>
                <a:spcPts val="0"/>
              </a:spcBef>
              <a:buNone/>
              <a:defRPr sz="707">
                <a:solidFill>
                  <a:schemeClr val="lt1"/>
                </a:solidFill>
                <a:latin typeface="Arial"/>
                <a:ea typeface="Arial"/>
                <a:cs typeface="Arial"/>
                <a:sym typeface="Arial"/>
              </a:defRPr>
            </a:lvl3pPr>
            <a:lvl4pPr indent="0" lvl="3" marL="0" algn="ctr">
              <a:spcBef>
                <a:spcPts val="0"/>
              </a:spcBef>
              <a:buNone/>
              <a:defRPr sz="707">
                <a:solidFill>
                  <a:schemeClr val="lt1"/>
                </a:solidFill>
                <a:latin typeface="Arial"/>
                <a:ea typeface="Arial"/>
                <a:cs typeface="Arial"/>
                <a:sym typeface="Arial"/>
              </a:defRPr>
            </a:lvl4pPr>
            <a:lvl5pPr indent="0" lvl="4" marL="0" algn="ctr">
              <a:spcBef>
                <a:spcPts val="0"/>
              </a:spcBef>
              <a:buNone/>
              <a:defRPr sz="707">
                <a:solidFill>
                  <a:schemeClr val="lt1"/>
                </a:solidFill>
                <a:latin typeface="Arial"/>
                <a:ea typeface="Arial"/>
                <a:cs typeface="Arial"/>
                <a:sym typeface="Arial"/>
              </a:defRPr>
            </a:lvl5pPr>
            <a:lvl6pPr indent="0" lvl="5" marL="0" algn="ctr">
              <a:spcBef>
                <a:spcPts val="0"/>
              </a:spcBef>
              <a:buNone/>
              <a:defRPr sz="707">
                <a:solidFill>
                  <a:schemeClr val="lt1"/>
                </a:solidFill>
                <a:latin typeface="Arial"/>
                <a:ea typeface="Arial"/>
                <a:cs typeface="Arial"/>
                <a:sym typeface="Arial"/>
              </a:defRPr>
            </a:lvl6pPr>
            <a:lvl7pPr indent="0" lvl="6" marL="0" algn="ctr">
              <a:spcBef>
                <a:spcPts val="0"/>
              </a:spcBef>
              <a:buNone/>
              <a:defRPr sz="707">
                <a:solidFill>
                  <a:schemeClr val="lt1"/>
                </a:solidFill>
                <a:latin typeface="Arial"/>
                <a:ea typeface="Arial"/>
                <a:cs typeface="Arial"/>
                <a:sym typeface="Arial"/>
              </a:defRPr>
            </a:lvl7pPr>
            <a:lvl8pPr indent="0" lvl="7" marL="0" algn="ctr">
              <a:spcBef>
                <a:spcPts val="0"/>
              </a:spcBef>
              <a:buNone/>
              <a:defRPr sz="707">
                <a:solidFill>
                  <a:schemeClr val="lt1"/>
                </a:solidFill>
                <a:latin typeface="Arial"/>
                <a:ea typeface="Arial"/>
                <a:cs typeface="Arial"/>
                <a:sym typeface="Arial"/>
              </a:defRPr>
            </a:lvl8pPr>
            <a:lvl9pPr indent="0" lvl="8" marL="0" algn="ctr">
              <a:spcBef>
                <a:spcPts val="0"/>
              </a:spcBef>
              <a:buNone/>
              <a:defRPr sz="707">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469" name="Google Shape;469;p181"/>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0" name="Google Shape;470;p181"/>
          <p:cNvSpPr txBox="1"/>
          <p:nvPr>
            <p:ph idx="1" type="body"/>
          </p:nvPr>
        </p:nvSpPr>
        <p:spPr>
          <a:xfrm>
            <a:off x="348473" y="5269000"/>
            <a:ext cx="7691659" cy="489250"/>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141"/>
              </a:spcBef>
              <a:spcAft>
                <a:spcPts val="0"/>
              </a:spcAft>
              <a:buClr>
                <a:schemeClr val="dk2"/>
              </a:buClr>
              <a:buSzPts val="1414"/>
              <a:buFont typeface="Arial"/>
              <a:buNone/>
              <a:defRPr>
                <a:solidFill>
                  <a:schemeClr val="lt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471" name="Google Shape;471;p181"/>
          <p:cNvSpPr txBox="1"/>
          <p:nvPr>
            <p:ph idx="2" type="body"/>
          </p:nvPr>
        </p:nvSpPr>
        <p:spPr>
          <a:xfrm>
            <a:off x="8229600" y="6553200"/>
            <a:ext cx="1609725" cy="3048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141"/>
              </a:spcBef>
              <a:spcAft>
                <a:spcPts val="0"/>
              </a:spcAft>
              <a:buSzPts val="566"/>
              <a:buNone/>
              <a:defRPr sz="566">
                <a:solidFill>
                  <a:schemeClr val="lt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gradFill>
          <a:gsLst>
            <a:gs pos="0">
              <a:schemeClr val="lt1"/>
            </a:gs>
            <a:gs pos="45000">
              <a:schemeClr val="lt1"/>
            </a:gs>
            <a:gs pos="100000">
              <a:schemeClr val="lt2"/>
            </a:gs>
          </a:gsLst>
          <a:lin ang="1080000" scaled="0"/>
        </a:gradFill>
      </p:bgPr>
    </p:bg>
    <p:spTree>
      <p:nvGrpSpPr>
        <p:cNvPr id="472" name="Shape 472"/>
        <p:cNvGrpSpPr/>
        <p:nvPr/>
      </p:nvGrpSpPr>
      <p:grpSpPr>
        <a:xfrm>
          <a:off x="0" y="0"/>
          <a:ext cx="0" cy="0"/>
          <a:chOff x="0" y="0"/>
          <a:chExt cx="0" cy="0"/>
        </a:xfrm>
      </p:grpSpPr>
      <p:sp>
        <p:nvSpPr>
          <p:cNvPr id="473" name="Google Shape;473;p182"/>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74" name="Google Shape;474;p182"/>
          <p:cNvGrpSpPr/>
          <p:nvPr/>
        </p:nvGrpSpPr>
        <p:grpSpPr>
          <a:xfrm>
            <a:off x="0" y="5297036"/>
            <a:ext cx="12192000" cy="304801"/>
            <a:chOff x="0" y="4254505"/>
            <a:chExt cx="12192000" cy="304801"/>
          </a:xfrm>
        </p:grpSpPr>
        <p:grpSp>
          <p:nvGrpSpPr>
            <p:cNvPr id="475" name="Google Shape;475;p182"/>
            <p:cNvGrpSpPr/>
            <p:nvPr/>
          </p:nvGrpSpPr>
          <p:grpSpPr>
            <a:xfrm>
              <a:off x="152400" y="4254505"/>
              <a:ext cx="11887200" cy="304801"/>
              <a:chOff x="325695" y="4038600"/>
              <a:chExt cx="7555116" cy="304801"/>
            </a:xfrm>
          </p:grpSpPr>
          <p:sp>
            <p:nvSpPr>
              <p:cNvPr id="476" name="Google Shape;476;p182"/>
              <p:cNvSpPr/>
              <p:nvPr/>
            </p:nvSpPr>
            <p:spPr>
              <a:xfrm>
                <a:off x="325695" y="4038601"/>
                <a:ext cx="2518372"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77" name="Google Shape;477;p182"/>
              <p:cNvSpPr/>
              <p:nvPr/>
            </p:nvSpPr>
            <p:spPr>
              <a:xfrm>
                <a:off x="2844067" y="4038600"/>
                <a:ext cx="2518372"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78" name="Google Shape;478;p182"/>
              <p:cNvSpPr/>
              <p:nvPr/>
            </p:nvSpPr>
            <p:spPr>
              <a:xfrm>
                <a:off x="5362439" y="4038600"/>
                <a:ext cx="2518372"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479" name="Google Shape;479;p182"/>
            <p:cNvGrpSpPr/>
            <p:nvPr/>
          </p:nvGrpSpPr>
          <p:grpSpPr>
            <a:xfrm>
              <a:off x="0" y="4254505"/>
              <a:ext cx="304800" cy="304800"/>
              <a:chOff x="4748283" y="3386554"/>
              <a:chExt cx="548640" cy="548640"/>
            </a:xfrm>
          </p:grpSpPr>
          <p:sp>
            <p:nvSpPr>
              <p:cNvPr id="480" name="Google Shape;480;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81" name="Google Shape;481;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82" name="Google Shape;482;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83" name="Google Shape;483;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484" name="Google Shape;484;p182"/>
            <p:cNvGrpSpPr/>
            <p:nvPr/>
          </p:nvGrpSpPr>
          <p:grpSpPr>
            <a:xfrm>
              <a:off x="11887200" y="4254505"/>
              <a:ext cx="304800" cy="304800"/>
              <a:chOff x="11887200" y="3048000"/>
              <a:chExt cx="304800" cy="304800"/>
            </a:xfrm>
          </p:grpSpPr>
          <p:sp>
            <p:nvSpPr>
              <p:cNvPr id="485" name="Google Shape;485;p182"/>
              <p:cNvSpPr/>
              <p:nvPr/>
            </p:nvSpPr>
            <p:spPr>
              <a:xfrm>
                <a:off x="12039600" y="32004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86" name="Google Shape;486;p182"/>
              <p:cNvSpPr/>
              <p:nvPr/>
            </p:nvSpPr>
            <p:spPr>
              <a:xfrm>
                <a:off x="11887200" y="32004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87" name="Google Shape;487;p182"/>
              <p:cNvSpPr/>
              <p:nvPr/>
            </p:nvSpPr>
            <p:spPr>
              <a:xfrm>
                <a:off x="12039600" y="30480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88" name="Google Shape;488;p182"/>
              <p:cNvSpPr/>
              <p:nvPr/>
            </p:nvSpPr>
            <p:spPr>
              <a:xfrm>
                <a:off x="11887200" y="30480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489" name="Google Shape;489;p182"/>
            <p:cNvGrpSpPr/>
            <p:nvPr/>
          </p:nvGrpSpPr>
          <p:grpSpPr>
            <a:xfrm>
              <a:off x="3963513" y="4254505"/>
              <a:ext cx="304800" cy="304800"/>
              <a:chOff x="4748283" y="3386554"/>
              <a:chExt cx="548640" cy="548640"/>
            </a:xfrm>
          </p:grpSpPr>
          <p:sp>
            <p:nvSpPr>
              <p:cNvPr id="490" name="Google Shape;490;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91" name="Google Shape;491;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92" name="Google Shape;492;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93" name="Google Shape;493;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494" name="Google Shape;494;p182"/>
            <p:cNvGrpSpPr/>
            <p:nvPr/>
          </p:nvGrpSpPr>
          <p:grpSpPr>
            <a:xfrm>
              <a:off x="7929263" y="4254505"/>
              <a:ext cx="304800" cy="304800"/>
              <a:chOff x="4748283" y="3386554"/>
              <a:chExt cx="548640" cy="548640"/>
            </a:xfrm>
          </p:grpSpPr>
          <p:sp>
            <p:nvSpPr>
              <p:cNvPr id="495" name="Google Shape;495;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96" name="Google Shape;496;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97" name="Google Shape;497;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498" name="Google Shape;498;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grpSp>
        <p:nvGrpSpPr>
          <p:cNvPr id="499" name="Google Shape;499;p182"/>
          <p:cNvGrpSpPr/>
          <p:nvPr/>
        </p:nvGrpSpPr>
        <p:grpSpPr>
          <a:xfrm>
            <a:off x="0" y="4655681"/>
            <a:ext cx="12192000" cy="304801"/>
            <a:chOff x="0" y="3448053"/>
            <a:chExt cx="12192000" cy="304801"/>
          </a:xfrm>
        </p:grpSpPr>
        <p:grpSp>
          <p:nvGrpSpPr>
            <p:cNvPr id="500" name="Google Shape;500;p182"/>
            <p:cNvGrpSpPr/>
            <p:nvPr/>
          </p:nvGrpSpPr>
          <p:grpSpPr>
            <a:xfrm>
              <a:off x="152400" y="3448053"/>
              <a:ext cx="11887200" cy="304801"/>
              <a:chOff x="152400" y="4256566"/>
              <a:chExt cx="9591040" cy="304801"/>
            </a:xfrm>
          </p:grpSpPr>
          <p:sp>
            <p:nvSpPr>
              <p:cNvPr id="501" name="Google Shape;501;p182"/>
              <p:cNvSpPr/>
              <p:nvPr/>
            </p:nvSpPr>
            <p:spPr>
              <a:xfrm>
                <a:off x="152400" y="4256567"/>
                <a:ext cx="239776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02" name="Google Shape;502;p182"/>
              <p:cNvSpPr/>
              <p:nvPr/>
            </p:nvSpPr>
            <p:spPr>
              <a:xfrm>
                <a:off x="2550160" y="4256566"/>
                <a:ext cx="239776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03" name="Google Shape;503;p182"/>
              <p:cNvSpPr/>
              <p:nvPr/>
            </p:nvSpPr>
            <p:spPr>
              <a:xfrm>
                <a:off x="4947920" y="4256566"/>
                <a:ext cx="239776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04" name="Google Shape;504;p182"/>
              <p:cNvSpPr/>
              <p:nvPr/>
            </p:nvSpPr>
            <p:spPr>
              <a:xfrm>
                <a:off x="7345680" y="4256566"/>
                <a:ext cx="239776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05" name="Google Shape;505;p182"/>
            <p:cNvGrpSpPr/>
            <p:nvPr/>
          </p:nvGrpSpPr>
          <p:grpSpPr>
            <a:xfrm>
              <a:off x="0" y="3448053"/>
              <a:ext cx="304800" cy="304800"/>
              <a:chOff x="4748283" y="3386554"/>
              <a:chExt cx="548640" cy="548640"/>
            </a:xfrm>
          </p:grpSpPr>
          <p:sp>
            <p:nvSpPr>
              <p:cNvPr id="506" name="Google Shape;506;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07" name="Google Shape;507;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08" name="Google Shape;508;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09" name="Google Shape;509;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10" name="Google Shape;510;p182"/>
            <p:cNvGrpSpPr/>
            <p:nvPr/>
          </p:nvGrpSpPr>
          <p:grpSpPr>
            <a:xfrm>
              <a:off x="11887200" y="3448053"/>
              <a:ext cx="304800" cy="304800"/>
              <a:chOff x="11887200" y="3048000"/>
              <a:chExt cx="304800" cy="304800"/>
            </a:xfrm>
          </p:grpSpPr>
          <p:sp>
            <p:nvSpPr>
              <p:cNvPr id="511" name="Google Shape;511;p182"/>
              <p:cNvSpPr/>
              <p:nvPr/>
            </p:nvSpPr>
            <p:spPr>
              <a:xfrm>
                <a:off x="12039600" y="32004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12" name="Google Shape;512;p182"/>
              <p:cNvSpPr/>
              <p:nvPr/>
            </p:nvSpPr>
            <p:spPr>
              <a:xfrm>
                <a:off x="11887200" y="32004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13" name="Google Shape;513;p182"/>
              <p:cNvSpPr/>
              <p:nvPr/>
            </p:nvSpPr>
            <p:spPr>
              <a:xfrm>
                <a:off x="12039600" y="30480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14" name="Google Shape;514;p182"/>
              <p:cNvSpPr/>
              <p:nvPr/>
            </p:nvSpPr>
            <p:spPr>
              <a:xfrm>
                <a:off x="11887200" y="30480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15" name="Google Shape;515;p182"/>
            <p:cNvGrpSpPr/>
            <p:nvPr/>
          </p:nvGrpSpPr>
          <p:grpSpPr>
            <a:xfrm>
              <a:off x="2971800" y="3448053"/>
              <a:ext cx="304800" cy="304800"/>
              <a:chOff x="4748283" y="3386554"/>
              <a:chExt cx="548640" cy="548640"/>
            </a:xfrm>
          </p:grpSpPr>
          <p:sp>
            <p:nvSpPr>
              <p:cNvPr id="516" name="Google Shape;516;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17" name="Google Shape;517;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18" name="Google Shape;518;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19" name="Google Shape;519;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20" name="Google Shape;520;p182"/>
            <p:cNvGrpSpPr/>
            <p:nvPr/>
          </p:nvGrpSpPr>
          <p:grpSpPr>
            <a:xfrm>
              <a:off x="5943600" y="3448053"/>
              <a:ext cx="304800" cy="304800"/>
              <a:chOff x="4748283" y="3386554"/>
              <a:chExt cx="548640" cy="548640"/>
            </a:xfrm>
          </p:grpSpPr>
          <p:sp>
            <p:nvSpPr>
              <p:cNvPr id="521" name="Google Shape;521;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22" name="Google Shape;522;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23" name="Google Shape;523;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24" name="Google Shape;524;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25" name="Google Shape;525;p182"/>
            <p:cNvGrpSpPr/>
            <p:nvPr/>
          </p:nvGrpSpPr>
          <p:grpSpPr>
            <a:xfrm>
              <a:off x="8915400" y="3448053"/>
              <a:ext cx="304800" cy="304800"/>
              <a:chOff x="4748283" y="3386554"/>
              <a:chExt cx="548640" cy="548640"/>
            </a:xfrm>
          </p:grpSpPr>
          <p:sp>
            <p:nvSpPr>
              <p:cNvPr id="526" name="Google Shape;526;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27" name="Google Shape;527;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28" name="Google Shape;528;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29" name="Google Shape;529;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grpSp>
        <p:nvGrpSpPr>
          <p:cNvPr id="530" name="Google Shape;530;p182"/>
          <p:cNvGrpSpPr/>
          <p:nvPr/>
        </p:nvGrpSpPr>
        <p:grpSpPr>
          <a:xfrm>
            <a:off x="0" y="4019095"/>
            <a:ext cx="12192000" cy="304801"/>
            <a:chOff x="0" y="2679694"/>
            <a:chExt cx="12192000" cy="304801"/>
          </a:xfrm>
        </p:grpSpPr>
        <p:grpSp>
          <p:nvGrpSpPr>
            <p:cNvPr id="531" name="Google Shape;531;p182"/>
            <p:cNvGrpSpPr/>
            <p:nvPr/>
          </p:nvGrpSpPr>
          <p:grpSpPr>
            <a:xfrm>
              <a:off x="152400" y="2679694"/>
              <a:ext cx="11887200" cy="304801"/>
              <a:chOff x="152400" y="2946388"/>
              <a:chExt cx="14859000" cy="304801"/>
            </a:xfrm>
          </p:grpSpPr>
          <p:sp>
            <p:nvSpPr>
              <p:cNvPr id="532" name="Google Shape;532;p182"/>
              <p:cNvSpPr/>
              <p:nvPr/>
            </p:nvSpPr>
            <p:spPr>
              <a:xfrm>
                <a:off x="152400" y="2946389"/>
                <a:ext cx="297180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33" name="Google Shape;533;p182"/>
              <p:cNvSpPr/>
              <p:nvPr/>
            </p:nvSpPr>
            <p:spPr>
              <a:xfrm>
                <a:off x="3124200" y="2946388"/>
                <a:ext cx="297180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34" name="Google Shape;534;p182"/>
              <p:cNvSpPr/>
              <p:nvPr/>
            </p:nvSpPr>
            <p:spPr>
              <a:xfrm>
                <a:off x="6096000" y="2946388"/>
                <a:ext cx="297180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35" name="Google Shape;535;p182"/>
              <p:cNvSpPr/>
              <p:nvPr/>
            </p:nvSpPr>
            <p:spPr>
              <a:xfrm>
                <a:off x="9067800" y="2946388"/>
                <a:ext cx="297180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36" name="Google Shape;536;p182"/>
              <p:cNvSpPr/>
              <p:nvPr/>
            </p:nvSpPr>
            <p:spPr>
              <a:xfrm>
                <a:off x="12039600" y="2946388"/>
                <a:ext cx="297180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37" name="Google Shape;537;p182"/>
            <p:cNvGrpSpPr/>
            <p:nvPr/>
          </p:nvGrpSpPr>
          <p:grpSpPr>
            <a:xfrm>
              <a:off x="0" y="2679694"/>
              <a:ext cx="304800" cy="304800"/>
              <a:chOff x="4748283" y="3386554"/>
              <a:chExt cx="548640" cy="548640"/>
            </a:xfrm>
          </p:grpSpPr>
          <p:sp>
            <p:nvSpPr>
              <p:cNvPr id="538" name="Google Shape;538;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39" name="Google Shape;539;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40" name="Google Shape;540;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41" name="Google Shape;541;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42" name="Google Shape;542;p182"/>
            <p:cNvGrpSpPr/>
            <p:nvPr/>
          </p:nvGrpSpPr>
          <p:grpSpPr>
            <a:xfrm>
              <a:off x="11887200" y="2679694"/>
              <a:ext cx="304800" cy="304800"/>
              <a:chOff x="11887200" y="3048000"/>
              <a:chExt cx="304800" cy="304800"/>
            </a:xfrm>
          </p:grpSpPr>
          <p:sp>
            <p:nvSpPr>
              <p:cNvPr id="543" name="Google Shape;543;p182"/>
              <p:cNvSpPr/>
              <p:nvPr/>
            </p:nvSpPr>
            <p:spPr>
              <a:xfrm>
                <a:off x="12039600" y="32004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44" name="Google Shape;544;p182"/>
              <p:cNvSpPr/>
              <p:nvPr/>
            </p:nvSpPr>
            <p:spPr>
              <a:xfrm>
                <a:off x="11887200" y="32004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45" name="Google Shape;545;p182"/>
              <p:cNvSpPr/>
              <p:nvPr/>
            </p:nvSpPr>
            <p:spPr>
              <a:xfrm>
                <a:off x="12039600" y="30480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46" name="Google Shape;546;p182"/>
              <p:cNvSpPr/>
              <p:nvPr/>
            </p:nvSpPr>
            <p:spPr>
              <a:xfrm>
                <a:off x="11887200" y="30480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47" name="Google Shape;547;p182"/>
            <p:cNvGrpSpPr/>
            <p:nvPr/>
          </p:nvGrpSpPr>
          <p:grpSpPr>
            <a:xfrm>
              <a:off x="2377440" y="2679694"/>
              <a:ext cx="304800" cy="304800"/>
              <a:chOff x="4748283" y="3386554"/>
              <a:chExt cx="548640" cy="548640"/>
            </a:xfrm>
          </p:grpSpPr>
          <p:sp>
            <p:nvSpPr>
              <p:cNvPr id="548" name="Google Shape;548;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49" name="Google Shape;549;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50" name="Google Shape;550;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51" name="Google Shape;551;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52" name="Google Shape;552;p182"/>
            <p:cNvGrpSpPr/>
            <p:nvPr/>
          </p:nvGrpSpPr>
          <p:grpSpPr>
            <a:xfrm>
              <a:off x="4758055" y="2679694"/>
              <a:ext cx="304800" cy="304800"/>
              <a:chOff x="4748283" y="3386554"/>
              <a:chExt cx="548640" cy="548640"/>
            </a:xfrm>
          </p:grpSpPr>
          <p:sp>
            <p:nvSpPr>
              <p:cNvPr id="553" name="Google Shape;553;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54" name="Google Shape;554;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55" name="Google Shape;555;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56" name="Google Shape;556;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57" name="Google Shape;557;p182"/>
            <p:cNvGrpSpPr/>
            <p:nvPr/>
          </p:nvGrpSpPr>
          <p:grpSpPr>
            <a:xfrm>
              <a:off x="7129145" y="2679694"/>
              <a:ext cx="304800" cy="304800"/>
              <a:chOff x="4748283" y="3386554"/>
              <a:chExt cx="548640" cy="548640"/>
            </a:xfrm>
          </p:grpSpPr>
          <p:sp>
            <p:nvSpPr>
              <p:cNvPr id="558" name="Google Shape;558;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59" name="Google Shape;559;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60" name="Google Shape;560;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61" name="Google Shape;561;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62" name="Google Shape;562;p182"/>
            <p:cNvGrpSpPr/>
            <p:nvPr/>
          </p:nvGrpSpPr>
          <p:grpSpPr>
            <a:xfrm>
              <a:off x="9509760" y="2679694"/>
              <a:ext cx="304800" cy="304800"/>
              <a:chOff x="4748283" y="3386554"/>
              <a:chExt cx="548640" cy="548640"/>
            </a:xfrm>
          </p:grpSpPr>
          <p:sp>
            <p:nvSpPr>
              <p:cNvPr id="563" name="Google Shape;563;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64" name="Google Shape;564;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65" name="Google Shape;565;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66" name="Google Shape;566;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grpSp>
        <p:nvGrpSpPr>
          <p:cNvPr id="567" name="Google Shape;567;p182"/>
          <p:cNvGrpSpPr/>
          <p:nvPr/>
        </p:nvGrpSpPr>
        <p:grpSpPr>
          <a:xfrm>
            <a:off x="0" y="5943603"/>
            <a:ext cx="12192000" cy="304801"/>
            <a:chOff x="0" y="5060956"/>
            <a:chExt cx="12192000" cy="304801"/>
          </a:xfrm>
        </p:grpSpPr>
        <p:grpSp>
          <p:nvGrpSpPr>
            <p:cNvPr id="568" name="Google Shape;568;p182"/>
            <p:cNvGrpSpPr/>
            <p:nvPr/>
          </p:nvGrpSpPr>
          <p:grpSpPr>
            <a:xfrm>
              <a:off x="152400" y="5060956"/>
              <a:ext cx="11887200" cy="304801"/>
              <a:chOff x="152400" y="5468945"/>
              <a:chExt cx="5943600" cy="304801"/>
            </a:xfrm>
          </p:grpSpPr>
          <p:sp>
            <p:nvSpPr>
              <p:cNvPr id="569" name="Google Shape;569;p182"/>
              <p:cNvSpPr/>
              <p:nvPr/>
            </p:nvSpPr>
            <p:spPr>
              <a:xfrm>
                <a:off x="152400" y="5468946"/>
                <a:ext cx="297180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70" name="Google Shape;570;p182"/>
              <p:cNvSpPr/>
              <p:nvPr/>
            </p:nvSpPr>
            <p:spPr>
              <a:xfrm>
                <a:off x="3124200" y="5468945"/>
                <a:ext cx="297180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71" name="Google Shape;571;p182"/>
            <p:cNvGrpSpPr/>
            <p:nvPr/>
          </p:nvGrpSpPr>
          <p:grpSpPr>
            <a:xfrm>
              <a:off x="0" y="5060956"/>
              <a:ext cx="304800" cy="304800"/>
              <a:chOff x="4748283" y="3386554"/>
              <a:chExt cx="548640" cy="548640"/>
            </a:xfrm>
          </p:grpSpPr>
          <p:sp>
            <p:nvSpPr>
              <p:cNvPr id="572" name="Google Shape;572;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73" name="Google Shape;573;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74" name="Google Shape;574;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75" name="Google Shape;575;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76" name="Google Shape;576;p182"/>
            <p:cNvGrpSpPr/>
            <p:nvPr/>
          </p:nvGrpSpPr>
          <p:grpSpPr>
            <a:xfrm>
              <a:off x="11887200" y="5060956"/>
              <a:ext cx="304800" cy="304800"/>
              <a:chOff x="11887200" y="3048000"/>
              <a:chExt cx="304800" cy="304800"/>
            </a:xfrm>
          </p:grpSpPr>
          <p:sp>
            <p:nvSpPr>
              <p:cNvPr id="577" name="Google Shape;577;p182"/>
              <p:cNvSpPr/>
              <p:nvPr/>
            </p:nvSpPr>
            <p:spPr>
              <a:xfrm>
                <a:off x="12039600" y="32004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78" name="Google Shape;578;p182"/>
              <p:cNvSpPr/>
              <p:nvPr/>
            </p:nvSpPr>
            <p:spPr>
              <a:xfrm>
                <a:off x="11887200" y="32004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79" name="Google Shape;579;p182"/>
              <p:cNvSpPr/>
              <p:nvPr/>
            </p:nvSpPr>
            <p:spPr>
              <a:xfrm>
                <a:off x="12039600" y="30480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80" name="Google Shape;580;p182"/>
              <p:cNvSpPr/>
              <p:nvPr/>
            </p:nvSpPr>
            <p:spPr>
              <a:xfrm>
                <a:off x="11887200" y="30480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81" name="Google Shape;581;p182"/>
            <p:cNvGrpSpPr/>
            <p:nvPr/>
          </p:nvGrpSpPr>
          <p:grpSpPr>
            <a:xfrm>
              <a:off x="5943600" y="5060956"/>
              <a:ext cx="304800" cy="304800"/>
              <a:chOff x="4748283" y="3386554"/>
              <a:chExt cx="548640" cy="548640"/>
            </a:xfrm>
          </p:grpSpPr>
          <p:sp>
            <p:nvSpPr>
              <p:cNvPr id="582" name="Google Shape;582;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83" name="Google Shape;583;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84" name="Google Shape;584;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85" name="Google Shape;585;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grpSp>
        <p:nvGrpSpPr>
          <p:cNvPr id="586" name="Google Shape;586;p182"/>
          <p:cNvGrpSpPr/>
          <p:nvPr/>
        </p:nvGrpSpPr>
        <p:grpSpPr>
          <a:xfrm>
            <a:off x="0" y="3336771"/>
            <a:ext cx="12192000" cy="304801"/>
            <a:chOff x="0" y="1720842"/>
            <a:chExt cx="12192000" cy="304801"/>
          </a:xfrm>
        </p:grpSpPr>
        <p:grpSp>
          <p:nvGrpSpPr>
            <p:cNvPr id="587" name="Google Shape;587;p182"/>
            <p:cNvGrpSpPr/>
            <p:nvPr/>
          </p:nvGrpSpPr>
          <p:grpSpPr>
            <a:xfrm>
              <a:off x="152400" y="1720842"/>
              <a:ext cx="11887200" cy="304801"/>
              <a:chOff x="152400" y="1720842"/>
              <a:chExt cx="10226040" cy="304801"/>
            </a:xfrm>
          </p:grpSpPr>
          <p:sp>
            <p:nvSpPr>
              <p:cNvPr id="588" name="Google Shape;588;p182"/>
              <p:cNvSpPr/>
              <p:nvPr/>
            </p:nvSpPr>
            <p:spPr>
              <a:xfrm>
                <a:off x="152400" y="1720843"/>
                <a:ext cx="170434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89" name="Google Shape;589;p182"/>
              <p:cNvSpPr/>
              <p:nvPr/>
            </p:nvSpPr>
            <p:spPr>
              <a:xfrm>
                <a:off x="1856740" y="1720842"/>
                <a:ext cx="170434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90" name="Google Shape;590;p182"/>
              <p:cNvSpPr/>
              <p:nvPr/>
            </p:nvSpPr>
            <p:spPr>
              <a:xfrm>
                <a:off x="3561080" y="1720842"/>
                <a:ext cx="170434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91" name="Google Shape;591;p182"/>
              <p:cNvSpPr/>
              <p:nvPr/>
            </p:nvSpPr>
            <p:spPr>
              <a:xfrm>
                <a:off x="5265420" y="1720842"/>
                <a:ext cx="170434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92" name="Google Shape;592;p182"/>
              <p:cNvSpPr/>
              <p:nvPr/>
            </p:nvSpPr>
            <p:spPr>
              <a:xfrm>
                <a:off x="6969760" y="1720842"/>
                <a:ext cx="170434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93" name="Google Shape;593;p182"/>
              <p:cNvSpPr/>
              <p:nvPr/>
            </p:nvSpPr>
            <p:spPr>
              <a:xfrm>
                <a:off x="8674100" y="1720842"/>
                <a:ext cx="170434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94" name="Google Shape;594;p182"/>
            <p:cNvGrpSpPr/>
            <p:nvPr/>
          </p:nvGrpSpPr>
          <p:grpSpPr>
            <a:xfrm>
              <a:off x="0" y="1720842"/>
              <a:ext cx="304800" cy="304800"/>
              <a:chOff x="4748283" y="3386554"/>
              <a:chExt cx="548640" cy="548640"/>
            </a:xfrm>
          </p:grpSpPr>
          <p:sp>
            <p:nvSpPr>
              <p:cNvPr id="595" name="Google Shape;595;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96" name="Google Shape;596;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97" name="Google Shape;597;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598" name="Google Shape;598;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599" name="Google Shape;599;p182"/>
            <p:cNvGrpSpPr/>
            <p:nvPr/>
          </p:nvGrpSpPr>
          <p:grpSpPr>
            <a:xfrm>
              <a:off x="11887200" y="1720842"/>
              <a:ext cx="304800" cy="304800"/>
              <a:chOff x="11887200" y="3048000"/>
              <a:chExt cx="304800" cy="304800"/>
            </a:xfrm>
          </p:grpSpPr>
          <p:sp>
            <p:nvSpPr>
              <p:cNvPr id="600" name="Google Shape;600;p182"/>
              <p:cNvSpPr/>
              <p:nvPr/>
            </p:nvSpPr>
            <p:spPr>
              <a:xfrm>
                <a:off x="12039600" y="32004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01" name="Google Shape;601;p182"/>
              <p:cNvSpPr/>
              <p:nvPr/>
            </p:nvSpPr>
            <p:spPr>
              <a:xfrm>
                <a:off x="11887200" y="32004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02" name="Google Shape;602;p182"/>
              <p:cNvSpPr/>
              <p:nvPr/>
            </p:nvSpPr>
            <p:spPr>
              <a:xfrm>
                <a:off x="12039600" y="30480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03" name="Google Shape;603;p182"/>
              <p:cNvSpPr/>
              <p:nvPr/>
            </p:nvSpPr>
            <p:spPr>
              <a:xfrm>
                <a:off x="11887200" y="30480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604" name="Google Shape;604;p182"/>
            <p:cNvGrpSpPr/>
            <p:nvPr/>
          </p:nvGrpSpPr>
          <p:grpSpPr>
            <a:xfrm>
              <a:off x="1984915" y="1720842"/>
              <a:ext cx="304800" cy="304800"/>
              <a:chOff x="4748283" y="3386554"/>
              <a:chExt cx="548640" cy="548640"/>
            </a:xfrm>
          </p:grpSpPr>
          <p:sp>
            <p:nvSpPr>
              <p:cNvPr id="605" name="Google Shape;605;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06" name="Google Shape;606;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07" name="Google Shape;607;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08" name="Google Shape;608;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609" name="Google Shape;609;p182"/>
            <p:cNvGrpSpPr/>
            <p:nvPr/>
          </p:nvGrpSpPr>
          <p:grpSpPr>
            <a:xfrm>
              <a:off x="3962829" y="1720842"/>
              <a:ext cx="304800" cy="304800"/>
              <a:chOff x="4748283" y="3386554"/>
              <a:chExt cx="548640" cy="548640"/>
            </a:xfrm>
          </p:grpSpPr>
          <p:sp>
            <p:nvSpPr>
              <p:cNvPr id="610" name="Google Shape;610;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11" name="Google Shape;611;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12" name="Google Shape;612;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13" name="Google Shape;613;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614" name="Google Shape;614;p182"/>
            <p:cNvGrpSpPr/>
            <p:nvPr/>
          </p:nvGrpSpPr>
          <p:grpSpPr>
            <a:xfrm>
              <a:off x="5941695" y="1720842"/>
              <a:ext cx="304800" cy="304800"/>
              <a:chOff x="4748283" y="3386554"/>
              <a:chExt cx="548640" cy="548640"/>
            </a:xfrm>
          </p:grpSpPr>
          <p:sp>
            <p:nvSpPr>
              <p:cNvPr id="615" name="Google Shape;615;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16" name="Google Shape;616;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17" name="Google Shape;617;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18" name="Google Shape;618;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619" name="Google Shape;619;p182"/>
            <p:cNvGrpSpPr/>
            <p:nvPr/>
          </p:nvGrpSpPr>
          <p:grpSpPr>
            <a:xfrm>
              <a:off x="7925379" y="1720842"/>
              <a:ext cx="304800" cy="304800"/>
              <a:chOff x="4748283" y="3386554"/>
              <a:chExt cx="548640" cy="548640"/>
            </a:xfrm>
          </p:grpSpPr>
          <p:sp>
            <p:nvSpPr>
              <p:cNvPr id="620" name="Google Shape;620;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21" name="Google Shape;621;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22" name="Google Shape;622;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23" name="Google Shape;623;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nvGrpSpPr>
            <p:cNvPr id="624" name="Google Shape;624;p182"/>
            <p:cNvGrpSpPr/>
            <p:nvPr/>
          </p:nvGrpSpPr>
          <p:grpSpPr>
            <a:xfrm>
              <a:off x="9906579" y="1720842"/>
              <a:ext cx="304800" cy="304800"/>
              <a:chOff x="4748283" y="3386554"/>
              <a:chExt cx="548640" cy="548640"/>
            </a:xfrm>
          </p:grpSpPr>
          <p:sp>
            <p:nvSpPr>
              <p:cNvPr id="625" name="Google Shape;625;p182"/>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26" name="Google Shape;626;p182"/>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27" name="Google Shape;627;p182"/>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sp>
            <p:nvSpPr>
              <p:cNvPr id="628" name="Google Shape;628;p182"/>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FFFFFF"/>
                  </a:solidFill>
                  <a:latin typeface="Arial"/>
                  <a:ea typeface="Arial"/>
                  <a:cs typeface="Arial"/>
                  <a:sym typeface="Arial"/>
                </a:endParaRPr>
              </a:p>
            </p:txBody>
          </p:sp>
        </p:grpSp>
      </p:grpSp>
      <p:sp>
        <p:nvSpPr>
          <p:cNvPr id="629" name="Google Shape;629;p182"/>
          <p:cNvSpPr txBox="1"/>
          <p:nvPr/>
        </p:nvSpPr>
        <p:spPr>
          <a:xfrm>
            <a:off x="304800" y="3126889"/>
            <a:ext cx="444032" cy="1304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847"/>
              <a:buFont typeface="Arial"/>
              <a:buNone/>
            </a:pPr>
            <a:r>
              <a:rPr b="0" i="0" lang="en-US" sz="847" u="none" cap="none" strike="noStrike">
                <a:solidFill>
                  <a:schemeClr val="dk1"/>
                </a:solidFill>
                <a:latin typeface="Arial"/>
                <a:ea typeface="Arial"/>
                <a:cs typeface="Arial"/>
                <a:sym typeface="Arial"/>
              </a:rPr>
              <a:t>6 column</a:t>
            </a:r>
            <a:endParaRPr/>
          </a:p>
        </p:txBody>
      </p:sp>
      <p:sp>
        <p:nvSpPr>
          <p:cNvPr id="630" name="Google Shape;630;p182"/>
          <p:cNvSpPr txBox="1"/>
          <p:nvPr/>
        </p:nvSpPr>
        <p:spPr>
          <a:xfrm>
            <a:off x="304800" y="3823114"/>
            <a:ext cx="444032" cy="1304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847"/>
              <a:buFont typeface="Arial"/>
              <a:buNone/>
            </a:pPr>
            <a:r>
              <a:rPr b="0" i="0" lang="en-US" sz="847" u="none" cap="none" strike="noStrike">
                <a:solidFill>
                  <a:schemeClr val="dk1"/>
                </a:solidFill>
                <a:latin typeface="Arial"/>
                <a:ea typeface="Arial"/>
                <a:cs typeface="Arial"/>
                <a:sym typeface="Arial"/>
              </a:rPr>
              <a:t>5 column</a:t>
            </a:r>
            <a:endParaRPr/>
          </a:p>
        </p:txBody>
      </p:sp>
      <p:sp>
        <p:nvSpPr>
          <p:cNvPr id="631" name="Google Shape;631;p182"/>
          <p:cNvSpPr txBox="1"/>
          <p:nvPr/>
        </p:nvSpPr>
        <p:spPr>
          <a:xfrm>
            <a:off x="304800" y="4456627"/>
            <a:ext cx="444032" cy="1304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847"/>
              <a:buFont typeface="Arial"/>
              <a:buNone/>
            </a:pPr>
            <a:r>
              <a:rPr b="0" i="0" lang="en-US" sz="847" u="none" cap="none" strike="noStrike">
                <a:solidFill>
                  <a:schemeClr val="dk1"/>
                </a:solidFill>
                <a:latin typeface="Arial"/>
                <a:ea typeface="Arial"/>
                <a:cs typeface="Arial"/>
                <a:sym typeface="Arial"/>
              </a:rPr>
              <a:t>4 column</a:t>
            </a:r>
            <a:endParaRPr/>
          </a:p>
        </p:txBody>
      </p:sp>
      <p:sp>
        <p:nvSpPr>
          <p:cNvPr id="632" name="Google Shape;632;p182"/>
          <p:cNvSpPr txBox="1"/>
          <p:nvPr/>
        </p:nvSpPr>
        <p:spPr>
          <a:xfrm>
            <a:off x="304800" y="5094908"/>
            <a:ext cx="444032" cy="1304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847"/>
              <a:buFont typeface="Arial"/>
              <a:buNone/>
            </a:pPr>
            <a:r>
              <a:rPr b="0" i="0" lang="en-US" sz="847" u="none" cap="none" strike="noStrike">
                <a:solidFill>
                  <a:schemeClr val="dk1"/>
                </a:solidFill>
                <a:latin typeface="Arial"/>
                <a:ea typeface="Arial"/>
                <a:cs typeface="Arial"/>
                <a:sym typeface="Arial"/>
              </a:rPr>
              <a:t>3 column</a:t>
            </a:r>
            <a:endParaRPr/>
          </a:p>
        </p:txBody>
      </p:sp>
      <p:sp>
        <p:nvSpPr>
          <p:cNvPr id="633" name="Google Shape;633;p182"/>
          <p:cNvSpPr txBox="1"/>
          <p:nvPr/>
        </p:nvSpPr>
        <p:spPr>
          <a:xfrm>
            <a:off x="304800" y="5751329"/>
            <a:ext cx="444032" cy="13048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847"/>
              <a:buFont typeface="Arial"/>
              <a:buNone/>
            </a:pPr>
            <a:r>
              <a:rPr b="0" i="0" lang="en-US" sz="847" u="none" cap="none" strike="noStrike">
                <a:solidFill>
                  <a:schemeClr val="dk1"/>
                </a:solidFill>
                <a:latin typeface="Arial"/>
                <a:ea typeface="Arial"/>
                <a:cs typeface="Arial"/>
                <a:sym typeface="Arial"/>
              </a:rPr>
              <a:t>2 column</a:t>
            </a:r>
            <a:endParaRPr/>
          </a:p>
        </p:txBody>
      </p:sp>
      <p:sp>
        <p:nvSpPr>
          <p:cNvPr id="634" name="Google Shape;634;p182"/>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35" name="Google Shape;635;p182"/>
          <p:cNvSpPr txBox="1"/>
          <p:nvPr>
            <p:ph idx="11" type="ftr"/>
          </p:nvPr>
        </p:nvSpPr>
        <p:spPr>
          <a:xfrm>
            <a:off x="304802"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636" name="Google Shape;636;p182"/>
          <p:cNvGrpSpPr/>
          <p:nvPr/>
        </p:nvGrpSpPr>
        <p:grpSpPr>
          <a:xfrm>
            <a:off x="300227" y="876301"/>
            <a:ext cx="11586972" cy="5676899"/>
            <a:chOff x="300227" y="876301"/>
            <a:chExt cx="11586972" cy="5676899"/>
          </a:xfrm>
        </p:grpSpPr>
        <p:sp>
          <p:nvSpPr>
            <p:cNvPr id="637" name="Google Shape;637;p182"/>
            <p:cNvSpPr/>
            <p:nvPr/>
          </p:nvSpPr>
          <p:spPr>
            <a:xfrm>
              <a:off x="300227" y="876301"/>
              <a:ext cx="11586972" cy="5676899"/>
            </a:xfrm>
            <a:prstGeom prst="rect">
              <a:avLst/>
            </a:prstGeom>
            <a:noFill/>
            <a:ln cap="flat" cmpd="sng" w="12700">
              <a:solidFill>
                <a:srgbClr val="969A9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72">
                <a:solidFill>
                  <a:schemeClr val="dk1"/>
                </a:solidFill>
                <a:latin typeface="Arial"/>
                <a:ea typeface="Arial"/>
                <a:cs typeface="Arial"/>
                <a:sym typeface="Arial"/>
              </a:endParaRPr>
            </a:p>
          </p:txBody>
        </p:sp>
        <p:cxnSp>
          <p:nvCxnSpPr>
            <p:cNvPr id="638" name="Google Shape;638;p182"/>
            <p:cNvCxnSpPr/>
            <p:nvPr/>
          </p:nvCxnSpPr>
          <p:spPr>
            <a:xfrm>
              <a:off x="474651" y="876301"/>
              <a:ext cx="0" cy="174504"/>
            </a:xfrm>
            <a:prstGeom prst="straightConnector1">
              <a:avLst/>
            </a:prstGeom>
            <a:noFill/>
            <a:ln cap="flat" cmpd="sng" w="12700">
              <a:solidFill>
                <a:schemeClr val="accent5"/>
              </a:solidFill>
              <a:prstDash val="solid"/>
              <a:miter lim="800000"/>
              <a:headEnd len="sm" w="sm" type="none"/>
              <a:tailEnd len="med" w="med" type="stealth"/>
            </a:ln>
          </p:spPr>
        </p:cxnSp>
        <p:sp>
          <p:nvSpPr>
            <p:cNvPr id="639" name="Google Shape;639;p182"/>
            <p:cNvSpPr txBox="1"/>
            <p:nvPr/>
          </p:nvSpPr>
          <p:spPr>
            <a:xfrm>
              <a:off x="579276" y="905884"/>
              <a:ext cx="3517997" cy="174504"/>
            </a:xfrm>
            <a:prstGeom prst="rect">
              <a:avLst/>
            </a:prstGeom>
            <a:noFill/>
            <a:ln>
              <a:noFill/>
            </a:ln>
          </p:spPr>
          <p:txBody>
            <a:bodyPr anchorCtr="0" anchor="t" bIns="0" lIns="0" spcFirstLastPara="1" rIns="0" wrap="square" tIns="0">
              <a:normAutofit/>
            </a:bodyPr>
            <a:lstStyle/>
            <a:p>
              <a:pPr indent="0" lvl="0" marL="0" marR="0" rtl="0" algn="l">
                <a:lnSpc>
                  <a:spcPct val="120000"/>
                </a:lnSpc>
                <a:spcBef>
                  <a:spcPts val="0"/>
                </a:spcBef>
                <a:spcAft>
                  <a:spcPts val="0"/>
                </a:spcAft>
                <a:buClr>
                  <a:schemeClr val="dk2"/>
                </a:buClr>
                <a:buSzPts val="743"/>
                <a:buFont typeface="Arial"/>
                <a:buNone/>
              </a:pPr>
              <a:r>
                <a:rPr lang="en-US" sz="743">
                  <a:solidFill>
                    <a:schemeClr val="dk1"/>
                  </a:solidFill>
                  <a:latin typeface="Arial"/>
                  <a:ea typeface="Arial"/>
                  <a:cs typeface="Arial"/>
                  <a:sym typeface="Arial"/>
                </a:rPr>
                <a:t>Safe zone</a:t>
              </a:r>
              <a:endParaRPr/>
            </a:p>
          </p:txBody>
        </p:sp>
        <p:cxnSp>
          <p:nvCxnSpPr>
            <p:cNvPr id="640" name="Google Shape;640;p182"/>
            <p:cNvCxnSpPr/>
            <p:nvPr/>
          </p:nvCxnSpPr>
          <p:spPr>
            <a:xfrm>
              <a:off x="474651" y="1455311"/>
              <a:ext cx="0" cy="174504"/>
            </a:xfrm>
            <a:prstGeom prst="straightConnector1">
              <a:avLst/>
            </a:prstGeom>
            <a:noFill/>
            <a:ln cap="flat" cmpd="sng" w="12700">
              <a:solidFill>
                <a:schemeClr val="accent5"/>
              </a:solidFill>
              <a:prstDash val="solid"/>
              <a:miter lim="800000"/>
              <a:headEnd len="sm" w="sm" type="none"/>
              <a:tailEnd len="med" w="med" type="stealth"/>
            </a:ln>
          </p:spPr>
        </p:cxnSp>
        <p:sp>
          <p:nvSpPr>
            <p:cNvPr id="641" name="Google Shape;641;p182"/>
            <p:cNvSpPr txBox="1"/>
            <p:nvPr/>
          </p:nvSpPr>
          <p:spPr>
            <a:xfrm>
              <a:off x="579276" y="1484894"/>
              <a:ext cx="3517997" cy="174504"/>
            </a:xfrm>
            <a:prstGeom prst="rect">
              <a:avLst/>
            </a:prstGeom>
            <a:noFill/>
            <a:ln>
              <a:noFill/>
            </a:ln>
          </p:spPr>
          <p:txBody>
            <a:bodyPr anchorCtr="0" anchor="t" bIns="0" lIns="0" spcFirstLastPara="1" rIns="0" wrap="square" tIns="0">
              <a:normAutofit/>
            </a:bodyPr>
            <a:lstStyle/>
            <a:p>
              <a:pPr indent="0" lvl="0" marL="0" marR="0" rtl="0" algn="l">
                <a:lnSpc>
                  <a:spcPct val="120000"/>
                </a:lnSpc>
                <a:spcBef>
                  <a:spcPts val="0"/>
                </a:spcBef>
                <a:spcAft>
                  <a:spcPts val="0"/>
                </a:spcAft>
                <a:buClr>
                  <a:schemeClr val="dk2"/>
                </a:buClr>
                <a:buSzPts val="743"/>
                <a:buFont typeface="Arial"/>
                <a:buNone/>
              </a:pPr>
              <a:r>
                <a:rPr lang="en-US" sz="743">
                  <a:solidFill>
                    <a:schemeClr val="dk1"/>
                  </a:solidFill>
                  <a:latin typeface="Arial"/>
                  <a:ea typeface="Arial"/>
                  <a:cs typeface="Arial"/>
                  <a:sym typeface="Arial"/>
                </a:rPr>
                <a:t>Safe zone with sub-title</a:t>
              </a:r>
              <a:endParaRPr/>
            </a:p>
          </p:txBody>
        </p:sp>
        <p:cxnSp>
          <p:nvCxnSpPr>
            <p:cNvPr id="642" name="Google Shape;642;p182"/>
            <p:cNvCxnSpPr/>
            <p:nvPr/>
          </p:nvCxnSpPr>
          <p:spPr>
            <a:xfrm>
              <a:off x="300227" y="1455311"/>
              <a:ext cx="11586972" cy="0"/>
            </a:xfrm>
            <a:prstGeom prst="straightConnector1">
              <a:avLst/>
            </a:prstGeom>
            <a:noFill/>
            <a:ln cap="flat" cmpd="sng" w="12700">
              <a:solidFill>
                <a:srgbClr val="969A9C"/>
              </a:solidFill>
              <a:prstDash val="dash"/>
              <a:miter lim="800000"/>
              <a:headEnd len="sm" w="sm" type="none"/>
              <a:tailEnd len="sm" w="sm" type="none"/>
            </a:ln>
          </p:spPr>
        </p:cxnSp>
      </p:grpSp>
      <p:grpSp>
        <p:nvGrpSpPr>
          <p:cNvPr id="643" name="Google Shape;643;p182"/>
          <p:cNvGrpSpPr/>
          <p:nvPr/>
        </p:nvGrpSpPr>
        <p:grpSpPr>
          <a:xfrm>
            <a:off x="2083984" y="1584076"/>
            <a:ext cx="8024037" cy="1628059"/>
            <a:chOff x="2105247" y="1591161"/>
            <a:chExt cx="8024037" cy="1628059"/>
          </a:xfrm>
        </p:grpSpPr>
        <p:pic>
          <p:nvPicPr>
            <p:cNvPr id="644" name="Google Shape;644;p182"/>
            <p:cNvPicPr preferRelativeResize="0"/>
            <p:nvPr/>
          </p:nvPicPr>
          <p:blipFill rotWithShape="1">
            <a:blip r:embed="rId2">
              <a:alphaModFix/>
            </a:blip>
            <a:srcRect b="0" l="0" r="0" t="0"/>
            <a:stretch/>
          </p:blipFill>
          <p:spPr>
            <a:xfrm>
              <a:off x="3874331" y="1591161"/>
              <a:ext cx="4443338" cy="1542319"/>
            </a:xfrm>
            <a:prstGeom prst="rect">
              <a:avLst/>
            </a:prstGeom>
            <a:noFill/>
            <a:ln>
              <a:noFill/>
            </a:ln>
          </p:spPr>
        </p:pic>
        <p:sp>
          <p:nvSpPr>
            <p:cNvPr id="645" name="Google Shape;645;p182"/>
            <p:cNvSpPr/>
            <p:nvPr/>
          </p:nvSpPr>
          <p:spPr>
            <a:xfrm>
              <a:off x="2105247" y="1611455"/>
              <a:ext cx="8024037" cy="1607765"/>
            </a:xfrm>
            <a:prstGeom prst="parallelogram">
              <a:avLst>
                <a:gd fmla="val 31844" name="adj"/>
              </a:avLst>
            </a:prstGeom>
            <a:noFill/>
            <a:ln cap="flat" cmpd="sng" w="9525">
              <a:solidFill>
                <a:srgbClr val="969A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272">
                  <a:solidFill>
                    <a:schemeClr val="dk1"/>
                  </a:solidFill>
                  <a:latin typeface="Arial"/>
                  <a:ea typeface="Arial"/>
                  <a:cs typeface="Arial"/>
                  <a:sym typeface="Arial"/>
                </a:rPr>
                <a:t>     </a:t>
              </a:r>
              <a:endParaRPr/>
            </a:p>
          </p:txBody>
        </p:sp>
        <p:cxnSp>
          <p:nvCxnSpPr>
            <p:cNvPr id="646" name="Google Shape;646;p182"/>
            <p:cNvCxnSpPr/>
            <p:nvPr/>
          </p:nvCxnSpPr>
          <p:spPr>
            <a:xfrm flipH="1" rot="10800000">
              <a:off x="6265284" y="1611455"/>
              <a:ext cx="516531" cy="1607765"/>
            </a:xfrm>
            <a:prstGeom prst="straightConnector1">
              <a:avLst/>
            </a:prstGeom>
            <a:noFill/>
            <a:ln cap="flat" cmpd="sng" w="9525">
              <a:solidFill>
                <a:srgbClr val="969A9C"/>
              </a:solidFill>
              <a:prstDash val="solid"/>
              <a:round/>
              <a:headEnd len="sm" w="sm" type="none"/>
              <a:tailEnd len="sm" w="sm" type="none"/>
            </a:ln>
          </p:spPr>
        </p:cxnSp>
        <p:sp>
          <p:nvSpPr>
            <p:cNvPr id="647" name="Google Shape;647;p182"/>
            <p:cNvSpPr txBox="1"/>
            <p:nvPr/>
          </p:nvSpPr>
          <p:spPr>
            <a:xfrm>
              <a:off x="2682698" y="2296374"/>
              <a:ext cx="873729" cy="174504"/>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chemeClr val="dk2"/>
                </a:buClr>
                <a:buSzPts val="743"/>
                <a:buFont typeface="Arial"/>
                <a:buNone/>
              </a:pPr>
              <a:r>
                <a:rPr lang="en-US" sz="743">
                  <a:solidFill>
                    <a:schemeClr val="dk1"/>
                  </a:solidFill>
                  <a:latin typeface="Arial"/>
                  <a:ea typeface="Arial"/>
                  <a:cs typeface="Arial"/>
                  <a:sym typeface="Arial"/>
                </a:rPr>
                <a:t>Angle Guide</a:t>
              </a:r>
              <a:endParaRPr/>
            </a:p>
          </p:txBody>
        </p:sp>
        <p:sp>
          <p:nvSpPr>
            <p:cNvPr id="648" name="Google Shape;648;p182"/>
            <p:cNvSpPr txBox="1"/>
            <p:nvPr/>
          </p:nvSpPr>
          <p:spPr>
            <a:xfrm>
              <a:off x="8580213" y="2296374"/>
              <a:ext cx="873729" cy="174504"/>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chemeClr val="dk2"/>
                </a:buClr>
                <a:buSzPts val="743"/>
                <a:buFont typeface="Arial"/>
                <a:buNone/>
              </a:pPr>
              <a:r>
                <a:rPr lang="en-US" sz="743">
                  <a:solidFill>
                    <a:schemeClr val="dk1"/>
                  </a:solidFill>
                  <a:latin typeface="Arial"/>
                  <a:ea typeface="Arial"/>
                  <a:cs typeface="Arial"/>
                  <a:sym typeface="Arial"/>
                </a:rPr>
                <a:t>Angle Guide</a:t>
              </a:r>
              <a:endParaRPr/>
            </a:p>
          </p:txBody>
        </p:sp>
        <p:cxnSp>
          <p:nvCxnSpPr>
            <p:cNvPr id="649" name="Google Shape;649;p182"/>
            <p:cNvCxnSpPr/>
            <p:nvPr/>
          </p:nvCxnSpPr>
          <p:spPr>
            <a:xfrm flipH="1" rot="10800000">
              <a:off x="3649675" y="1611455"/>
              <a:ext cx="516531" cy="1607765"/>
            </a:xfrm>
            <a:prstGeom prst="straightConnector1">
              <a:avLst/>
            </a:prstGeom>
            <a:noFill/>
            <a:ln cap="flat" cmpd="sng" w="9525">
              <a:solidFill>
                <a:srgbClr val="969A9C"/>
              </a:solidFill>
              <a:prstDash val="solid"/>
              <a:round/>
              <a:headEnd len="sm" w="sm" type="none"/>
              <a:tailEnd len="sm" w="sm" type="none"/>
            </a:ln>
          </p:spPr>
        </p:cxnSp>
        <p:cxnSp>
          <p:nvCxnSpPr>
            <p:cNvPr id="650" name="Google Shape;650;p182"/>
            <p:cNvCxnSpPr/>
            <p:nvPr/>
          </p:nvCxnSpPr>
          <p:spPr>
            <a:xfrm flipH="1" rot="10800000">
              <a:off x="7921380" y="1611455"/>
              <a:ext cx="516531" cy="1607765"/>
            </a:xfrm>
            <a:prstGeom prst="straightConnector1">
              <a:avLst/>
            </a:prstGeom>
            <a:noFill/>
            <a:ln cap="flat" cmpd="sng" w="9525">
              <a:solidFill>
                <a:srgbClr val="969A9C"/>
              </a:solidFill>
              <a:prstDash val="solid"/>
              <a:round/>
              <a:headEnd len="sm" w="sm" type="none"/>
              <a:tailEnd len="sm" w="sm" type="none"/>
            </a:ln>
          </p:spPr>
        </p:cxn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Only">
  <p:cSld name="9_Title Only">
    <p:spTree>
      <p:nvGrpSpPr>
        <p:cNvPr id="651" name="Shape 651"/>
        <p:cNvGrpSpPr/>
        <p:nvPr/>
      </p:nvGrpSpPr>
      <p:grpSpPr>
        <a:xfrm>
          <a:off x="0" y="0"/>
          <a:ext cx="0" cy="0"/>
          <a:chOff x="0" y="0"/>
          <a:chExt cx="0" cy="0"/>
        </a:xfrm>
      </p:grpSpPr>
      <p:sp>
        <p:nvSpPr>
          <p:cNvPr id="652" name="Google Shape;652;p183"/>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08">
          <p15:clr>
            <a:srgbClr val="CCCCCC"/>
          </p15:clr>
        </p15:guide>
        <p15:guide id="2" pos="1138">
          <p15:clr>
            <a:srgbClr val="CCCCCC"/>
          </p15:clr>
        </p15:guide>
        <p15:guide id="3" pos="1474">
          <p15:clr>
            <a:srgbClr val="CCCCCC"/>
          </p15:clr>
        </p15:guide>
        <p15:guide id="4" pos="2405">
          <p15:clr>
            <a:srgbClr val="CCCCCC"/>
          </p15:clr>
        </p15:guide>
        <p15:guide id="5" pos="2741">
          <p15:clr>
            <a:srgbClr val="CCCCCC"/>
          </p15:clr>
        </p15:guide>
        <p15:guide id="6" pos="3672">
          <p15:clr>
            <a:srgbClr val="CCCCCC"/>
          </p15:clr>
        </p15:guide>
        <p15:guide id="7" pos="4008">
          <p15:clr>
            <a:srgbClr val="CCCCCC"/>
          </p15:clr>
        </p15:guide>
        <p15:guide id="8" pos="4938">
          <p15:clr>
            <a:srgbClr val="CCCCCC"/>
          </p15:clr>
        </p15:guide>
        <p15:guide id="9" pos="5274">
          <p15:clr>
            <a:srgbClr val="CCCCCC"/>
          </p15:clr>
        </p15:guide>
        <p15:guide id="10" pos="6205">
          <p15:clr>
            <a:srgbClr val="CCCCCC"/>
          </p15:clr>
        </p15:guide>
        <p15:guide id="11" pos="6541">
          <p15:clr>
            <a:srgbClr val="CCCCCC"/>
          </p15:clr>
        </p15:guide>
        <p15:guide id="12" pos="7472">
          <p15:clr>
            <a:srgbClr val="CCCCCC"/>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53" name="Shape 653"/>
        <p:cNvGrpSpPr/>
        <p:nvPr/>
      </p:nvGrpSpPr>
      <p:grpSpPr>
        <a:xfrm>
          <a:off x="0" y="0"/>
          <a:ext cx="0" cy="0"/>
          <a:chOff x="0" y="0"/>
          <a:chExt cx="0" cy="0"/>
        </a:xfrm>
      </p:grpSpPr>
      <p:sp>
        <p:nvSpPr>
          <p:cNvPr id="654" name="Google Shape;654;p184"/>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5" name="Google Shape;655;p184"/>
          <p:cNvSpPr txBox="1"/>
          <p:nvPr>
            <p:ph idx="1" type="body"/>
          </p:nvPr>
        </p:nvSpPr>
        <p:spPr>
          <a:xfrm>
            <a:off x="266701" y="5732206"/>
            <a:ext cx="11658600" cy="422532"/>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41"/>
              </a:spcBef>
              <a:spcAft>
                <a:spcPts val="0"/>
              </a:spcAft>
              <a:buSzPts val="636"/>
              <a:buNone/>
              <a:defRPr sz="636">
                <a:solidFill>
                  <a:schemeClr val="accent5"/>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15:clr>
            <a:srgbClr val="CCCCCC"/>
          </p15:clr>
        </p15:guide>
        <p15:guide id="2" pos="7680">
          <p15:clr>
            <a:srgbClr val="CCCCCC"/>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gradFill>
          <a:gsLst>
            <a:gs pos="0">
              <a:schemeClr val="lt1"/>
            </a:gs>
            <a:gs pos="41000">
              <a:schemeClr val="lt1"/>
            </a:gs>
            <a:gs pos="63000">
              <a:schemeClr val="lt2"/>
            </a:gs>
            <a:gs pos="100000">
              <a:schemeClr val="lt2"/>
            </a:gs>
          </a:gsLst>
          <a:lin ang="1080000" scaled="0"/>
        </a:gradFill>
      </p:bgPr>
    </p:bg>
    <p:spTree>
      <p:nvGrpSpPr>
        <p:cNvPr id="656" name="Shape 656"/>
        <p:cNvGrpSpPr/>
        <p:nvPr/>
      </p:nvGrpSpPr>
      <p:grpSpPr>
        <a:xfrm>
          <a:off x="0" y="0"/>
          <a:ext cx="0" cy="0"/>
          <a:chOff x="0" y="0"/>
          <a:chExt cx="0" cy="0"/>
        </a:xfrm>
      </p:grpSpPr>
      <p:pic>
        <p:nvPicPr>
          <p:cNvPr id="657" name="Google Shape;657;p185"/>
          <p:cNvPicPr preferRelativeResize="0"/>
          <p:nvPr/>
        </p:nvPicPr>
        <p:blipFill rotWithShape="1">
          <a:blip r:embed="rId2">
            <a:alphaModFix/>
          </a:blip>
          <a:srcRect b="0" l="2177" r="2176" t="0"/>
          <a:stretch/>
        </p:blipFill>
        <p:spPr>
          <a:xfrm>
            <a:off x="5560460" y="4"/>
            <a:ext cx="6631541" cy="6857999"/>
          </a:xfrm>
          <a:custGeom>
            <a:rect b="b" l="l" r="r" t="t"/>
            <a:pathLst>
              <a:path extrusionOk="0" h="6857999" w="6631541">
                <a:moveTo>
                  <a:pt x="2183862" y="0"/>
                </a:moveTo>
                <a:lnTo>
                  <a:pt x="6631541" y="0"/>
                </a:lnTo>
                <a:lnTo>
                  <a:pt x="6631541" y="6857999"/>
                </a:lnTo>
                <a:lnTo>
                  <a:pt x="0" y="6857999"/>
                </a:lnTo>
                <a:close/>
              </a:path>
            </a:pathLst>
          </a:custGeom>
          <a:noFill/>
          <a:ln>
            <a:noFill/>
          </a:ln>
        </p:spPr>
      </p:pic>
      <p:grpSp>
        <p:nvGrpSpPr>
          <p:cNvPr id="658" name="Google Shape;658;p185"/>
          <p:cNvGrpSpPr/>
          <p:nvPr/>
        </p:nvGrpSpPr>
        <p:grpSpPr>
          <a:xfrm>
            <a:off x="304802" y="0"/>
            <a:ext cx="2427681" cy="1044934"/>
            <a:chOff x="0" y="0"/>
            <a:chExt cx="2447693" cy="1053548"/>
          </a:xfrm>
        </p:grpSpPr>
        <p:sp>
          <p:nvSpPr>
            <p:cNvPr id="659" name="Google Shape;659;p185"/>
            <p:cNvSpPr/>
            <p:nvPr/>
          </p:nvSpPr>
          <p:spPr>
            <a:xfrm>
              <a:off x="0" y="0"/>
              <a:ext cx="2447693" cy="1053548"/>
            </a:xfrm>
            <a:prstGeom prst="parallelogram">
              <a:avLst>
                <a:gd fmla="val 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pic>
          <p:nvPicPr>
            <p:cNvPr id="660" name="Google Shape;660;p185"/>
            <p:cNvPicPr preferRelativeResize="0"/>
            <p:nvPr/>
          </p:nvPicPr>
          <p:blipFill rotWithShape="1">
            <a:blip r:embed="rId3">
              <a:alphaModFix/>
            </a:blip>
            <a:srcRect b="0" l="0" r="0" t="0"/>
            <a:stretch/>
          </p:blipFill>
          <p:spPr>
            <a:xfrm>
              <a:off x="135820" y="154984"/>
              <a:ext cx="2178058" cy="756021"/>
            </a:xfrm>
            <a:prstGeom prst="rect">
              <a:avLst/>
            </a:prstGeom>
            <a:noFill/>
            <a:ln>
              <a:noFill/>
            </a:ln>
          </p:spPr>
        </p:pic>
      </p:grpSp>
      <p:grpSp>
        <p:nvGrpSpPr>
          <p:cNvPr id="661" name="Google Shape;661;p185"/>
          <p:cNvGrpSpPr/>
          <p:nvPr/>
        </p:nvGrpSpPr>
        <p:grpSpPr>
          <a:xfrm>
            <a:off x="283193" y="5970593"/>
            <a:ext cx="5053203" cy="441233"/>
            <a:chOff x="5155556" y="6168462"/>
            <a:chExt cx="5053203" cy="441233"/>
          </a:xfrm>
        </p:grpSpPr>
        <p:sp>
          <p:nvSpPr>
            <p:cNvPr id="662" name="Google Shape;662;p185"/>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Clr>
                  <a:schemeClr val="dk1"/>
                </a:buClr>
                <a:buSzPts val="1414"/>
                <a:buFont typeface="Arial"/>
                <a:buNone/>
              </a:pPr>
              <a:r>
                <a:rPr lang="en-US" sz="1414">
                  <a:solidFill>
                    <a:schemeClr val="dk1"/>
                  </a:solidFill>
                  <a:latin typeface="Arial"/>
                  <a:ea typeface="Arial"/>
                  <a:cs typeface="Arial"/>
                  <a:sym typeface="Arial"/>
                </a:rPr>
                <a:t>The world leader in serving science</a:t>
              </a:r>
              <a:endParaRPr/>
            </a:p>
          </p:txBody>
        </p:sp>
        <p:sp>
          <p:nvSpPr>
            <p:cNvPr id="663" name="Google Shape;663;p185"/>
            <p:cNvSpPr/>
            <p:nvPr/>
          </p:nvSpPr>
          <p:spPr>
            <a:xfrm>
              <a:off x="5155556" y="6302295"/>
              <a:ext cx="310510" cy="188737"/>
            </a:xfrm>
            <a:prstGeom prst="parallelogram">
              <a:avLst>
                <a:gd fmla="val 31844"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grpSp>
      <p:sp>
        <p:nvSpPr>
          <p:cNvPr id="664" name="Google Shape;664;p185"/>
          <p:cNvSpPr txBox="1"/>
          <p:nvPr>
            <p:ph idx="1" type="body"/>
          </p:nvPr>
        </p:nvSpPr>
        <p:spPr>
          <a:xfrm>
            <a:off x="304803" y="3903896"/>
            <a:ext cx="57911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131"/>
              <a:buFont typeface="Arial"/>
              <a:buNone/>
              <a:defRPr b="0" sz="1131">
                <a:solidFill>
                  <a:schemeClr val="dk2"/>
                </a:solidFill>
              </a:defRPr>
            </a:lvl1pPr>
            <a:lvl2pPr indent="-228600" lvl="1" marL="914400" algn="l">
              <a:lnSpc>
                <a:spcPct val="120000"/>
              </a:lnSpc>
              <a:spcBef>
                <a:spcPts val="141"/>
              </a:spcBef>
              <a:spcAft>
                <a:spcPts val="0"/>
              </a:spcAft>
              <a:buClr>
                <a:schemeClr val="dk1"/>
              </a:buClr>
              <a:buSzPts val="752"/>
              <a:buFont typeface="Arial"/>
              <a:buNone/>
              <a:defRPr i="1" sz="989">
                <a:solidFill>
                  <a:schemeClr val="dk1"/>
                </a:solidFill>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665" name="Google Shape;665;p185"/>
          <p:cNvSpPr txBox="1"/>
          <p:nvPr>
            <p:ph type="title"/>
          </p:nvPr>
        </p:nvSpPr>
        <p:spPr>
          <a:xfrm>
            <a:off x="304803" y="1726100"/>
            <a:ext cx="5791199" cy="2071868"/>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1"/>
              </a:buClr>
              <a:buSzPts val="1980"/>
              <a:buFont typeface="Arial"/>
              <a:buNone/>
              <a:defRPr b="1" sz="1979">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6" name="Google Shape;666;p185"/>
          <p:cNvSpPr txBox="1"/>
          <p:nvPr>
            <p:ph idx="2" type="body"/>
          </p:nvPr>
        </p:nvSpPr>
        <p:spPr>
          <a:xfrm>
            <a:off x="304803" y="4255836"/>
            <a:ext cx="5791199"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990"/>
              <a:buFont typeface="Arial"/>
              <a:buNone/>
              <a:defRPr b="0" sz="989">
                <a:solidFill>
                  <a:schemeClr val="dk1"/>
                </a:solidFill>
              </a:defRPr>
            </a:lvl1pPr>
            <a:lvl2pPr indent="-228600" lvl="1" marL="914400" algn="l">
              <a:lnSpc>
                <a:spcPct val="120000"/>
              </a:lnSpc>
              <a:spcBef>
                <a:spcPts val="141"/>
              </a:spcBef>
              <a:spcAft>
                <a:spcPts val="0"/>
              </a:spcAft>
              <a:buClr>
                <a:schemeClr val="dk1"/>
              </a:buClr>
              <a:buSzPts val="752"/>
              <a:buFont typeface="Arial"/>
              <a:buNone/>
              <a:defRPr i="1" sz="989">
                <a:solidFill>
                  <a:schemeClr val="dk1"/>
                </a:solidFill>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667" name="Google Shape;667;p185"/>
          <p:cNvSpPr txBox="1"/>
          <p:nvPr/>
        </p:nvSpPr>
        <p:spPr>
          <a:xfrm>
            <a:off x="6790379" y="6553203"/>
            <a:ext cx="5096820" cy="304799"/>
          </a:xfrm>
          <a:prstGeom prst="rect">
            <a:avLst/>
          </a:prstGeom>
          <a:noFill/>
          <a:ln>
            <a:noFill/>
          </a:ln>
        </p:spPr>
        <p:txBody>
          <a:bodyPr anchorCtr="0" anchor="ctr" bIns="32325" lIns="64650" spcFirstLastPara="1" rIns="64650" wrap="square" tIns="32325">
            <a:noAutofit/>
          </a:bodyPr>
          <a:lstStyle/>
          <a:p>
            <a:pPr indent="0" lvl="0" marL="0" marR="0" rtl="0" algn="r">
              <a:spcBef>
                <a:spcPts val="0"/>
              </a:spcBef>
              <a:spcAft>
                <a:spcPts val="0"/>
              </a:spcAft>
              <a:buClr>
                <a:schemeClr val="accent5"/>
              </a:buClr>
              <a:buSzPts val="566"/>
              <a:buFont typeface="Arial"/>
              <a:buNone/>
            </a:pPr>
            <a:r>
              <a:rPr lang="en-US" sz="566">
                <a:solidFill>
                  <a:schemeClr val="accent5"/>
                </a:solidFill>
                <a:latin typeface="Arial"/>
                <a:ea typeface="Arial"/>
                <a:cs typeface="Arial"/>
                <a:sym typeface="Arial"/>
              </a:rPr>
              <a:t>This information is confidential; it is not to be relied on by any 3rd party without prior written consent.</a:t>
            </a:r>
            <a:endParaRPr/>
          </a:p>
        </p:txBody>
      </p:sp>
      <p:sp>
        <p:nvSpPr>
          <p:cNvPr id="668" name="Google Shape;668;p185"/>
          <p:cNvSpPr txBox="1"/>
          <p:nvPr/>
        </p:nvSpPr>
        <p:spPr>
          <a:xfrm>
            <a:off x="304800" y="6553203"/>
            <a:ext cx="3657600" cy="304799"/>
          </a:xfrm>
          <a:prstGeom prst="rect">
            <a:avLst/>
          </a:prstGeom>
          <a:noFill/>
          <a:ln>
            <a:noFill/>
          </a:ln>
        </p:spPr>
        <p:txBody>
          <a:bodyPr anchorCtr="0" anchor="ctr" bIns="32325" lIns="64650" spcFirstLastPara="1" rIns="64650" wrap="square" tIns="32325">
            <a:noAutofit/>
          </a:bodyPr>
          <a:lstStyle/>
          <a:p>
            <a:pPr indent="0" lvl="0" marL="0" marR="0" rtl="0" algn="l">
              <a:spcBef>
                <a:spcPts val="0"/>
              </a:spcBef>
              <a:spcAft>
                <a:spcPts val="0"/>
              </a:spcAft>
              <a:buClr>
                <a:schemeClr val="accent5"/>
              </a:buClr>
              <a:buSzPts val="566"/>
              <a:buFont typeface="Arial"/>
              <a:buNone/>
            </a:pPr>
            <a:r>
              <a:rPr lang="en-US" sz="566">
                <a:solidFill>
                  <a:schemeClr val="accent5"/>
                </a:solidFill>
                <a:latin typeface="Arial"/>
                <a:ea typeface="Arial"/>
                <a:cs typeface="Arial"/>
                <a:sym typeface="Arial"/>
              </a:rPr>
              <a:t>Proprietary &amp; Confidential </a:t>
            </a:r>
            <a:endParaRPr/>
          </a:p>
        </p:txBody>
      </p:sp>
      <p:sp>
        <p:nvSpPr>
          <p:cNvPr id="669" name="Google Shape;669;p185"/>
          <p:cNvSpPr txBox="1"/>
          <p:nvPr/>
        </p:nvSpPr>
        <p:spPr>
          <a:xfrm>
            <a:off x="3" y="6553203"/>
            <a:ext cx="304799" cy="304799"/>
          </a:xfrm>
          <a:prstGeom prst="rect">
            <a:avLst/>
          </a:prstGeom>
          <a:noFill/>
          <a:ln>
            <a:noFill/>
          </a:ln>
        </p:spPr>
        <p:txBody>
          <a:bodyPr anchorCtr="0" anchor="ctr" bIns="0" lIns="0" spcFirstLastPara="1" rIns="0" wrap="square" tIns="0">
            <a:noAutofit/>
          </a:bodyPr>
          <a:lstStyle/>
          <a:p>
            <a:pPr indent="0" lvl="0" marL="0" marR="0" rtl="0" algn="ctr">
              <a:spcBef>
                <a:spcPts val="0"/>
              </a:spcBef>
              <a:spcAft>
                <a:spcPts val="0"/>
              </a:spcAft>
              <a:buClr>
                <a:schemeClr val="accent5"/>
              </a:buClr>
              <a:buSzPts val="707"/>
              <a:buFont typeface="Arial"/>
              <a:buNone/>
            </a:pPr>
            <a:fld id="{00000000-1234-1234-1234-123412341234}" type="slidenum">
              <a:rPr lang="en-US" sz="707">
                <a:solidFill>
                  <a:schemeClr val="accent5"/>
                </a:solidFill>
                <a:latin typeface="Arial"/>
                <a:ea typeface="Arial"/>
                <a:cs typeface="Arial"/>
                <a:sym typeface="Arial"/>
              </a:rPr>
              <a:t>‹#›</a:t>
            </a:fld>
            <a:endParaRPr sz="707">
              <a:solidFill>
                <a:schemeClr val="accent5"/>
              </a:solidFill>
              <a:latin typeface="Arial"/>
              <a:ea typeface="Arial"/>
              <a:cs typeface="Arial"/>
              <a:sym typeface="Arial"/>
            </a:endParaRPr>
          </a:p>
        </p:txBody>
      </p:sp>
    </p:spTree>
  </p:cSld>
  <p:clrMapOvr>
    <a:masterClrMapping/>
  </p:clrMapOvr>
  <p:extLst>
    <p:ext uri="{DCECCB84-F9BA-43D5-87BE-67443E8EF086}">
      <p15:sldGuideLst>
        <p15:guide id="1" pos="192">
          <p15:clr>
            <a:srgbClr val="CCCCCC"/>
          </p15:clr>
        </p15:guide>
        <p15:guide id="2" pos="7488">
          <p15:clr>
            <a:srgbClr val="CCCCCC"/>
          </p15:clr>
        </p15:guide>
      </p15:sldGuideLst>
    </p:ext>
  </p:extLst>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670" name="Shape 670"/>
        <p:cNvGrpSpPr/>
        <p:nvPr/>
      </p:nvGrpSpPr>
      <p:grpSpPr>
        <a:xfrm>
          <a:off x="0" y="0"/>
          <a:ext cx="0" cy="0"/>
          <a:chOff x="0" y="0"/>
          <a:chExt cx="0" cy="0"/>
        </a:xfrm>
      </p:grpSpPr>
      <p:sp>
        <p:nvSpPr>
          <p:cNvPr id="671" name="Google Shape;671;p186"/>
          <p:cNvSpPr txBox="1"/>
          <p:nvPr>
            <p:ph idx="1" type="body"/>
          </p:nvPr>
        </p:nvSpPr>
        <p:spPr>
          <a:xfrm>
            <a:off x="323853" y="1065216"/>
            <a:ext cx="11569700" cy="4833937"/>
          </a:xfrm>
          <a:prstGeom prst="rect">
            <a:avLst/>
          </a:prstGeom>
          <a:noFill/>
          <a:ln>
            <a:noFill/>
          </a:ln>
        </p:spPr>
        <p:txBody>
          <a:bodyPr anchorCtr="0" anchor="t" bIns="0" lIns="0" spcFirstLastPara="1" rIns="0" wrap="square" tIns="0">
            <a:normAutofit/>
          </a:bodyPr>
          <a:lstStyle>
            <a:lvl1pPr indent="-318389" lvl="0" marL="457200" algn="l">
              <a:lnSpc>
                <a:spcPct val="120000"/>
              </a:lnSpc>
              <a:spcBef>
                <a:spcPts val="141"/>
              </a:spcBef>
              <a:spcAft>
                <a:spcPts val="0"/>
              </a:spcAft>
              <a:buSzPts val="1414"/>
              <a:buChar char="•"/>
              <a:defRPr/>
            </a:lvl1pPr>
            <a:lvl2pPr indent="-289986" lvl="1" marL="914400" algn="l">
              <a:lnSpc>
                <a:spcPct val="120000"/>
              </a:lnSpc>
              <a:spcBef>
                <a:spcPts val="141"/>
              </a:spcBef>
              <a:spcAft>
                <a:spcPts val="0"/>
              </a:spcAft>
              <a:buClr>
                <a:schemeClr val="dk1"/>
              </a:buClr>
              <a:buSzPts val="967"/>
              <a:buChar char="•"/>
              <a:defRPr/>
            </a:lvl2pPr>
            <a:lvl3pPr indent="-278892" lvl="2" marL="1371600" algn="l">
              <a:lnSpc>
                <a:spcPct val="120000"/>
              </a:lnSpc>
              <a:spcBef>
                <a:spcPts val="141"/>
              </a:spcBef>
              <a:spcAft>
                <a:spcPts val="0"/>
              </a:spcAft>
              <a:buClr>
                <a:srgbClr val="3F4142"/>
              </a:buClr>
              <a:buSzPts val="792"/>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672" name="Google Shape;672;p186"/>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192">
          <p15:clr>
            <a:srgbClr val="CCCCCC"/>
          </p15:clr>
        </p15:guide>
        <p15:guide id="2" pos="3728">
          <p15:clr>
            <a:srgbClr val="CCCCCC"/>
          </p15:clr>
        </p15:guide>
        <p15:guide id="3" pos="3952">
          <p15:clr>
            <a:srgbClr val="CCCCCC"/>
          </p15:clr>
        </p15:guide>
        <p15:guide id="4" pos="7488">
          <p15:clr>
            <a:srgbClr val="CCCCCC"/>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1">
  <p:cSld name="Custom_1">
    <p:bg>
      <p:bgPr>
        <a:gradFill>
          <a:gsLst>
            <a:gs pos="0">
              <a:schemeClr val="lt1"/>
            </a:gs>
            <a:gs pos="45000">
              <a:schemeClr val="lt1"/>
            </a:gs>
            <a:gs pos="100000">
              <a:schemeClr val="lt2"/>
            </a:gs>
          </a:gsLst>
          <a:lin ang="1080000" scaled="0"/>
        </a:gradFill>
      </p:bgPr>
    </p:bg>
    <p:spTree>
      <p:nvGrpSpPr>
        <p:cNvPr id="673" name="Shape 673"/>
        <p:cNvGrpSpPr/>
        <p:nvPr/>
      </p:nvGrpSpPr>
      <p:grpSpPr>
        <a:xfrm>
          <a:off x="0" y="0"/>
          <a:ext cx="0" cy="0"/>
          <a:chOff x="0" y="0"/>
          <a:chExt cx="0" cy="0"/>
        </a:xfrm>
      </p:grpSpPr>
      <p:sp>
        <p:nvSpPr>
          <p:cNvPr id="674" name="Google Shape;674;p187"/>
          <p:cNvSpPr txBox="1"/>
          <p:nvPr>
            <p:ph type="title"/>
          </p:nvPr>
        </p:nvSpPr>
        <p:spPr>
          <a:xfrm>
            <a:off x="1364929" y="250320"/>
            <a:ext cx="8686800" cy="895029"/>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2"/>
              </a:buClr>
              <a:buSzPts val="198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5" name="Google Shape;675;p187"/>
          <p:cNvSpPr txBox="1"/>
          <p:nvPr>
            <p:ph idx="1" type="body"/>
          </p:nvPr>
        </p:nvSpPr>
        <p:spPr>
          <a:xfrm>
            <a:off x="304797" y="1268440"/>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41"/>
              </a:spcBef>
              <a:spcAft>
                <a:spcPts val="0"/>
              </a:spcAft>
              <a:buSzPts val="1414"/>
              <a:buNone/>
              <a:defRPr sz="1414">
                <a:solidFill>
                  <a:schemeClr val="dk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676" name="Google Shape;676;p187"/>
          <p:cNvSpPr txBox="1"/>
          <p:nvPr>
            <p:ph idx="2" type="body"/>
          </p:nvPr>
        </p:nvSpPr>
        <p:spPr>
          <a:xfrm>
            <a:off x="304800" y="6055756"/>
            <a:ext cx="11582401"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71"/>
              </a:spcBef>
              <a:spcAft>
                <a:spcPts val="0"/>
              </a:spcAft>
              <a:buSzPts val="707"/>
              <a:buNone/>
              <a:defRPr sz="707">
                <a:solidFill>
                  <a:schemeClr val="accent5"/>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677" name="Google Shape;677;p187"/>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78" name="Google Shape;678;p187"/>
          <p:cNvSpPr txBox="1"/>
          <p:nvPr>
            <p:ph idx="11" type="ftr"/>
          </p:nvPr>
        </p:nvSpPr>
        <p:spPr>
          <a:xfrm>
            <a:off x="304802" y="6553201"/>
            <a:ext cx="11582399"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679" name="Google Shape;679;p187"/>
          <p:cNvGrpSpPr/>
          <p:nvPr/>
        </p:nvGrpSpPr>
        <p:grpSpPr>
          <a:xfrm>
            <a:off x="304803" y="250320"/>
            <a:ext cx="895028" cy="895029"/>
            <a:chOff x="5671729" y="2603136"/>
            <a:chExt cx="901737" cy="901737"/>
          </a:xfrm>
        </p:grpSpPr>
        <p:grpSp>
          <p:nvGrpSpPr>
            <p:cNvPr id="680" name="Google Shape;680;p187"/>
            <p:cNvGrpSpPr/>
            <p:nvPr/>
          </p:nvGrpSpPr>
          <p:grpSpPr>
            <a:xfrm>
              <a:off x="5671729" y="2603136"/>
              <a:ext cx="901737" cy="901737"/>
              <a:chOff x="5665478" y="2350982"/>
              <a:chExt cx="901737" cy="901737"/>
            </a:xfrm>
          </p:grpSpPr>
          <p:sp>
            <p:nvSpPr>
              <p:cNvPr id="681" name="Google Shape;681;p187"/>
              <p:cNvSpPr/>
              <p:nvPr/>
            </p:nvSpPr>
            <p:spPr>
              <a:xfrm>
                <a:off x="5665478" y="2350982"/>
                <a:ext cx="901737" cy="901737"/>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222222"/>
                  </a:solidFill>
                  <a:latin typeface="Arial"/>
                  <a:ea typeface="Arial"/>
                  <a:cs typeface="Arial"/>
                  <a:sym typeface="Arial"/>
                </a:endParaRPr>
              </a:p>
            </p:txBody>
          </p:sp>
          <p:sp>
            <p:nvSpPr>
              <p:cNvPr id="682" name="Google Shape;682;p187"/>
              <p:cNvSpPr/>
              <p:nvPr/>
            </p:nvSpPr>
            <p:spPr>
              <a:xfrm>
                <a:off x="5734842" y="2420346"/>
                <a:ext cx="763008" cy="763008"/>
              </a:xfrm>
              <a:prstGeom prst="ellipse">
                <a:avLst/>
              </a:prstGeom>
              <a:solidFill>
                <a:schemeClr val="lt1"/>
              </a:solidFill>
              <a:ln cap="flat" cmpd="sng" w="31750">
                <a:solidFill>
                  <a:schemeClr val="dk2"/>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222222"/>
                  </a:solidFill>
                  <a:latin typeface="Arial"/>
                  <a:ea typeface="Arial"/>
                  <a:cs typeface="Arial"/>
                  <a:sym typeface="Arial"/>
                </a:endParaRPr>
              </a:p>
            </p:txBody>
          </p:sp>
        </p:grpSp>
        <p:pic>
          <p:nvPicPr>
            <p:cNvPr descr="DNA with solid fill" id="683" name="Google Shape;683;p187"/>
            <p:cNvPicPr preferRelativeResize="0"/>
            <p:nvPr/>
          </p:nvPicPr>
          <p:blipFill rotWithShape="1">
            <a:blip r:embed="rId2">
              <a:alphaModFix/>
            </a:blip>
            <a:srcRect b="0" l="0" r="0" t="0"/>
            <a:stretch/>
          </p:blipFill>
          <p:spPr>
            <a:xfrm rot="2431836">
              <a:off x="5852352" y="2783759"/>
              <a:ext cx="540490" cy="540490"/>
            </a:xfrm>
            <a:prstGeom prst="rect">
              <a:avLst/>
            </a:prstGeom>
            <a:noFill/>
            <a:ln>
              <a:noFill/>
            </a:ln>
          </p:spPr>
        </p:pic>
      </p:grpSp>
    </p:spTree>
  </p:cSld>
  <p:clrMapOvr>
    <a:masterClrMapping/>
  </p:clrMapOvr>
  <mc:AlternateContent>
    <mc:Choice Requires="p14">
      <p:transition p14:dur="0">
        <p:fade/>
      </p:transition>
    </mc:Choice>
    <mc:Fallback>
      <p:transition>
        <p:fade/>
      </p:transition>
    </mc:Fallback>
  </mc:AlternateContent>
  <p:extLst>
    <p:ext uri="{DCECCB84-F9BA-43D5-87BE-67443E8EF086}">
      <p15:sldGuideLst>
        <p15:guide id="1" pos="3744">
          <p15:clr>
            <a:srgbClr val="FBAE40"/>
          </p15:clr>
        </p15:guide>
        <p15:guide id="2" pos="3936">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_2">
  <p:cSld name="Custom_2">
    <p:bg>
      <p:bgPr>
        <a:gradFill>
          <a:gsLst>
            <a:gs pos="0">
              <a:schemeClr val="lt1"/>
            </a:gs>
            <a:gs pos="45000">
              <a:schemeClr val="lt1"/>
            </a:gs>
            <a:gs pos="100000">
              <a:schemeClr val="lt2"/>
            </a:gs>
          </a:gsLst>
          <a:lin ang="1080000" scaled="0"/>
        </a:gradFill>
      </p:bgPr>
    </p:bg>
    <p:spTree>
      <p:nvGrpSpPr>
        <p:cNvPr id="684" name="Shape 684"/>
        <p:cNvGrpSpPr/>
        <p:nvPr/>
      </p:nvGrpSpPr>
      <p:grpSpPr>
        <a:xfrm>
          <a:off x="0" y="0"/>
          <a:ext cx="0" cy="0"/>
          <a:chOff x="0" y="0"/>
          <a:chExt cx="0" cy="0"/>
        </a:xfrm>
      </p:grpSpPr>
      <p:sp>
        <p:nvSpPr>
          <p:cNvPr id="685" name="Google Shape;685;p188"/>
          <p:cNvSpPr txBox="1"/>
          <p:nvPr>
            <p:ph type="title"/>
          </p:nvPr>
        </p:nvSpPr>
        <p:spPr>
          <a:xfrm>
            <a:off x="1364929" y="250320"/>
            <a:ext cx="8686800" cy="895029"/>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2"/>
              </a:buClr>
              <a:buSzPts val="198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6" name="Google Shape;686;p188"/>
          <p:cNvSpPr txBox="1"/>
          <p:nvPr>
            <p:ph idx="1" type="body"/>
          </p:nvPr>
        </p:nvSpPr>
        <p:spPr>
          <a:xfrm>
            <a:off x="304797" y="1268440"/>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41"/>
              </a:spcBef>
              <a:spcAft>
                <a:spcPts val="0"/>
              </a:spcAft>
              <a:buSzPts val="1414"/>
              <a:buNone/>
              <a:defRPr sz="1414">
                <a:solidFill>
                  <a:schemeClr val="dk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687" name="Google Shape;687;p188"/>
          <p:cNvSpPr txBox="1"/>
          <p:nvPr>
            <p:ph idx="2" type="body"/>
          </p:nvPr>
        </p:nvSpPr>
        <p:spPr>
          <a:xfrm>
            <a:off x="304800" y="6055756"/>
            <a:ext cx="11582401"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71"/>
              </a:spcBef>
              <a:spcAft>
                <a:spcPts val="0"/>
              </a:spcAft>
              <a:buSzPts val="707"/>
              <a:buNone/>
              <a:defRPr sz="707">
                <a:solidFill>
                  <a:schemeClr val="accent5"/>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688" name="Google Shape;688;p188"/>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89" name="Google Shape;689;p188"/>
          <p:cNvSpPr txBox="1"/>
          <p:nvPr>
            <p:ph idx="11" type="ftr"/>
          </p:nvPr>
        </p:nvSpPr>
        <p:spPr>
          <a:xfrm>
            <a:off x="304802" y="6553201"/>
            <a:ext cx="11582399"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690" name="Google Shape;690;p188"/>
          <p:cNvGrpSpPr/>
          <p:nvPr/>
        </p:nvGrpSpPr>
        <p:grpSpPr>
          <a:xfrm>
            <a:off x="304797" y="241675"/>
            <a:ext cx="912315" cy="912315"/>
            <a:chOff x="7172412" y="4753265"/>
            <a:chExt cx="901737" cy="901737"/>
          </a:xfrm>
        </p:grpSpPr>
        <p:grpSp>
          <p:nvGrpSpPr>
            <p:cNvPr id="691" name="Google Shape;691;p188"/>
            <p:cNvGrpSpPr/>
            <p:nvPr/>
          </p:nvGrpSpPr>
          <p:grpSpPr>
            <a:xfrm>
              <a:off x="7172412" y="4753265"/>
              <a:ext cx="901737" cy="901737"/>
              <a:chOff x="7170315" y="4501111"/>
              <a:chExt cx="901737" cy="901737"/>
            </a:xfrm>
          </p:grpSpPr>
          <p:sp>
            <p:nvSpPr>
              <p:cNvPr id="692" name="Google Shape;692;p188"/>
              <p:cNvSpPr/>
              <p:nvPr/>
            </p:nvSpPr>
            <p:spPr>
              <a:xfrm>
                <a:off x="7170315" y="4501111"/>
                <a:ext cx="901737" cy="901737"/>
              </a:xfrm>
              <a:prstGeom prst="ellipse">
                <a:avLst/>
              </a:prstGeom>
              <a:solidFill>
                <a:schemeClr val="lt2"/>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222222"/>
                  </a:solidFill>
                  <a:latin typeface="Arial"/>
                  <a:ea typeface="Arial"/>
                  <a:cs typeface="Arial"/>
                  <a:sym typeface="Arial"/>
                </a:endParaRPr>
              </a:p>
            </p:txBody>
          </p:sp>
          <p:sp>
            <p:nvSpPr>
              <p:cNvPr id="693" name="Google Shape;693;p188"/>
              <p:cNvSpPr/>
              <p:nvPr/>
            </p:nvSpPr>
            <p:spPr>
              <a:xfrm>
                <a:off x="7239679" y="4570475"/>
                <a:ext cx="763008" cy="763008"/>
              </a:xfrm>
              <a:prstGeom prst="ellipse">
                <a:avLst/>
              </a:prstGeom>
              <a:solidFill>
                <a:schemeClr val="lt1"/>
              </a:solidFill>
              <a:ln cap="flat" cmpd="sng" w="31750">
                <a:solidFill>
                  <a:schemeClr val="accent3"/>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272"/>
                  <a:buFont typeface="Arial"/>
                  <a:buNone/>
                </a:pPr>
                <a:r>
                  <a:t/>
                </a:r>
                <a:endParaRPr b="0" i="0" sz="1272" u="none" cap="none" strike="noStrike">
                  <a:solidFill>
                    <a:srgbClr val="222222"/>
                  </a:solidFill>
                  <a:latin typeface="Arial"/>
                  <a:ea typeface="Arial"/>
                  <a:cs typeface="Arial"/>
                  <a:sym typeface="Arial"/>
                </a:endParaRPr>
              </a:p>
            </p:txBody>
          </p:sp>
        </p:grpSp>
        <p:pic>
          <p:nvPicPr>
            <p:cNvPr descr="Hierarchy with solid fill" id="694" name="Google Shape;694;p188"/>
            <p:cNvPicPr preferRelativeResize="0"/>
            <p:nvPr/>
          </p:nvPicPr>
          <p:blipFill rotWithShape="1">
            <a:blip r:embed="rId2">
              <a:alphaModFix/>
            </a:blip>
            <a:srcRect b="0" l="0" r="0" t="0"/>
            <a:stretch/>
          </p:blipFill>
          <p:spPr>
            <a:xfrm>
              <a:off x="7335573" y="4916426"/>
              <a:ext cx="575414" cy="575414"/>
            </a:xfrm>
            <a:prstGeom prst="rect">
              <a:avLst/>
            </a:prstGeom>
            <a:noFill/>
            <a:ln>
              <a:noFill/>
            </a:ln>
          </p:spPr>
        </p:pic>
      </p:grpSp>
    </p:spTree>
  </p:cSld>
  <p:clrMapOvr>
    <a:masterClrMapping/>
  </p:clrMapOvr>
  <mc:AlternateContent>
    <mc:Choice Requires="p14">
      <p:transition p14:dur="0">
        <p:fade/>
      </p:transition>
    </mc:Choice>
    <mc:Fallback>
      <p:transition>
        <p:fade/>
      </p:transition>
    </mc:Fallback>
  </mc:AlternateContent>
  <p:extLst>
    <p:ext uri="{DCECCB84-F9BA-43D5-87BE-67443E8EF086}">
      <p15:sldGuideLst>
        <p15:guide id="1" pos="3744">
          <p15:clr>
            <a:srgbClr val="FBAE40"/>
          </p15:clr>
        </p15:guide>
        <p15:guide id="2" pos="3936">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dule Header" showMasterSp="0">
  <p:cSld name="Module Header">
    <p:bg>
      <p:bgPr>
        <a:gradFill>
          <a:gsLst>
            <a:gs pos="0">
              <a:schemeClr val="lt1"/>
            </a:gs>
            <a:gs pos="45000">
              <a:schemeClr val="lt1"/>
            </a:gs>
            <a:gs pos="66000">
              <a:schemeClr val="lt2"/>
            </a:gs>
            <a:gs pos="100000">
              <a:schemeClr val="lt2"/>
            </a:gs>
          </a:gsLst>
          <a:lin ang="1080000" scaled="0"/>
        </a:gradFill>
      </p:bgPr>
    </p:bg>
    <p:spTree>
      <p:nvGrpSpPr>
        <p:cNvPr id="695" name="Shape 695"/>
        <p:cNvGrpSpPr/>
        <p:nvPr/>
      </p:nvGrpSpPr>
      <p:grpSpPr>
        <a:xfrm>
          <a:off x="0" y="0"/>
          <a:ext cx="0" cy="0"/>
          <a:chOff x="0" y="0"/>
          <a:chExt cx="0" cy="0"/>
        </a:xfrm>
      </p:grpSpPr>
      <p:sp>
        <p:nvSpPr>
          <p:cNvPr id="696" name="Google Shape;696;p189"/>
          <p:cNvSpPr/>
          <p:nvPr>
            <p:ph idx="2" type="pic"/>
          </p:nvPr>
        </p:nvSpPr>
        <p:spPr>
          <a:xfrm>
            <a:off x="5560460" y="4"/>
            <a:ext cx="6631541" cy="6857999"/>
          </a:xfrm>
          <a:prstGeom prst="rect">
            <a:avLst/>
          </a:prstGeom>
          <a:solidFill>
            <a:schemeClr val="lt2"/>
          </a:solidFill>
          <a:ln>
            <a:noFill/>
          </a:ln>
        </p:spPr>
      </p:sp>
      <p:grpSp>
        <p:nvGrpSpPr>
          <p:cNvPr id="697" name="Google Shape;697;p189"/>
          <p:cNvGrpSpPr/>
          <p:nvPr/>
        </p:nvGrpSpPr>
        <p:grpSpPr>
          <a:xfrm>
            <a:off x="304802" y="0"/>
            <a:ext cx="2427681" cy="1044934"/>
            <a:chOff x="0" y="0"/>
            <a:chExt cx="2447693" cy="1053548"/>
          </a:xfrm>
        </p:grpSpPr>
        <p:sp>
          <p:nvSpPr>
            <p:cNvPr id="698" name="Google Shape;698;p189"/>
            <p:cNvSpPr/>
            <p:nvPr/>
          </p:nvSpPr>
          <p:spPr>
            <a:xfrm>
              <a:off x="0" y="0"/>
              <a:ext cx="2447693" cy="1053548"/>
            </a:xfrm>
            <a:prstGeom prst="parallelogram">
              <a:avLst>
                <a:gd fmla="val 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pic>
          <p:nvPicPr>
            <p:cNvPr id="699" name="Google Shape;699;p189"/>
            <p:cNvPicPr preferRelativeResize="0"/>
            <p:nvPr/>
          </p:nvPicPr>
          <p:blipFill rotWithShape="1">
            <a:blip r:embed="rId2">
              <a:alphaModFix/>
            </a:blip>
            <a:srcRect b="0" l="0" r="0" t="0"/>
            <a:stretch/>
          </p:blipFill>
          <p:spPr>
            <a:xfrm>
              <a:off x="135820" y="154984"/>
              <a:ext cx="2178058" cy="756021"/>
            </a:xfrm>
            <a:prstGeom prst="rect">
              <a:avLst/>
            </a:prstGeom>
            <a:noFill/>
            <a:ln>
              <a:noFill/>
            </a:ln>
          </p:spPr>
        </p:pic>
      </p:grpSp>
      <p:grpSp>
        <p:nvGrpSpPr>
          <p:cNvPr id="700" name="Google Shape;700;p189"/>
          <p:cNvGrpSpPr/>
          <p:nvPr/>
        </p:nvGrpSpPr>
        <p:grpSpPr>
          <a:xfrm>
            <a:off x="283193" y="5970593"/>
            <a:ext cx="5053203" cy="441233"/>
            <a:chOff x="5155556" y="6168462"/>
            <a:chExt cx="5053203" cy="441233"/>
          </a:xfrm>
        </p:grpSpPr>
        <p:sp>
          <p:nvSpPr>
            <p:cNvPr id="701" name="Google Shape;701;p189"/>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1414">
                  <a:solidFill>
                    <a:schemeClr val="dk1"/>
                  </a:solidFill>
                  <a:latin typeface="Arial"/>
                  <a:ea typeface="Arial"/>
                  <a:cs typeface="Arial"/>
                  <a:sym typeface="Arial"/>
                </a:rPr>
                <a:t>The world leader in serving science</a:t>
              </a:r>
              <a:endParaRPr/>
            </a:p>
          </p:txBody>
        </p:sp>
        <p:sp>
          <p:nvSpPr>
            <p:cNvPr id="702" name="Google Shape;702;p189"/>
            <p:cNvSpPr/>
            <p:nvPr/>
          </p:nvSpPr>
          <p:spPr>
            <a:xfrm>
              <a:off x="5155556" y="6302295"/>
              <a:ext cx="310510" cy="188737"/>
            </a:xfrm>
            <a:prstGeom prst="parallelogram">
              <a:avLst>
                <a:gd fmla="val 31844"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grpSp>
      <p:sp>
        <p:nvSpPr>
          <p:cNvPr id="703" name="Google Shape;703;p189"/>
          <p:cNvSpPr txBox="1"/>
          <p:nvPr>
            <p:ph idx="11" type="ftr"/>
          </p:nvPr>
        </p:nvSpPr>
        <p:spPr>
          <a:xfrm>
            <a:off x="304800" y="6553203"/>
            <a:ext cx="36576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4" name="Google Shape;704;p189"/>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05" name="Google Shape;705;p189"/>
          <p:cNvSpPr txBox="1"/>
          <p:nvPr>
            <p:ph idx="1" type="body"/>
          </p:nvPr>
        </p:nvSpPr>
        <p:spPr>
          <a:xfrm>
            <a:off x="304803" y="2475596"/>
            <a:ext cx="5791199" cy="30812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0"/>
              </a:spcBef>
              <a:spcAft>
                <a:spcPts val="0"/>
              </a:spcAft>
              <a:buSzPts val="1131"/>
              <a:buFont typeface="Arial"/>
              <a:buNone/>
              <a:defRPr b="1" sz="1131">
                <a:solidFill>
                  <a:schemeClr val="dk2"/>
                </a:solidFill>
              </a:defRPr>
            </a:lvl1pPr>
            <a:lvl2pPr indent="-228600" lvl="1" marL="914400" algn="l">
              <a:lnSpc>
                <a:spcPct val="120000"/>
              </a:lnSpc>
              <a:spcBef>
                <a:spcPts val="141"/>
              </a:spcBef>
              <a:spcAft>
                <a:spcPts val="0"/>
              </a:spcAft>
              <a:buClr>
                <a:schemeClr val="dk1"/>
              </a:buClr>
              <a:buSzPts val="752"/>
              <a:buFont typeface="Arial"/>
              <a:buNone/>
              <a:defRPr i="1" sz="989">
                <a:solidFill>
                  <a:schemeClr val="dk1"/>
                </a:solidFill>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706" name="Google Shape;706;p189"/>
          <p:cNvSpPr txBox="1"/>
          <p:nvPr>
            <p:ph type="title"/>
          </p:nvPr>
        </p:nvSpPr>
        <p:spPr>
          <a:xfrm>
            <a:off x="304803" y="3043756"/>
            <a:ext cx="5791199" cy="754212"/>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1"/>
              </a:buClr>
              <a:buSzPts val="1980"/>
              <a:buFont typeface="Arial"/>
              <a:buNone/>
              <a:defRPr b="1" sz="1979">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7" name="Google Shape;707;p189"/>
          <p:cNvSpPr txBox="1"/>
          <p:nvPr>
            <p:ph idx="3" type="body"/>
          </p:nvPr>
        </p:nvSpPr>
        <p:spPr>
          <a:xfrm>
            <a:off x="304800" y="1683027"/>
            <a:ext cx="5791200" cy="528744"/>
          </a:xfrm>
          <a:prstGeom prst="rect">
            <a:avLst/>
          </a:prstGeom>
          <a:noFill/>
          <a:ln>
            <a:noFill/>
          </a:ln>
        </p:spPr>
        <p:txBody>
          <a:bodyPr anchorCtr="0" anchor="b" bIns="0" lIns="0" spcFirstLastPara="1" rIns="0" wrap="square" tIns="0">
            <a:normAutofit/>
          </a:bodyPr>
          <a:lstStyle>
            <a:lvl1pPr indent="-228600" lvl="0" marL="457200" marR="0" algn="l">
              <a:lnSpc>
                <a:spcPct val="120000"/>
              </a:lnSpc>
              <a:spcBef>
                <a:spcPts val="0"/>
              </a:spcBef>
              <a:spcAft>
                <a:spcPts val="0"/>
              </a:spcAft>
              <a:buClr>
                <a:schemeClr val="accent4"/>
              </a:buClr>
              <a:buSzPts val="1131"/>
              <a:buFont typeface="Arial"/>
              <a:buNone/>
              <a:defRPr b="0" sz="1131">
                <a:solidFill>
                  <a:schemeClr val="dk1"/>
                </a:solidFill>
              </a:defRPr>
            </a:lvl1pPr>
            <a:lvl2pPr indent="-228600" lvl="1" marL="914400" algn="l">
              <a:lnSpc>
                <a:spcPct val="120000"/>
              </a:lnSpc>
              <a:spcBef>
                <a:spcPts val="141"/>
              </a:spcBef>
              <a:spcAft>
                <a:spcPts val="0"/>
              </a:spcAft>
              <a:buClr>
                <a:schemeClr val="dk1"/>
              </a:buClr>
              <a:buSzPts val="752"/>
              <a:buFont typeface="Arial"/>
              <a:buNone/>
              <a:defRPr i="1" sz="989">
                <a:solidFill>
                  <a:schemeClr val="dk1"/>
                </a:solidFill>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No Content)">
  <p:cSld name="Title (No Content)">
    <p:bg>
      <p:bgPr>
        <a:gradFill>
          <a:gsLst>
            <a:gs pos="0">
              <a:schemeClr val="lt1"/>
            </a:gs>
            <a:gs pos="45000">
              <a:schemeClr val="lt1"/>
            </a:gs>
            <a:gs pos="100000">
              <a:schemeClr val="lt2"/>
            </a:gs>
          </a:gsLst>
          <a:lin ang="1080000" scaled="0"/>
        </a:gradFill>
      </p:bgPr>
    </p:bg>
    <p:spTree>
      <p:nvGrpSpPr>
        <p:cNvPr id="708" name="Shape 708"/>
        <p:cNvGrpSpPr/>
        <p:nvPr/>
      </p:nvGrpSpPr>
      <p:grpSpPr>
        <a:xfrm>
          <a:off x="0" y="0"/>
          <a:ext cx="0" cy="0"/>
          <a:chOff x="0" y="0"/>
          <a:chExt cx="0" cy="0"/>
        </a:xfrm>
      </p:grpSpPr>
      <p:sp>
        <p:nvSpPr>
          <p:cNvPr id="709" name="Google Shape;709;p190"/>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98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0" name="Google Shape;710;p190"/>
          <p:cNvSpPr txBox="1"/>
          <p:nvPr>
            <p:ph idx="1" type="body"/>
          </p:nvPr>
        </p:nvSpPr>
        <p:spPr>
          <a:xfrm>
            <a:off x="300227" y="893066"/>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41"/>
              </a:spcBef>
              <a:spcAft>
                <a:spcPts val="0"/>
              </a:spcAft>
              <a:buSzPts val="1414"/>
              <a:buNone/>
              <a:defRPr sz="1414">
                <a:solidFill>
                  <a:schemeClr val="dk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711" name="Google Shape;711;p190"/>
          <p:cNvSpPr txBox="1"/>
          <p:nvPr>
            <p:ph idx="2" type="body"/>
          </p:nvPr>
        </p:nvSpPr>
        <p:spPr>
          <a:xfrm>
            <a:off x="304800" y="6055756"/>
            <a:ext cx="11582401"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71"/>
              </a:spcBef>
              <a:spcAft>
                <a:spcPts val="0"/>
              </a:spcAft>
              <a:buSzPts val="707"/>
              <a:buNone/>
              <a:defRPr sz="707">
                <a:solidFill>
                  <a:schemeClr val="accent5"/>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712" name="Google Shape;712;p190"/>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13" name="Google Shape;713;p190"/>
          <p:cNvSpPr txBox="1"/>
          <p:nvPr>
            <p:ph idx="11" type="ftr"/>
          </p:nvPr>
        </p:nvSpPr>
        <p:spPr>
          <a:xfrm>
            <a:off x="304802" y="6553201"/>
            <a:ext cx="11582399"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744">
          <p15:clr>
            <a:srgbClr val="FBAE40"/>
          </p15:clr>
        </p15:guide>
        <p15:guide id="2" pos="393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66" name="Shape 66"/>
        <p:cNvGrpSpPr/>
        <p:nvPr/>
      </p:nvGrpSpPr>
      <p:grpSpPr>
        <a:xfrm>
          <a:off x="0" y="0"/>
          <a:ext cx="0" cy="0"/>
          <a:chOff x="0" y="0"/>
          <a:chExt cx="0" cy="0"/>
        </a:xfrm>
      </p:grpSpPr>
      <p:grpSp>
        <p:nvGrpSpPr>
          <p:cNvPr id="67" name="Google Shape;67;p157"/>
          <p:cNvGrpSpPr/>
          <p:nvPr/>
        </p:nvGrpSpPr>
        <p:grpSpPr>
          <a:xfrm>
            <a:off x="-860464" y="-12958"/>
            <a:ext cx="13945276" cy="7129466"/>
            <a:chOff x="-644933" y="-12958"/>
            <a:chExt cx="10458572" cy="7129466"/>
          </a:xfrm>
        </p:grpSpPr>
        <p:grpSp>
          <p:nvGrpSpPr>
            <p:cNvPr id="68" name="Google Shape;68;p157"/>
            <p:cNvGrpSpPr/>
            <p:nvPr/>
          </p:nvGrpSpPr>
          <p:grpSpPr>
            <a:xfrm>
              <a:off x="392" y="-12958"/>
              <a:ext cx="9135519" cy="6870958"/>
              <a:chOff x="392" y="-12958"/>
              <a:chExt cx="9135519" cy="6870958"/>
            </a:xfrm>
          </p:grpSpPr>
          <p:grpSp>
            <p:nvGrpSpPr>
              <p:cNvPr id="69" name="Google Shape;69;p157"/>
              <p:cNvGrpSpPr/>
              <p:nvPr/>
            </p:nvGrpSpPr>
            <p:grpSpPr>
              <a:xfrm>
                <a:off x="392" y="0"/>
                <a:ext cx="2513964" cy="6858000"/>
                <a:chOff x="392" y="0"/>
                <a:chExt cx="2513964" cy="6858000"/>
              </a:xfrm>
            </p:grpSpPr>
            <p:sp>
              <p:nvSpPr>
                <p:cNvPr id="70" name="Google Shape;70;p157"/>
                <p:cNvSpPr/>
                <p:nvPr/>
              </p:nvSpPr>
              <p:spPr>
                <a:xfrm>
                  <a:off x="913944"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71" name="Google Shape;71;p157"/>
                <p:cNvSpPr/>
                <p:nvPr/>
              </p:nvSpPr>
              <p:spPr>
                <a:xfrm>
                  <a:off x="392"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72" name="Google Shape;72;p157"/>
                <p:cNvSpPr/>
                <p:nvPr/>
              </p:nvSpPr>
              <p:spPr>
                <a:xfrm>
                  <a:off x="228441"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grpSp>
            <p:nvGrpSpPr>
              <p:cNvPr id="73" name="Google Shape;73;p157"/>
              <p:cNvGrpSpPr/>
              <p:nvPr/>
            </p:nvGrpSpPr>
            <p:grpSpPr>
              <a:xfrm>
                <a:off x="423911" y="0"/>
                <a:ext cx="2513964" cy="6858000"/>
                <a:chOff x="1001" y="0"/>
                <a:chExt cx="2513964" cy="6858000"/>
              </a:xfrm>
            </p:grpSpPr>
            <p:sp>
              <p:nvSpPr>
                <p:cNvPr id="74" name="Google Shape;74;p157"/>
                <p:cNvSpPr/>
                <p:nvPr/>
              </p:nvSpPr>
              <p:spPr>
                <a:xfrm>
                  <a:off x="914553"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75" name="Google Shape;75;p157"/>
                <p:cNvSpPr/>
                <p:nvPr/>
              </p:nvSpPr>
              <p:spPr>
                <a:xfrm>
                  <a:off x="1001"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76" name="Google Shape;76;p157"/>
                <p:cNvSpPr/>
                <p:nvPr/>
              </p:nvSpPr>
              <p:spPr>
                <a:xfrm>
                  <a:off x="229050"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grpSp>
            <p:nvGrpSpPr>
              <p:cNvPr id="77" name="Google Shape;77;p157"/>
              <p:cNvGrpSpPr/>
              <p:nvPr/>
            </p:nvGrpSpPr>
            <p:grpSpPr>
              <a:xfrm rot="10800000">
                <a:off x="6621947" y="-12958"/>
                <a:ext cx="2513964" cy="6866638"/>
                <a:chOff x="8089" y="4320"/>
                <a:chExt cx="2513964" cy="6866638"/>
              </a:xfrm>
            </p:grpSpPr>
            <p:sp>
              <p:nvSpPr>
                <p:cNvPr id="78" name="Google Shape;78;p157"/>
                <p:cNvSpPr/>
                <p:nvPr/>
              </p:nvSpPr>
              <p:spPr>
                <a:xfrm>
                  <a:off x="921640" y="4320"/>
                  <a:ext cx="1600413"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79" name="Google Shape;79;p157"/>
                <p:cNvSpPr/>
                <p:nvPr/>
              </p:nvSpPr>
              <p:spPr>
                <a:xfrm>
                  <a:off x="8089" y="12959"/>
                  <a:ext cx="457454"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80" name="Google Shape;80;p157"/>
                <p:cNvSpPr/>
                <p:nvPr/>
              </p:nvSpPr>
              <p:spPr>
                <a:xfrm>
                  <a:off x="227993" y="12959"/>
                  <a:ext cx="762877"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sp>
            <p:nvSpPr>
              <p:cNvPr id="81" name="Google Shape;81;p157"/>
              <p:cNvSpPr/>
              <p:nvPr/>
            </p:nvSpPr>
            <p:spPr>
              <a:xfrm>
                <a:off x="3810705" y="0"/>
                <a:ext cx="2819386"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82" name="Google Shape;82;p157"/>
              <p:cNvSpPr/>
              <p:nvPr/>
            </p:nvSpPr>
            <p:spPr>
              <a:xfrm>
                <a:off x="2895795" y="0"/>
                <a:ext cx="457454"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83" name="Google Shape;83;p157"/>
              <p:cNvSpPr/>
              <p:nvPr/>
            </p:nvSpPr>
            <p:spPr>
              <a:xfrm>
                <a:off x="3123844"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sp>
          <p:nvSpPr>
            <p:cNvPr id="84" name="Google Shape;84;p157"/>
            <p:cNvSpPr/>
            <p:nvPr/>
          </p:nvSpPr>
          <p:spPr>
            <a:xfrm>
              <a:off x="-11825" y="5035151"/>
              <a:ext cx="9143664" cy="1176356"/>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85" name="Google Shape;85;p157"/>
            <p:cNvSpPr/>
            <p:nvPr/>
          </p:nvSpPr>
          <p:spPr>
            <a:xfrm>
              <a:off x="-11825" y="3467156"/>
              <a:ext cx="9143664" cy="891267"/>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86" name="Google Shape;86;p157"/>
            <p:cNvSpPr/>
            <p:nvPr/>
          </p:nvSpPr>
          <p:spPr>
            <a:xfrm>
              <a:off x="-24042" y="5641327"/>
              <a:ext cx="3005355" cy="121091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87" name="Google Shape;87;p157"/>
            <p:cNvSpPr/>
            <p:nvPr/>
          </p:nvSpPr>
          <p:spPr>
            <a:xfrm>
              <a:off x="-11825" y="5284245"/>
              <a:ext cx="9143664" cy="1478725"/>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88" name="Google Shape;88;p157"/>
            <p:cNvSpPr/>
            <p:nvPr/>
          </p:nvSpPr>
          <p:spPr>
            <a:xfrm>
              <a:off x="2136990" y="5131621"/>
              <a:ext cx="6982631" cy="1720620"/>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dk1"/>
                </a:solidFill>
                <a:latin typeface="Century Gothic"/>
                <a:ea typeface="Century Gothic"/>
                <a:cs typeface="Century Gothic"/>
                <a:sym typeface="Century Gothic"/>
              </a:endParaRPr>
            </a:p>
          </p:txBody>
        </p:sp>
        <p:sp>
          <p:nvSpPr>
            <p:cNvPr id="89" name="Google Shape;89;p157"/>
            <p:cNvSpPr/>
            <p:nvPr/>
          </p:nvSpPr>
          <p:spPr>
            <a:xfrm rot="1800000">
              <a:off x="2996245" y="2859540"/>
              <a:ext cx="1601770"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90" name="Google Shape;90;p157"/>
            <p:cNvSpPr/>
            <p:nvPr/>
          </p:nvSpPr>
          <p:spPr>
            <a:xfrm rot="1800000">
              <a:off x="3719756"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91" name="Google Shape;91;p157"/>
            <p:cNvSpPr/>
            <p:nvPr/>
          </p:nvSpPr>
          <p:spPr>
            <a:xfrm rot="1800000">
              <a:off x="3729259" y="1592473"/>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92" name="Google Shape;92;p157"/>
            <p:cNvSpPr/>
            <p:nvPr/>
          </p:nvSpPr>
          <p:spPr>
            <a:xfrm rot="1800000">
              <a:off x="2977241" y="325406"/>
              <a:ext cx="1601770" cy="1388014"/>
            </a:xfrm>
            <a:prstGeom prst="hexagon">
              <a:avLst>
                <a:gd fmla="val 28544" name="adj"/>
                <a:gd fmla="val 115470" name="vf"/>
              </a:avLst>
            </a:prstGeom>
            <a:solidFill>
              <a:schemeClr val="lt1">
                <a:alpha val="3921"/>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93" name="Google Shape;93;p157"/>
            <p:cNvSpPr/>
            <p:nvPr/>
          </p:nvSpPr>
          <p:spPr>
            <a:xfrm rot="1800000">
              <a:off x="4463629" y="5383595"/>
              <a:ext cx="1600413" cy="1388014"/>
            </a:xfrm>
            <a:prstGeom prst="hexagon">
              <a:avLst>
                <a:gd fmla="val 28544" name="adj"/>
                <a:gd fmla="val 115470" name="vf"/>
              </a:avLst>
            </a:prstGeom>
            <a:solidFill>
              <a:schemeClr val="lt1">
                <a:alpha val="5882"/>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94" name="Google Shape;94;p157"/>
            <p:cNvSpPr/>
            <p:nvPr/>
          </p:nvSpPr>
          <p:spPr>
            <a:xfrm rot="1800000">
              <a:off x="-382404" y="4201479"/>
              <a:ext cx="1261055" cy="1388014"/>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95" name="Google Shape;95;p157"/>
            <p:cNvSpPr/>
            <p:nvPr/>
          </p:nvSpPr>
          <p:spPr>
            <a:xfrm rot="1800000">
              <a:off x="24826" y="5402312"/>
              <a:ext cx="1600413"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96" name="Google Shape;96;p157"/>
            <p:cNvSpPr/>
            <p:nvPr/>
          </p:nvSpPr>
          <p:spPr>
            <a:xfrm rot="1800000">
              <a:off x="53332" y="2849461"/>
              <a:ext cx="1600412"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97" name="Google Shape;97;p157"/>
            <p:cNvSpPr/>
            <p:nvPr/>
          </p:nvSpPr>
          <p:spPr>
            <a:xfrm rot="1800000">
              <a:off x="776843"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98" name="Google Shape;98;p157"/>
            <p:cNvSpPr/>
            <p:nvPr/>
          </p:nvSpPr>
          <p:spPr>
            <a:xfrm rot="1800000">
              <a:off x="1509857" y="5412392"/>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99" name="Google Shape;99;p157"/>
            <p:cNvSpPr/>
            <p:nvPr/>
          </p:nvSpPr>
          <p:spPr>
            <a:xfrm rot="1800000">
              <a:off x="1528861" y="2859540"/>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00" name="Google Shape;100;p157"/>
            <p:cNvSpPr/>
            <p:nvPr/>
          </p:nvSpPr>
          <p:spPr>
            <a:xfrm rot="1800000">
              <a:off x="795847" y="156367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01" name="Google Shape;101;p157"/>
            <p:cNvSpPr/>
            <p:nvPr/>
          </p:nvSpPr>
          <p:spPr>
            <a:xfrm rot="1800000">
              <a:off x="6806557" y="4145325"/>
              <a:ext cx="1600413"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02" name="Google Shape;102;p157"/>
            <p:cNvSpPr/>
            <p:nvPr/>
          </p:nvSpPr>
          <p:spPr>
            <a:xfrm rot="1800000">
              <a:off x="7549073" y="5421031"/>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03" name="Google Shape;103;p157"/>
            <p:cNvSpPr/>
            <p:nvPr/>
          </p:nvSpPr>
          <p:spPr>
            <a:xfrm rot="1800000">
              <a:off x="7549073" y="2868179"/>
              <a:ext cx="1601770" cy="138945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04" name="Google Shape;104;p157"/>
            <p:cNvSpPr/>
            <p:nvPr/>
          </p:nvSpPr>
          <p:spPr>
            <a:xfrm rot="1800000">
              <a:off x="8306520" y="4056054"/>
              <a:ext cx="1243408" cy="1388014"/>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1"/>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05" name="Google Shape;105;p157"/>
            <p:cNvSpPr/>
            <p:nvPr/>
          </p:nvSpPr>
          <p:spPr>
            <a:xfrm rot="1800000">
              <a:off x="8306520" y="1511841"/>
              <a:ext cx="1242050" cy="1388014"/>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grpSp>
      <p:sp>
        <p:nvSpPr>
          <p:cNvPr id="106" name="Google Shape;106;p157"/>
          <p:cNvSpPr/>
          <p:nvPr/>
        </p:nvSpPr>
        <p:spPr>
          <a:xfrm>
            <a:off x="6081523" y="-21598"/>
            <a:ext cx="4905036" cy="6271982"/>
          </a:xfrm>
          <a:prstGeom prst="rect">
            <a:avLst/>
          </a:prstGeom>
          <a:solidFill>
            <a:srgbClr val="F5F5F5"/>
          </a:solidFill>
          <a:ln cap="flat" cmpd="sng" w="15875">
            <a:solidFill>
              <a:srgbClr val="74A50F"/>
            </a:solidFill>
            <a:prstDash val="solid"/>
            <a:round/>
            <a:headEnd len="sm" w="sm" type="none"/>
            <a:tailEnd len="sm" w="sm" type="none"/>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07" name="Google Shape;107;p157"/>
          <p:cNvSpPr/>
          <p:nvPr/>
        </p:nvSpPr>
        <p:spPr>
          <a:xfrm>
            <a:off x="6199173" y="-21598"/>
            <a:ext cx="4673359" cy="2312398"/>
          </a:xfrm>
          <a:prstGeom prst="rect">
            <a:avLst/>
          </a:prstGeom>
          <a:solidFill>
            <a:schemeClr val="accent2"/>
          </a:solidFill>
          <a:ln>
            <a:noFill/>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08" name="Google Shape;108;p157"/>
          <p:cNvSpPr/>
          <p:nvPr/>
        </p:nvSpPr>
        <p:spPr>
          <a:xfrm>
            <a:off x="6200982" y="6087680"/>
            <a:ext cx="4673359" cy="82072"/>
          </a:xfrm>
          <a:prstGeom prst="rect">
            <a:avLst/>
          </a:prstGeom>
          <a:solidFill>
            <a:schemeClr val="accent1"/>
          </a:solidFill>
          <a:ln>
            <a:noFill/>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09" name="Google Shape;109;p157"/>
          <p:cNvSpPr/>
          <p:nvPr/>
        </p:nvSpPr>
        <p:spPr>
          <a:xfrm>
            <a:off x="6200982" y="6087680"/>
            <a:ext cx="4673359" cy="82072"/>
          </a:xfrm>
          <a:prstGeom prst="rect">
            <a:avLst/>
          </a:prstGeom>
          <a:solidFill>
            <a:schemeClr val="accent1"/>
          </a:solidFill>
          <a:ln>
            <a:noFill/>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sz="1225">
              <a:solidFill>
                <a:schemeClr val="lt1"/>
              </a:solidFill>
              <a:latin typeface="Century Gothic"/>
              <a:ea typeface="Century Gothic"/>
              <a:cs typeface="Century Gothic"/>
              <a:sym typeface="Century Gothic"/>
            </a:endParaRPr>
          </a:p>
        </p:txBody>
      </p:sp>
      <p:sp>
        <p:nvSpPr>
          <p:cNvPr id="110" name="Google Shape;110;p157"/>
          <p:cNvSpPr txBox="1"/>
          <p:nvPr>
            <p:ph type="ctrTitle"/>
          </p:nvPr>
        </p:nvSpPr>
        <p:spPr>
          <a:xfrm>
            <a:off x="6311158" y="2708476"/>
            <a:ext cx="4417807" cy="1702160"/>
          </a:xfrm>
          <a:prstGeom prst="rect">
            <a:avLst/>
          </a:prstGeom>
          <a:noFill/>
          <a:ln>
            <a:noFill/>
          </a:ln>
        </p:spPr>
        <p:txBody>
          <a:bodyPr anchorCtr="0" anchor="b" bIns="52150" lIns="104300" spcFirstLastPara="1" rIns="104300" wrap="square" tIns="52150">
            <a:normAutofit/>
          </a:bodyPr>
          <a:lstStyle>
            <a:lvl1pPr lvl="0" algn="l">
              <a:spcBef>
                <a:spcPts val="0"/>
              </a:spcBef>
              <a:spcAft>
                <a:spcPts val="0"/>
              </a:spcAft>
              <a:buSzPts val="1400"/>
              <a:buNone/>
              <a:defRPr sz="2789"/>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57"/>
          <p:cNvSpPr txBox="1"/>
          <p:nvPr>
            <p:ph idx="1" type="subTitle"/>
          </p:nvPr>
        </p:nvSpPr>
        <p:spPr>
          <a:xfrm>
            <a:off x="6311158" y="4421084"/>
            <a:ext cx="4413071" cy="1260629"/>
          </a:xfrm>
          <a:prstGeom prst="rect">
            <a:avLst/>
          </a:prstGeom>
          <a:noFill/>
          <a:ln>
            <a:noFill/>
          </a:ln>
        </p:spPr>
        <p:txBody>
          <a:bodyPr anchorCtr="0" anchor="t" bIns="52150" lIns="104300" spcFirstLastPara="1" rIns="104300" wrap="square" tIns="52150">
            <a:normAutofit/>
          </a:bodyPr>
          <a:lstStyle>
            <a:lvl1pPr lvl="0" algn="l">
              <a:spcBef>
                <a:spcPts val="286"/>
              </a:spcBef>
              <a:spcAft>
                <a:spcPts val="0"/>
              </a:spcAft>
              <a:buSzPts val="1086"/>
              <a:buNone/>
              <a:defRPr sz="1429">
                <a:solidFill>
                  <a:srgbClr val="424242"/>
                </a:solidFill>
              </a:defRPr>
            </a:lvl1pPr>
            <a:lvl2pPr lvl="1" algn="ctr">
              <a:spcBef>
                <a:spcPts val="340"/>
              </a:spcBef>
              <a:spcAft>
                <a:spcPts val="0"/>
              </a:spcAft>
              <a:buSzPts val="1293"/>
              <a:buNone/>
              <a:defRPr>
                <a:solidFill>
                  <a:srgbClr val="888888"/>
                </a:solidFill>
              </a:defRPr>
            </a:lvl2pPr>
            <a:lvl3pPr lvl="2" algn="ctr">
              <a:spcBef>
                <a:spcPts val="313"/>
              </a:spcBef>
              <a:spcAft>
                <a:spcPts val="0"/>
              </a:spcAft>
              <a:buSzPts val="1189"/>
              <a:buNone/>
              <a:defRPr>
                <a:solidFill>
                  <a:srgbClr val="888888"/>
                </a:solidFill>
              </a:defRPr>
            </a:lvl3pPr>
            <a:lvl4pPr lvl="3" algn="ctr">
              <a:spcBef>
                <a:spcPts val="286"/>
              </a:spcBef>
              <a:spcAft>
                <a:spcPts val="0"/>
              </a:spcAft>
              <a:buSzPts val="1086"/>
              <a:buNone/>
              <a:defRPr>
                <a:solidFill>
                  <a:srgbClr val="888888"/>
                </a:solidFill>
              </a:defRPr>
            </a:lvl4pPr>
            <a:lvl5pPr lvl="4" algn="ctr">
              <a:spcBef>
                <a:spcPts val="360"/>
              </a:spcBef>
              <a:spcAft>
                <a:spcPts val="0"/>
              </a:spcAft>
              <a:buSzPts val="1368"/>
              <a:buNone/>
              <a:defRPr>
                <a:solidFill>
                  <a:srgbClr val="888888"/>
                </a:solidFill>
              </a:defRPr>
            </a:lvl5pPr>
            <a:lvl6pPr lvl="5" algn="ctr">
              <a:spcBef>
                <a:spcPts val="218"/>
              </a:spcBef>
              <a:spcAft>
                <a:spcPts val="0"/>
              </a:spcAft>
              <a:buSzPts val="827"/>
              <a:buNone/>
              <a:defRPr>
                <a:solidFill>
                  <a:srgbClr val="888888"/>
                </a:solidFill>
              </a:defRPr>
            </a:lvl6pPr>
            <a:lvl7pPr lvl="6" algn="ctr">
              <a:spcBef>
                <a:spcPts val="218"/>
              </a:spcBef>
              <a:spcAft>
                <a:spcPts val="0"/>
              </a:spcAft>
              <a:buSzPts val="827"/>
              <a:buNone/>
              <a:defRPr>
                <a:solidFill>
                  <a:srgbClr val="888888"/>
                </a:solidFill>
              </a:defRPr>
            </a:lvl7pPr>
            <a:lvl8pPr lvl="7" algn="ctr">
              <a:spcBef>
                <a:spcPts val="218"/>
              </a:spcBef>
              <a:spcAft>
                <a:spcPts val="0"/>
              </a:spcAft>
              <a:buSzPts val="827"/>
              <a:buNone/>
              <a:defRPr>
                <a:solidFill>
                  <a:srgbClr val="888888"/>
                </a:solidFill>
              </a:defRPr>
            </a:lvl8pPr>
            <a:lvl9pPr lvl="8" algn="ctr">
              <a:spcBef>
                <a:spcPts val="218"/>
              </a:spcBef>
              <a:spcAft>
                <a:spcPts val="0"/>
              </a:spcAft>
              <a:buSzPts val="827"/>
              <a:buNone/>
              <a:defRPr>
                <a:solidFill>
                  <a:srgbClr val="888888"/>
                </a:solidFill>
              </a:defRPr>
            </a:lvl9pPr>
          </a:lstStyle>
          <a:p/>
        </p:txBody>
      </p:sp>
      <p:sp>
        <p:nvSpPr>
          <p:cNvPr id="112" name="Google Shape;112;p157"/>
          <p:cNvSpPr txBox="1"/>
          <p:nvPr>
            <p:ph idx="10" type="dt"/>
          </p:nvPr>
        </p:nvSpPr>
        <p:spPr>
          <a:xfrm>
            <a:off x="6318629" y="1516165"/>
            <a:ext cx="2845283" cy="751601"/>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sz="1837"/>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7"/>
          <p:cNvSpPr txBox="1"/>
          <p:nvPr>
            <p:ph idx="11" type="ftr"/>
          </p:nvPr>
        </p:nvSpPr>
        <p:spPr>
          <a:xfrm>
            <a:off x="7071580" y="5720524"/>
            <a:ext cx="3775611" cy="364281"/>
          </a:xfrm>
          <a:prstGeom prst="rect">
            <a:avLst/>
          </a:prstGeom>
          <a:noFill/>
          <a:ln>
            <a:noFill/>
          </a:ln>
        </p:spPr>
        <p:txBody>
          <a:bodyPr anchorCtr="0" anchor="ctr" bIns="52150" lIns="104300" spcFirstLastPara="1" rIns="104300" wrap="square" tIns="52150">
            <a:normAutofit/>
          </a:bodyPr>
          <a:lstStyle>
            <a:lvl1pPr lvl="0" algn="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7"/>
          <p:cNvSpPr txBox="1"/>
          <p:nvPr>
            <p:ph idx="12" type="sldNum"/>
          </p:nvPr>
        </p:nvSpPr>
        <p:spPr>
          <a:xfrm>
            <a:off x="6199173" y="5720524"/>
            <a:ext cx="857929" cy="364281"/>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953">
                <a:solidFill>
                  <a:schemeClr val="accent1"/>
                </a:solidFill>
                <a:latin typeface="Century Gothic"/>
                <a:ea typeface="Century Gothic"/>
                <a:cs typeface="Century Gothic"/>
                <a:sym typeface="Century Gothic"/>
              </a:defRPr>
            </a:lvl1pPr>
            <a:lvl2pPr indent="0" lvl="1" marL="0" marR="0" algn="l">
              <a:spcBef>
                <a:spcPts val="0"/>
              </a:spcBef>
              <a:buNone/>
              <a:defRPr sz="953">
                <a:solidFill>
                  <a:schemeClr val="accent1"/>
                </a:solidFill>
                <a:latin typeface="Century Gothic"/>
                <a:ea typeface="Century Gothic"/>
                <a:cs typeface="Century Gothic"/>
                <a:sym typeface="Century Gothic"/>
              </a:defRPr>
            </a:lvl2pPr>
            <a:lvl3pPr indent="0" lvl="2" marL="0" marR="0" algn="l">
              <a:spcBef>
                <a:spcPts val="0"/>
              </a:spcBef>
              <a:buNone/>
              <a:defRPr sz="953">
                <a:solidFill>
                  <a:schemeClr val="accent1"/>
                </a:solidFill>
                <a:latin typeface="Century Gothic"/>
                <a:ea typeface="Century Gothic"/>
                <a:cs typeface="Century Gothic"/>
                <a:sym typeface="Century Gothic"/>
              </a:defRPr>
            </a:lvl3pPr>
            <a:lvl4pPr indent="0" lvl="3" marL="0" marR="0" algn="l">
              <a:spcBef>
                <a:spcPts val="0"/>
              </a:spcBef>
              <a:buNone/>
              <a:defRPr sz="953">
                <a:solidFill>
                  <a:schemeClr val="accent1"/>
                </a:solidFill>
                <a:latin typeface="Century Gothic"/>
                <a:ea typeface="Century Gothic"/>
                <a:cs typeface="Century Gothic"/>
                <a:sym typeface="Century Gothic"/>
              </a:defRPr>
            </a:lvl4pPr>
            <a:lvl5pPr indent="0" lvl="4" marL="0" marR="0" algn="l">
              <a:spcBef>
                <a:spcPts val="0"/>
              </a:spcBef>
              <a:buNone/>
              <a:defRPr sz="953">
                <a:solidFill>
                  <a:schemeClr val="accent1"/>
                </a:solidFill>
                <a:latin typeface="Century Gothic"/>
                <a:ea typeface="Century Gothic"/>
                <a:cs typeface="Century Gothic"/>
                <a:sym typeface="Century Gothic"/>
              </a:defRPr>
            </a:lvl5pPr>
            <a:lvl6pPr indent="0" lvl="5" marL="0" marR="0" algn="l">
              <a:spcBef>
                <a:spcPts val="0"/>
              </a:spcBef>
              <a:buNone/>
              <a:defRPr sz="953">
                <a:solidFill>
                  <a:schemeClr val="accent1"/>
                </a:solidFill>
                <a:latin typeface="Century Gothic"/>
                <a:ea typeface="Century Gothic"/>
                <a:cs typeface="Century Gothic"/>
                <a:sym typeface="Century Gothic"/>
              </a:defRPr>
            </a:lvl6pPr>
            <a:lvl7pPr indent="0" lvl="6" marL="0" marR="0" algn="l">
              <a:spcBef>
                <a:spcPts val="0"/>
              </a:spcBef>
              <a:buNone/>
              <a:defRPr sz="953">
                <a:solidFill>
                  <a:schemeClr val="accent1"/>
                </a:solidFill>
                <a:latin typeface="Century Gothic"/>
                <a:ea typeface="Century Gothic"/>
                <a:cs typeface="Century Gothic"/>
                <a:sym typeface="Century Gothic"/>
              </a:defRPr>
            </a:lvl7pPr>
            <a:lvl8pPr indent="0" lvl="7" marL="0" marR="0" algn="l">
              <a:spcBef>
                <a:spcPts val="0"/>
              </a:spcBef>
              <a:buNone/>
              <a:defRPr sz="953">
                <a:solidFill>
                  <a:schemeClr val="accent1"/>
                </a:solidFill>
                <a:latin typeface="Century Gothic"/>
                <a:ea typeface="Century Gothic"/>
                <a:cs typeface="Century Gothic"/>
                <a:sym typeface="Century Gothic"/>
              </a:defRPr>
            </a:lvl8pPr>
            <a:lvl9pPr indent="0" lvl="8" marL="0" marR="0" algn="l">
              <a:spcBef>
                <a:spcPts val="0"/>
              </a:spcBef>
              <a:buNone/>
              <a:defRPr sz="953">
                <a:solidFill>
                  <a:schemeClr val="accen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No Content)">
  <p:cSld name="1_Title (No Content)">
    <p:bg>
      <p:bgPr>
        <a:gradFill>
          <a:gsLst>
            <a:gs pos="0">
              <a:schemeClr val="lt1"/>
            </a:gs>
            <a:gs pos="45000">
              <a:schemeClr val="lt1"/>
            </a:gs>
            <a:gs pos="100000">
              <a:schemeClr val="lt2"/>
            </a:gs>
          </a:gsLst>
          <a:lin ang="1080000" scaled="0"/>
        </a:gradFill>
      </p:bgPr>
    </p:bg>
    <p:spTree>
      <p:nvGrpSpPr>
        <p:cNvPr id="714" name="Shape 714"/>
        <p:cNvGrpSpPr/>
        <p:nvPr/>
      </p:nvGrpSpPr>
      <p:grpSpPr>
        <a:xfrm>
          <a:off x="0" y="0"/>
          <a:ext cx="0" cy="0"/>
          <a:chOff x="0" y="0"/>
          <a:chExt cx="0" cy="0"/>
        </a:xfrm>
      </p:grpSpPr>
      <p:sp>
        <p:nvSpPr>
          <p:cNvPr id="715" name="Google Shape;715;p191"/>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98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6" name="Google Shape;716;p191"/>
          <p:cNvSpPr/>
          <p:nvPr>
            <p:ph idx="1" type="body"/>
          </p:nvPr>
        </p:nvSpPr>
        <p:spPr>
          <a:xfrm>
            <a:off x="304797" y="6055756"/>
            <a:ext cx="11586976" cy="489204"/>
          </a:xfrm>
          <a:prstGeom prst="parallelogram">
            <a:avLst>
              <a:gd fmla="val 25000" name="adj"/>
            </a:avLst>
          </a:prstGeom>
          <a:solidFill>
            <a:schemeClr val="dk2"/>
          </a:solidFill>
          <a:ln>
            <a:noFill/>
          </a:ln>
        </p:spPr>
        <p:txBody>
          <a:bodyPr anchorCtr="1" anchor="ctr" bIns="0" lIns="91425" spcFirstLastPara="1" rIns="91425" wrap="square" tIns="0">
            <a:normAutofit/>
          </a:bodyPr>
          <a:lstStyle>
            <a:lvl1pPr indent="-228600" lvl="0" marL="457200" algn="l">
              <a:lnSpc>
                <a:spcPct val="100000"/>
              </a:lnSpc>
              <a:spcBef>
                <a:spcPts val="0"/>
              </a:spcBef>
              <a:spcAft>
                <a:spcPts val="0"/>
              </a:spcAft>
              <a:buSzPts val="1414"/>
              <a:buNone/>
              <a:defRPr b="1" sz="1414">
                <a:solidFill>
                  <a:schemeClr val="lt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717" name="Google Shape;717;p191"/>
          <p:cNvSpPr txBox="1"/>
          <p:nvPr>
            <p:ph idx="2" type="body"/>
          </p:nvPr>
        </p:nvSpPr>
        <p:spPr>
          <a:xfrm>
            <a:off x="300227" y="893066"/>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141"/>
              </a:spcBef>
              <a:spcAft>
                <a:spcPts val="0"/>
              </a:spcAft>
              <a:buSzPts val="1414"/>
              <a:buNone/>
              <a:defRPr sz="1414">
                <a:solidFill>
                  <a:schemeClr val="dk1"/>
                </a:solidFill>
              </a:defRPr>
            </a:lvl1pPr>
            <a:lvl2pPr indent="-315468" lvl="1" marL="914400" algn="l">
              <a:lnSpc>
                <a:spcPct val="120000"/>
              </a:lnSpc>
              <a:spcBef>
                <a:spcPts val="141"/>
              </a:spcBef>
              <a:spcAft>
                <a:spcPts val="0"/>
              </a:spcAft>
              <a:buClr>
                <a:schemeClr val="dk1"/>
              </a:buClr>
              <a:buSzPts val="1368"/>
              <a:buChar char="•"/>
              <a:defRPr/>
            </a:lvl2pPr>
            <a:lvl3pPr indent="-320039" lvl="2" marL="1371600" algn="l">
              <a:lnSpc>
                <a:spcPct val="120000"/>
              </a:lnSpc>
              <a:spcBef>
                <a:spcPts val="141"/>
              </a:spcBef>
              <a:spcAft>
                <a:spcPts val="0"/>
              </a:spcAft>
              <a:buClr>
                <a:schemeClr val="dk1"/>
              </a:buClr>
              <a:buSzPts val="1440"/>
              <a:buChar char="•"/>
              <a:defRPr/>
            </a:lvl3pPr>
            <a:lvl4pPr indent="-320039" lvl="3" marL="1828800" algn="l">
              <a:lnSpc>
                <a:spcPct val="120000"/>
              </a:lnSpc>
              <a:spcBef>
                <a:spcPts val="141"/>
              </a:spcBef>
              <a:spcAft>
                <a:spcPts val="0"/>
              </a:spcAft>
              <a:buClr>
                <a:schemeClr val="dk1"/>
              </a:buClr>
              <a:buSzPts val="1440"/>
              <a:buChar char="•"/>
              <a:defRPr/>
            </a:lvl4pPr>
            <a:lvl5pPr indent="-320039" lvl="4" marL="2286000" algn="l">
              <a:lnSpc>
                <a:spcPct val="120000"/>
              </a:lnSpc>
              <a:spcBef>
                <a:spcPts val="141"/>
              </a:spcBef>
              <a:spcAft>
                <a:spcPts val="0"/>
              </a:spcAft>
              <a:buClr>
                <a:schemeClr val="dk1"/>
              </a:buClr>
              <a:buSzPts val="1440"/>
              <a:buChar char="•"/>
              <a:defRPr/>
            </a:lvl5pPr>
            <a:lvl6pPr indent="-342900" lvl="5" marL="2743200" algn="l">
              <a:lnSpc>
                <a:spcPct val="90000"/>
              </a:lnSpc>
              <a:spcBef>
                <a:spcPts val="353"/>
              </a:spcBef>
              <a:spcAft>
                <a:spcPts val="0"/>
              </a:spcAft>
              <a:buClr>
                <a:schemeClr val="dk1"/>
              </a:buClr>
              <a:buSzPts val="1800"/>
              <a:buChar char="•"/>
              <a:defRPr/>
            </a:lvl6pPr>
            <a:lvl7pPr indent="-342900" lvl="6" marL="3200400" algn="l">
              <a:lnSpc>
                <a:spcPct val="90000"/>
              </a:lnSpc>
              <a:spcBef>
                <a:spcPts val="353"/>
              </a:spcBef>
              <a:spcAft>
                <a:spcPts val="0"/>
              </a:spcAft>
              <a:buClr>
                <a:schemeClr val="dk1"/>
              </a:buClr>
              <a:buSzPts val="1800"/>
              <a:buChar char="•"/>
              <a:defRPr/>
            </a:lvl7pPr>
            <a:lvl8pPr indent="-342900" lvl="7" marL="3657600" algn="l">
              <a:lnSpc>
                <a:spcPct val="90000"/>
              </a:lnSpc>
              <a:spcBef>
                <a:spcPts val="353"/>
              </a:spcBef>
              <a:spcAft>
                <a:spcPts val="0"/>
              </a:spcAft>
              <a:buClr>
                <a:schemeClr val="dk1"/>
              </a:buClr>
              <a:buSzPts val="1800"/>
              <a:buChar char="•"/>
              <a:defRPr/>
            </a:lvl8pPr>
            <a:lvl9pPr indent="-342900" lvl="8" marL="4114800" algn="l">
              <a:lnSpc>
                <a:spcPct val="90000"/>
              </a:lnSpc>
              <a:spcBef>
                <a:spcPts val="353"/>
              </a:spcBef>
              <a:spcAft>
                <a:spcPts val="0"/>
              </a:spcAft>
              <a:buClr>
                <a:schemeClr val="dk1"/>
              </a:buClr>
              <a:buSzPts val="1800"/>
              <a:buChar char="•"/>
              <a:defRPr/>
            </a:lvl9pPr>
          </a:lstStyle>
          <a:p/>
        </p:txBody>
      </p:sp>
      <p:sp>
        <p:nvSpPr>
          <p:cNvPr id="718" name="Google Shape;718;p191"/>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19" name="Google Shape;719;p191"/>
          <p:cNvSpPr txBox="1"/>
          <p:nvPr>
            <p:ph idx="11" type="ftr"/>
          </p:nvPr>
        </p:nvSpPr>
        <p:spPr>
          <a:xfrm>
            <a:off x="304802" y="6553201"/>
            <a:ext cx="57912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3744">
          <p15:clr>
            <a:srgbClr val="FBAE40"/>
          </p15:clr>
        </p15:guide>
        <p15:guide id="2" pos="3936">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6" name="Shape 726"/>
        <p:cNvGrpSpPr/>
        <p:nvPr/>
      </p:nvGrpSpPr>
      <p:grpSpPr>
        <a:xfrm>
          <a:off x="0" y="0"/>
          <a:ext cx="0" cy="0"/>
          <a:chOff x="0" y="0"/>
          <a:chExt cx="0" cy="0"/>
        </a:xfrm>
      </p:grpSpPr>
      <p:sp>
        <p:nvSpPr>
          <p:cNvPr id="727" name="Google Shape;727;p7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8" name="Google Shape;728;p7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9" name="Google Shape;729;p7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30" name="Shape 730"/>
        <p:cNvGrpSpPr/>
        <p:nvPr/>
      </p:nvGrpSpPr>
      <p:grpSpPr>
        <a:xfrm>
          <a:off x="0" y="0"/>
          <a:ext cx="0" cy="0"/>
          <a:chOff x="0" y="0"/>
          <a:chExt cx="0" cy="0"/>
        </a:xfrm>
      </p:grpSpPr>
      <p:sp>
        <p:nvSpPr>
          <p:cNvPr id="731" name="Google Shape;731;p135"/>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2" name="Google Shape;732;p135"/>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33" name="Google Shape;733;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4" name="Google Shape;734;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5" name="Google Shape;735;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36" name="Shape 736"/>
        <p:cNvGrpSpPr/>
        <p:nvPr/>
      </p:nvGrpSpPr>
      <p:grpSpPr>
        <a:xfrm>
          <a:off x="0" y="0"/>
          <a:ext cx="0" cy="0"/>
          <a:chOff x="0" y="0"/>
          <a:chExt cx="0" cy="0"/>
        </a:xfrm>
      </p:grpSpPr>
      <p:sp>
        <p:nvSpPr>
          <p:cNvPr id="737" name="Google Shape;737;p1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8" name="Google Shape;738;p13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9" name="Google Shape;739;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0" name="Google Shape;740;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1" name="Google Shape;741;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42" name="Shape 742"/>
        <p:cNvGrpSpPr/>
        <p:nvPr/>
      </p:nvGrpSpPr>
      <p:grpSpPr>
        <a:xfrm>
          <a:off x="0" y="0"/>
          <a:ext cx="0" cy="0"/>
          <a:chOff x="0" y="0"/>
          <a:chExt cx="0" cy="0"/>
        </a:xfrm>
      </p:grpSpPr>
      <p:sp>
        <p:nvSpPr>
          <p:cNvPr id="743" name="Google Shape;743;p137"/>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4" name="Google Shape;744;p137"/>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745" name="Google Shape;745;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6" name="Google Shape;746;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7" name="Google Shape;747;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48" name="Shape 748"/>
        <p:cNvGrpSpPr/>
        <p:nvPr/>
      </p:nvGrpSpPr>
      <p:grpSpPr>
        <a:xfrm>
          <a:off x="0" y="0"/>
          <a:ext cx="0" cy="0"/>
          <a:chOff x="0" y="0"/>
          <a:chExt cx="0" cy="0"/>
        </a:xfrm>
      </p:grpSpPr>
      <p:sp>
        <p:nvSpPr>
          <p:cNvPr id="749" name="Google Shape;749;p1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0" name="Google Shape;750;p138"/>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1" name="Google Shape;751;p138"/>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2" name="Google Shape;752;p1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3" name="Google Shape;753;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4" name="Google Shape;754;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755" name="Shape 755"/>
        <p:cNvGrpSpPr/>
        <p:nvPr/>
      </p:nvGrpSpPr>
      <p:grpSpPr>
        <a:xfrm>
          <a:off x="0" y="0"/>
          <a:ext cx="0" cy="0"/>
          <a:chOff x="0" y="0"/>
          <a:chExt cx="0" cy="0"/>
        </a:xfrm>
      </p:grpSpPr>
      <p:sp>
        <p:nvSpPr>
          <p:cNvPr id="756" name="Google Shape;756;p139"/>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7" name="Google Shape;757;p139"/>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58" name="Google Shape;758;p139"/>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9" name="Google Shape;759;p139"/>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60" name="Google Shape;760;p139"/>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1" name="Google Shape;761;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2" name="Google Shape;762;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3" name="Google Shape;763;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4" name="Shape 764"/>
        <p:cNvGrpSpPr/>
        <p:nvPr/>
      </p:nvGrpSpPr>
      <p:grpSpPr>
        <a:xfrm>
          <a:off x="0" y="0"/>
          <a:ext cx="0" cy="0"/>
          <a:chOff x="0" y="0"/>
          <a:chExt cx="0" cy="0"/>
        </a:xfrm>
      </p:grpSpPr>
      <p:sp>
        <p:nvSpPr>
          <p:cNvPr id="765" name="Google Shape;765;p14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6" name="Google Shape;766;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7" name="Google Shape;767;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 name="Google Shape;768;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69" name="Shape 769"/>
        <p:cNvGrpSpPr/>
        <p:nvPr/>
      </p:nvGrpSpPr>
      <p:grpSpPr>
        <a:xfrm>
          <a:off x="0" y="0"/>
          <a:ext cx="0" cy="0"/>
          <a:chOff x="0" y="0"/>
          <a:chExt cx="0" cy="0"/>
        </a:xfrm>
      </p:grpSpPr>
      <p:sp>
        <p:nvSpPr>
          <p:cNvPr id="770" name="Google Shape;770;p1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1" name="Google Shape;771;p14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72" name="Google Shape;772;p14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73" name="Google Shape;773;p1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 name="Google Shape;774;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76" name="Shape 776"/>
        <p:cNvGrpSpPr/>
        <p:nvPr/>
      </p:nvGrpSpPr>
      <p:grpSpPr>
        <a:xfrm>
          <a:off x="0" y="0"/>
          <a:ext cx="0" cy="0"/>
          <a:chOff x="0" y="0"/>
          <a:chExt cx="0" cy="0"/>
        </a:xfrm>
      </p:grpSpPr>
      <p:sp>
        <p:nvSpPr>
          <p:cNvPr id="777" name="Google Shape;777;p14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8" name="Google Shape;778;p142"/>
          <p:cNvSpPr/>
          <p:nvPr>
            <p:ph idx="2" type="pic"/>
          </p:nvPr>
        </p:nvSpPr>
        <p:spPr>
          <a:xfrm>
            <a:off x="5183188" y="987425"/>
            <a:ext cx="6172200" cy="4873625"/>
          </a:xfrm>
          <a:prstGeom prst="rect">
            <a:avLst/>
          </a:prstGeom>
          <a:noFill/>
          <a:ln>
            <a:noFill/>
          </a:ln>
        </p:spPr>
      </p:sp>
      <p:sp>
        <p:nvSpPr>
          <p:cNvPr id="779" name="Google Shape;779;p142"/>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80" name="Google Shape;780;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5" name="Shape 115"/>
        <p:cNvGrpSpPr/>
        <p:nvPr/>
      </p:nvGrpSpPr>
      <p:grpSpPr>
        <a:xfrm>
          <a:off x="0" y="0"/>
          <a:ext cx="0" cy="0"/>
          <a:chOff x="0" y="0"/>
          <a:chExt cx="0" cy="0"/>
        </a:xfrm>
      </p:grpSpPr>
      <p:sp>
        <p:nvSpPr>
          <p:cNvPr id="116" name="Google Shape;116;p158"/>
          <p:cNvSpPr txBox="1"/>
          <p:nvPr>
            <p:ph type="title"/>
          </p:nvPr>
        </p:nvSpPr>
        <p:spPr>
          <a:xfrm>
            <a:off x="1391873"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58"/>
          <p:cNvSpPr txBox="1"/>
          <p:nvPr>
            <p:ph idx="1" type="body"/>
          </p:nvPr>
        </p:nvSpPr>
        <p:spPr>
          <a:xfrm>
            <a:off x="1391876" y="2323916"/>
            <a:ext cx="9035401" cy="3508912"/>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118" name="Google Shape;118;p158"/>
          <p:cNvSpPr txBox="1"/>
          <p:nvPr>
            <p:ph idx="10" type="dt"/>
          </p:nvPr>
        </p:nvSpPr>
        <p:spPr>
          <a:xfrm>
            <a:off x="7996477"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58"/>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58"/>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953">
                <a:solidFill>
                  <a:srgbClr val="FEFEFE"/>
                </a:solidFill>
                <a:latin typeface="Century Gothic"/>
                <a:ea typeface="Century Gothic"/>
                <a:cs typeface="Century Gothic"/>
                <a:sym typeface="Century Gothic"/>
              </a:defRPr>
            </a:lvl1pPr>
            <a:lvl2pPr indent="0" lvl="1" marL="0" marR="0" algn="l">
              <a:spcBef>
                <a:spcPts val="0"/>
              </a:spcBef>
              <a:buNone/>
              <a:defRPr sz="953">
                <a:solidFill>
                  <a:srgbClr val="FEFEFE"/>
                </a:solidFill>
                <a:latin typeface="Century Gothic"/>
                <a:ea typeface="Century Gothic"/>
                <a:cs typeface="Century Gothic"/>
                <a:sym typeface="Century Gothic"/>
              </a:defRPr>
            </a:lvl2pPr>
            <a:lvl3pPr indent="0" lvl="2" marL="0" marR="0" algn="l">
              <a:spcBef>
                <a:spcPts val="0"/>
              </a:spcBef>
              <a:buNone/>
              <a:defRPr sz="953">
                <a:solidFill>
                  <a:srgbClr val="FEFEFE"/>
                </a:solidFill>
                <a:latin typeface="Century Gothic"/>
                <a:ea typeface="Century Gothic"/>
                <a:cs typeface="Century Gothic"/>
                <a:sym typeface="Century Gothic"/>
              </a:defRPr>
            </a:lvl3pPr>
            <a:lvl4pPr indent="0" lvl="3" marL="0" marR="0" algn="l">
              <a:spcBef>
                <a:spcPts val="0"/>
              </a:spcBef>
              <a:buNone/>
              <a:defRPr sz="953">
                <a:solidFill>
                  <a:srgbClr val="FEFEFE"/>
                </a:solidFill>
                <a:latin typeface="Century Gothic"/>
                <a:ea typeface="Century Gothic"/>
                <a:cs typeface="Century Gothic"/>
                <a:sym typeface="Century Gothic"/>
              </a:defRPr>
            </a:lvl4pPr>
            <a:lvl5pPr indent="0" lvl="4" marL="0" marR="0" algn="l">
              <a:spcBef>
                <a:spcPts val="0"/>
              </a:spcBef>
              <a:buNone/>
              <a:defRPr sz="953">
                <a:solidFill>
                  <a:srgbClr val="FEFEFE"/>
                </a:solidFill>
                <a:latin typeface="Century Gothic"/>
                <a:ea typeface="Century Gothic"/>
                <a:cs typeface="Century Gothic"/>
                <a:sym typeface="Century Gothic"/>
              </a:defRPr>
            </a:lvl5pPr>
            <a:lvl6pPr indent="0" lvl="5" marL="0" marR="0" algn="l">
              <a:spcBef>
                <a:spcPts val="0"/>
              </a:spcBef>
              <a:buNone/>
              <a:defRPr sz="953">
                <a:solidFill>
                  <a:srgbClr val="FEFEFE"/>
                </a:solidFill>
                <a:latin typeface="Century Gothic"/>
                <a:ea typeface="Century Gothic"/>
                <a:cs typeface="Century Gothic"/>
                <a:sym typeface="Century Gothic"/>
              </a:defRPr>
            </a:lvl6pPr>
            <a:lvl7pPr indent="0" lvl="6" marL="0" marR="0" algn="l">
              <a:spcBef>
                <a:spcPts val="0"/>
              </a:spcBef>
              <a:buNone/>
              <a:defRPr sz="953">
                <a:solidFill>
                  <a:srgbClr val="FEFEFE"/>
                </a:solidFill>
                <a:latin typeface="Century Gothic"/>
                <a:ea typeface="Century Gothic"/>
                <a:cs typeface="Century Gothic"/>
                <a:sym typeface="Century Gothic"/>
              </a:defRPr>
            </a:lvl7pPr>
            <a:lvl8pPr indent="0" lvl="7" marL="0" marR="0" algn="l">
              <a:spcBef>
                <a:spcPts val="0"/>
              </a:spcBef>
              <a:buNone/>
              <a:defRPr sz="953">
                <a:solidFill>
                  <a:srgbClr val="FEFEFE"/>
                </a:solidFill>
                <a:latin typeface="Century Gothic"/>
                <a:ea typeface="Century Gothic"/>
                <a:cs typeface="Century Gothic"/>
                <a:sym typeface="Century Gothic"/>
              </a:defRPr>
            </a:lvl8pPr>
            <a:lvl9pPr indent="0" lvl="8" marL="0" marR="0" algn="l">
              <a:spcBef>
                <a:spcPts val="0"/>
              </a:spcBef>
              <a:buNone/>
              <a:defRPr sz="953">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83" name="Shape 783"/>
        <p:cNvGrpSpPr/>
        <p:nvPr/>
      </p:nvGrpSpPr>
      <p:grpSpPr>
        <a:xfrm>
          <a:off x="0" y="0"/>
          <a:ext cx="0" cy="0"/>
          <a:chOff x="0" y="0"/>
          <a:chExt cx="0" cy="0"/>
        </a:xfrm>
      </p:grpSpPr>
      <p:sp>
        <p:nvSpPr>
          <p:cNvPr id="784" name="Google Shape;784;p14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5" name="Google Shape;785;p143"/>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86" name="Google Shape;786;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7" name="Google Shape;787;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9" name="Shape 789"/>
        <p:cNvGrpSpPr/>
        <p:nvPr/>
      </p:nvGrpSpPr>
      <p:grpSpPr>
        <a:xfrm>
          <a:off x="0" y="0"/>
          <a:ext cx="0" cy="0"/>
          <a:chOff x="0" y="0"/>
          <a:chExt cx="0" cy="0"/>
        </a:xfrm>
      </p:grpSpPr>
      <p:sp>
        <p:nvSpPr>
          <p:cNvPr id="790" name="Google Shape;790;p144"/>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1" name="Google Shape;791;p144"/>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92" name="Google Shape;792;p1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 name="Google Shape;793;p1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4" name="Google Shape;794;p1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4" name="Shape 844"/>
        <p:cNvGrpSpPr/>
        <p:nvPr/>
      </p:nvGrpSpPr>
      <p:grpSpPr>
        <a:xfrm>
          <a:off x="0" y="0"/>
          <a:ext cx="0" cy="0"/>
          <a:chOff x="0" y="0"/>
          <a:chExt cx="0" cy="0"/>
        </a:xfrm>
      </p:grpSpPr>
      <p:sp>
        <p:nvSpPr>
          <p:cNvPr id="845" name="Google Shape;845;p75"/>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6" name="Google Shape;846;p75"/>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7" name="Google Shape;847;p75"/>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1197">
                <a:solidFill>
                  <a:srgbClr val="FEFEFE"/>
                </a:solidFill>
                <a:latin typeface="Century Gothic"/>
                <a:ea typeface="Century Gothic"/>
                <a:cs typeface="Century Gothic"/>
                <a:sym typeface="Century Gothic"/>
              </a:defRPr>
            </a:lvl1pPr>
            <a:lvl2pPr indent="0" lvl="1" marL="0" marR="0" algn="l">
              <a:spcBef>
                <a:spcPts val="0"/>
              </a:spcBef>
              <a:buNone/>
              <a:defRPr sz="1197">
                <a:solidFill>
                  <a:srgbClr val="FEFEFE"/>
                </a:solidFill>
                <a:latin typeface="Century Gothic"/>
                <a:ea typeface="Century Gothic"/>
                <a:cs typeface="Century Gothic"/>
                <a:sym typeface="Century Gothic"/>
              </a:defRPr>
            </a:lvl2pPr>
            <a:lvl3pPr indent="0" lvl="2" marL="0" marR="0" algn="l">
              <a:spcBef>
                <a:spcPts val="0"/>
              </a:spcBef>
              <a:buNone/>
              <a:defRPr sz="1197">
                <a:solidFill>
                  <a:srgbClr val="FEFEFE"/>
                </a:solidFill>
                <a:latin typeface="Century Gothic"/>
                <a:ea typeface="Century Gothic"/>
                <a:cs typeface="Century Gothic"/>
                <a:sym typeface="Century Gothic"/>
              </a:defRPr>
            </a:lvl3pPr>
            <a:lvl4pPr indent="0" lvl="3" marL="0" marR="0" algn="l">
              <a:spcBef>
                <a:spcPts val="0"/>
              </a:spcBef>
              <a:buNone/>
              <a:defRPr sz="1197">
                <a:solidFill>
                  <a:srgbClr val="FEFEFE"/>
                </a:solidFill>
                <a:latin typeface="Century Gothic"/>
                <a:ea typeface="Century Gothic"/>
                <a:cs typeface="Century Gothic"/>
                <a:sym typeface="Century Gothic"/>
              </a:defRPr>
            </a:lvl4pPr>
            <a:lvl5pPr indent="0" lvl="4" marL="0" marR="0" algn="l">
              <a:spcBef>
                <a:spcPts val="0"/>
              </a:spcBef>
              <a:buNone/>
              <a:defRPr sz="1197">
                <a:solidFill>
                  <a:srgbClr val="FEFEFE"/>
                </a:solidFill>
                <a:latin typeface="Century Gothic"/>
                <a:ea typeface="Century Gothic"/>
                <a:cs typeface="Century Gothic"/>
                <a:sym typeface="Century Gothic"/>
              </a:defRPr>
            </a:lvl5pPr>
            <a:lvl6pPr indent="0" lvl="5" marL="0" marR="0" algn="l">
              <a:spcBef>
                <a:spcPts val="0"/>
              </a:spcBef>
              <a:buNone/>
              <a:defRPr sz="1197">
                <a:solidFill>
                  <a:srgbClr val="FEFEFE"/>
                </a:solidFill>
                <a:latin typeface="Century Gothic"/>
                <a:ea typeface="Century Gothic"/>
                <a:cs typeface="Century Gothic"/>
                <a:sym typeface="Century Gothic"/>
              </a:defRPr>
            </a:lvl6pPr>
            <a:lvl7pPr indent="0" lvl="6" marL="0" marR="0" algn="l">
              <a:spcBef>
                <a:spcPts val="0"/>
              </a:spcBef>
              <a:buNone/>
              <a:defRPr sz="1197">
                <a:solidFill>
                  <a:srgbClr val="FEFEFE"/>
                </a:solidFill>
                <a:latin typeface="Century Gothic"/>
                <a:ea typeface="Century Gothic"/>
                <a:cs typeface="Century Gothic"/>
                <a:sym typeface="Century Gothic"/>
              </a:defRPr>
            </a:lvl7pPr>
            <a:lvl8pPr indent="0" lvl="7" marL="0" marR="0" algn="l">
              <a:spcBef>
                <a:spcPts val="0"/>
              </a:spcBef>
              <a:buNone/>
              <a:defRPr sz="1197">
                <a:solidFill>
                  <a:srgbClr val="FEFEFE"/>
                </a:solidFill>
                <a:latin typeface="Century Gothic"/>
                <a:ea typeface="Century Gothic"/>
                <a:cs typeface="Century Gothic"/>
                <a:sym typeface="Century Gothic"/>
              </a:defRPr>
            </a:lvl8pPr>
            <a:lvl9pPr indent="0" lvl="8" marL="0" marR="0" algn="l">
              <a:spcBef>
                <a:spcPts val="0"/>
              </a:spcBef>
              <a:buNone/>
              <a:defRPr sz="1197">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848" name="Shape 848"/>
        <p:cNvGrpSpPr/>
        <p:nvPr/>
      </p:nvGrpSpPr>
      <p:grpSpPr>
        <a:xfrm>
          <a:off x="0" y="0"/>
          <a:ext cx="0" cy="0"/>
          <a:chOff x="0" y="0"/>
          <a:chExt cx="0" cy="0"/>
        </a:xfrm>
      </p:grpSpPr>
      <p:grpSp>
        <p:nvGrpSpPr>
          <p:cNvPr id="849" name="Google Shape;849;p145"/>
          <p:cNvGrpSpPr/>
          <p:nvPr/>
        </p:nvGrpSpPr>
        <p:grpSpPr>
          <a:xfrm>
            <a:off x="-860464" y="-12958"/>
            <a:ext cx="13945276" cy="7129466"/>
            <a:chOff x="-644933" y="-12958"/>
            <a:chExt cx="10458572" cy="7129466"/>
          </a:xfrm>
        </p:grpSpPr>
        <p:grpSp>
          <p:nvGrpSpPr>
            <p:cNvPr id="850" name="Google Shape;850;p145"/>
            <p:cNvGrpSpPr/>
            <p:nvPr/>
          </p:nvGrpSpPr>
          <p:grpSpPr>
            <a:xfrm>
              <a:off x="392" y="-12958"/>
              <a:ext cx="9135519" cy="6870958"/>
              <a:chOff x="392" y="-12958"/>
              <a:chExt cx="9135519" cy="6870958"/>
            </a:xfrm>
          </p:grpSpPr>
          <p:grpSp>
            <p:nvGrpSpPr>
              <p:cNvPr id="851" name="Google Shape;851;p145"/>
              <p:cNvGrpSpPr/>
              <p:nvPr/>
            </p:nvGrpSpPr>
            <p:grpSpPr>
              <a:xfrm>
                <a:off x="392" y="0"/>
                <a:ext cx="2513964" cy="6858000"/>
                <a:chOff x="392" y="0"/>
                <a:chExt cx="2513964" cy="6858000"/>
              </a:xfrm>
            </p:grpSpPr>
            <p:sp>
              <p:nvSpPr>
                <p:cNvPr id="852" name="Google Shape;852;p145"/>
                <p:cNvSpPr/>
                <p:nvPr/>
              </p:nvSpPr>
              <p:spPr>
                <a:xfrm>
                  <a:off x="913944"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53" name="Google Shape;853;p145"/>
                <p:cNvSpPr/>
                <p:nvPr/>
              </p:nvSpPr>
              <p:spPr>
                <a:xfrm>
                  <a:off x="392"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54" name="Google Shape;854;p145"/>
                <p:cNvSpPr/>
                <p:nvPr/>
              </p:nvSpPr>
              <p:spPr>
                <a:xfrm>
                  <a:off x="228441"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grpSp>
            <p:nvGrpSpPr>
              <p:cNvPr id="855" name="Google Shape;855;p145"/>
              <p:cNvGrpSpPr/>
              <p:nvPr/>
            </p:nvGrpSpPr>
            <p:grpSpPr>
              <a:xfrm>
                <a:off x="423911" y="0"/>
                <a:ext cx="2513964" cy="6858000"/>
                <a:chOff x="1001" y="0"/>
                <a:chExt cx="2513964" cy="6858000"/>
              </a:xfrm>
            </p:grpSpPr>
            <p:sp>
              <p:nvSpPr>
                <p:cNvPr id="856" name="Google Shape;856;p145"/>
                <p:cNvSpPr/>
                <p:nvPr/>
              </p:nvSpPr>
              <p:spPr>
                <a:xfrm>
                  <a:off x="914553"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57" name="Google Shape;857;p145"/>
                <p:cNvSpPr/>
                <p:nvPr/>
              </p:nvSpPr>
              <p:spPr>
                <a:xfrm>
                  <a:off x="1001"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58" name="Google Shape;858;p145"/>
                <p:cNvSpPr/>
                <p:nvPr/>
              </p:nvSpPr>
              <p:spPr>
                <a:xfrm>
                  <a:off x="229050"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grpSp>
            <p:nvGrpSpPr>
              <p:cNvPr id="859" name="Google Shape;859;p145"/>
              <p:cNvGrpSpPr/>
              <p:nvPr/>
            </p:nvGrpSpPr>
            <p:grpSpPr>
              <a:xfrm rot="10800000">
                <a:off x="6621947" y="-12958"/>
                <a:ext cx="2513964" cy="6866638"/>
                <a:chOff x="8089" y="4320"/>
                <a:chExt cx="2513964" cy="6866638"/>
              </a:xfrm>
            </p:grpSpPr>
            <p:sp>
              <p:nvSpPr>
                <p:cNvPr id="860" name="Google Shape;860;p145"/>
                <p:cNvSpPr/>
                <p:nvPr/>
              </p:nvSpPr>
              <p:spPr>
                <a:xfrm>
                  <a:off x="921640" y="4320"/>
                  <a:ext cx="1600413"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61" name="Google Shape;861;p145"/>
                <p:cNvSpPr/>
                <p:nvPr/>
              </p:nvSpPr>
              <p:spPr>
                <a:xfrm>
                  <a:off x="8089" y="12959"/>
                  <a:ext cx="457454"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62" name="Google Shape;862;p145"/>
                <p:cNvSpPr/>
                <p:nvPr/>
              </p:nvSpPr>
              <p:spPr>
                <a:xfrm>
                  <a:off x="227993" y="12959"/>
                  <a:ext cx="762877"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863" name="Google Shape;863;p145"/>
              <p:cNvSpPr/>
              <p:nvPr/>
            </p:nvSpPr>
            <p:spPr>
              <a:xfrm>
                <a:off x="3810705" y="0"/>
                <a:ext cx="2819386"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64" name="Google Shape;864;p145"/>
              <p:cNvSpPr/>
              <p:nvPr/>
            </p:nvSpPr>
            <p:spPr>
              <a:xfrm>
                <a:off x="2895795" y="0"/>
                <a:ext cx="457454"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65" name="Google Shape;865;p145"/>
              <p:cNvSpPr/>
              <p:nvPr/>
            </p:nvSpPr>
            <p:spPr>
              <a:xfrm>
                <a:off x="3123844"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866" name="Google Shape;866;p145"/>
            <p:cNvSpPr/>
            <p:nvPr/>
          </p:nvSpPr>
          <p:spPr>
            <a:xfrm>
              <a:off x="-11825" y="5035151"/>
              <a:ext cx="9143664" cy="1176356"/>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867" name="Google Shape;867;p145"/>
            <p:cNvSpPr/>
            <p:nvPr/>
          </p:nvSpPr>
          <p:spPr>
            <a:xfrm>
              <a:off x="-11825" y="3467156"/>
              <a:ext cx="9143664" cy="891267"/>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868" name="Google Shape;868;p145"/>
            <p:cNvSpPr/>
            <p:nvPr/>
          </p:nvSpPr>
          <p:spPr>
            <a:xfrm>
              <a:off x="-24042" y="5641327"/>
              <a:ext cx="3005355" cy="121091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869" name="Google Shape;869;p145"/>
            <p:cNvSpPr/>
            <p:nvPr/>
          </p:nvSpPr>
          <p:spPr>
            <a:xfrm>
              <a:off x="-11825" y="5284245"/>
              <a:ext cx="9143664" cy="1478725"/>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870" name="Google Shape;870;p145"/>
            <p:cNvSpPr/>
            <p:nvPr/>
          </p:nvSpPr>
          <p:spPr>
            <a:xfrm>
              <a:off x="2136990" y="5131621"/>
              <a:ext cx="6982631" cy="1720620"/>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871" name="Google Shape;871;p145"/>
            <p:cNvSpPr/>
            <p:nvPr/>
          </p:nvSpPr>
          <p:spPr>
            <a:xfrm rot="1800000">
              <a:off x="2996245" y="2859540"/>
              <a:ext cx="1601770"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72" name="Google Shape;872;p145"/>
            <p:cNvSpPr/>
            <p:nvPr/>
          </p:nvSpPr>
          <p:spPr>
            <a:xfrm rot="1800000">
              <a:off x="3719756"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73" name="Google Shape;873;p145"/>
            <p:cNvSpPr/>
            <p:nvPr/>
          </p:nvSpPr>
          <p:spPr>
            <a:xfrm rot="1800000">
              <a:off x="3729259" y="1592473"/>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74" name="Google Shape;874;p145"/>
            <p:cNvSpPr/>
            <p:nvPr/>
          </p:nvSpPr>
          <p:spPr>
            <a:xfrm rot="1800000">
              <a:off x="2977241" y="325406"/>
              <a:ext cx="1601770" cy="1388014"/>
            </a:xfrm>
            <a:prstGeom prst="hexagon">
              <a:avLst>
                <a:gd fmla="val 28544" name="adj"/>
                <a:gd fmla="val 115470" name="vf"/>
              </a:avLst>
            </a:prstGeom>
            <a:solidFill>
              <a:schemeClr val="lt1">
                <a:alpha val="3921"/>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75" name="Google Shape;875;p145"/>
            <p:cNvSpPr/>
            <p:nvPr/>
          </p:nvSpPr>
          <p:spPr>
            <a:xfrm rot="1800000">
              <a:off x="4463629" y="5383595"/>
              <a:ext cx="1600413" cy="1388014"/>
            </a:xfrm>
            <a:prstGeom prst="hexagon">
              <a:avLst>
                <a:gd fmla="val 28544" name="adj"/>
                <a:gd fmla="val 115470" name="vf"/>
              </a:avLst>
            </a:prstGeom>
            <a:solidFill>
              <a:schemeClr val="lt1">
                <a:alpha val="5882"/>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76" name="Google Shape;876;p145"/>
            <p:cNvSpPr/>
            <p:nvPr/>
          </p:nvSpPr>
          <p:spPr>
            <a:xfrm rot="1800000">
              <a:off x="-382404" y="4201479"/>
              <a:ext cx="1261055" cy="1388014"/>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77" name="Google Shape;877;p145"/>
            <p:cNvSpPr/>
            <p:nvPr/>
          </p:nvSpPr>
          <p:spPr>
            <a:xfrm rot="1800000">
              <a:off x="24826" y="5402312"/>
              <a:ext cx="1600413"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78" name="Google Shape;878;p145"/>
            <p:cNvSpPr/>
            <p:nvPr/>
          </p:nvSpPr>
          <p:spPr>
            <a:xfrm rot="1800000">
              <a:off x="53332" y="2849461"/>
              <a:ext cx="1600412"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79" name="Google Shape;879;p145"/>
            <p:cNvSpPr/>
            <p:nvPr/>
          </p:nvSpPr>
          <p:spPr>
            <a:xfrm rot="1800000">
              <a:off x="776843"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80" name="Google Shape;880;p145"/>
            <p:cNvSpPr/>
            <p:nvPr/>
          </p:nvSpPr>
          <p:spPr>
            <a:xfrm rot="1800000">
              <a:off x="1509857" y="5412392"/>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81" name="Google Shape;881;p145"/>
            <p:cNvSpPr/>
            <p:nvPr/>
          </p:nvSpPr>
          <p:spPr>
            <a:xfrm rot="1800000">
              <a:off x="1528861" y="2859540"/>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82" name="Google Shape;882;p145"/>
            <p:cNvSpPr/>
            <p:nvPr/>
          </p:nvSpPr>
          <p:spPr>
            <a:xfrm rot="1800000">
              <a:off x="795847" y="156367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83" name="Google Shape;883;p145"/>
            <p:cNvSpPr/>
            <p:nvPr/>
          </p:nvSpPr>
          <p:spPr>
            <a:xfrm rot="1800000">
              <a:off x="6806557" y="4145325"/>
              <a:ext cx="1600413"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84" name="Google Shape;884;p145"/>
            <p:cNvSpPr/>
            <p:nvPr/>
          </p:nvSpPr>
          <p:spPr>
            <a:xfrm rot="1800000">
              <a:off x="7549073" y="5421031"/>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85" name="Google Shape;885;p145"/>
            <p:cNvSpPr/>
            <p:nvPr/>
          </p:nvSpPr>
          <p:spPr>
            <a:xfrm rot="1800000">
              <a:off x="7549073" y="2868179"/>
              <a:ext cx="1601770" cy="138945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86" name="Google Shape;886;p145"/>
            <p:cNvSpPr/>
            <p:nvPr/>
          </p:nvSpPr>
          <p:spPr>
            <a:xfrm rot="1800000">
              <a:off x="8306520" y="4056054"/>
              <a:ext cx="1243408" cy="1388014"/>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1"/>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87" name="Google Shape;887;p145"/>
            <p:cNvSpPr/>
            <p:nvPr/>
          </p:nvSpPr>
          <p:spPr>
            <a:xfrm rot="1800000">
              <a:off x="8306520" y="1511841"/>
              <a:ext cx="1242050" cy="1388014"/>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888" name="Google Shape;888;p145"/>
          <p:cNvSpPr/>
          <p:nvPr/>
        </p:nvSpPr>
        <p:spPr>
          <a:xfrm>
            <a:off x="6081521" y="-21598"/>
            <a:ext cx="4905036" cy="6271982"/>
          </a:xfrm>
          <a:prstGeom prst="rect">
            <a:avLst/>
          </a:prstGeom>
          <a:solidFill>
            <a:srgbClr val="F5F5F5"/>
          </a:solidFill>
          <a:ln cap="flat" cmpd="sng" w="15875">
            <a:solidFill>
              <a:srgbClr val="74A50F"/>
            </a:solidFill>
            <a:prstDash val="solid"/>
            <a:round/>
            <a:headEnd len="sm" w="sm" type="none"/>
            <a:tailEnd len="sm" w="sm" type="none"/>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89" name="Google Shape;889;p145"/>
          <p:cNvSpPr/>
          <p:nvPr/>
        </p:nvSpPr>
        <p:spPr>
          <a:xfrm>
            <a:off x="6199170" y="-21598"/>
            <a:ext cx="4673359" cy="2312398"/>
          </a:xfrm>
          <a:prstGeom prst="rect">
            <a:avLst/>
          </a:prstGeom>
          <a:solidFill>
            <a:schemeClr val="accent2"/>
          </a:solidFill>
          <a:ln>
            <a:noFill/>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90" name="Google Shape;890;p145"/>
          <p:cNvSpPr/>
          <p:nvPr/>
        </p:nvSpPr>
        <p:spPr>
          <a:xfrm>
            <a:off x="6200979" y="6087680"/>
            <a:ext cx="4673359" cy="82072"/>
          </a:xfrm>
          <a:prstGeom prst="rect">
            <a:avLst/>
          </a:prstGeom>
          <a:solidFill>
            <a:schemeClr val="accent1"/>
          </a:solidFill>
          <a:ln>
            <a:noFill/>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91" name="Google Shape;891;p145"/>
          <p:cNvSpPr/>
          <p:nvPr/>
        </p:nvSpPr>
        <p:spPr>
          <a:xfrm>
            <a:off x="6200979" y="6087680"/>
            <a:ext cx="4673359" cy="82072"/>
          </a:xfrm>
          <a:prstGeom prst="rect">
            <a:avLst/>
          </a:prstGeom>
          <a:solidFill>
            <a:schemeClr val="accent1"/>
          </a:solidFill>
          <a:ln>
            <a:noFill/>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92" name="Google Shape;892;p145"/>
          <p:cNvSpPr txBox="1"/>
          <p:nvPr>
            <p:ph type="ctrTitle"/>
          </p:nvPr>
        </p:nvSpPr>
        <p:spPr>
          <a:xfrm>
            <a:off x="6311155" y="2708476"/>
            <a:ext cx="4417807" cy="1702160"/>
          </a:xfrm>
          <a:prstGeom prst="rect">
            <a:avLst/>
          </a:prstGeom>
          <a:noFill/>
          <a:ln>
            <a:noFill/>
          </a:ln>
        </p:spPr>
        <p:txBody>
          <a:bodyPr anchorCtr="0" anchor="b" bIns="52150" lIns="104300" spcFirstLastPara="1" rIns="104300" wrap="square" tIns="52150">
            <a:normAutofit/>
          </a:bodyPr>
          <a:lstStyle>
            <a:lvl1pPr lvl="0" algn="l">
              <a:spcBef>
                <a:spcPts val="0"/>
              </a:spcBef>
              <a:spcAft>
                <a:spcPts val="0"/>
              </a:spcAft>
              <a:buSzPts val="1400"/>
              <a:buNone/>
              <a:defRPr sz="3506"/>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3" name="Google Shape;893;p145"/>
          <p:cNvSpPr txBox="1"/>
          <p:nvPr>
            <p:ph idx="1" type="subTitle"/>
          </p:nvPr>
        </p:nvSpPr>
        <p:spPr>
          <a:xfrm>
            <a:off x="6311155" y="4421081"/>
            <a:ext cx="4413071" cy="1260629"/>
          </a:xfrm>
          <a:prstGeom prst="rect">
            <a:avLst/>
          </a:prstGeom>
          <a:noFill/>
          <a:ln>
            <a:noFill/>
          </a:ln>
        </p:spPr>
        <p:txBody>
          <a:bodyPr anchorCtr="0" anchor="t" bIns="52150" lIns="104300" spcFirstLastPara="1" rIns="104300" wrap="square" tIns="52150">
            <a:normAutofit/>
          </a:bodyPr>
          <a:lstStyle>
            <a:lvl1pPr lvl="0" algn="l">
              <a:spcBef>
                <a:spcPts val="359"/>
              </a:spcBef>
              <a:spcAft>
                <a:spcPts val="0"/>
              </a:spcAft>
              <a:buSzPts val="1365"/>
              <a:buNone/>
              <a:defRPr sz="1795">
                <a:solidFill>
                  <a:srgbClr val="424242"/>
                </a:solidFill>
              </a:defRPr>
            </a:lvl1pPr>
            <a:lvl2pPr lvl="1" algn="ctr">
              <a:spcBef>
                <a:spcPts val="428"/>
              </a:spcBef>
              <a:spcAft>
                <a:spcPts val="0"/>
              </a:spcAft>
              <a:buSzPts val="1625"/>
              <a:buNone/>
              <a:defRPr>
                <a:solidFill>
                  <a:srgbClr val="888888"/>
                </a:solidFill>
              </a:defRPr>
            </a:lvl2pPr>
            <a:lvl3pPr lvl="2" algn="ctr">
              <a:spcBef>
                <a:spcPts val="393"/>
              </a:spcBef>
              <a:spcAft>
                <a:spcPts val="0"/>
              </a:spcAft>
              <a:buSzPts val="1495"/>
              <a:buNone/>
              <a:defRPr>
                <a:solidFill>
                  <a:srgbClr val="888888"/>
                </a:solidFill>
              </a:defRPr>
            </a:lvl3pPr>
            <a:lvl4pPr lvl="3" algn="ctr">
              <a:spcBef>
                <a:spcPts val="359"/>
              </a:spcBef>
              <a:spcAft>
                <a:spcPts val="0"/>
              </a:spcAft>
              <a:buSzPts val="1365"/>
              <a:buNone/>
              <a:defRPr>
                <a:solidFill>
                  <a:srgbClr val="888888"/>
                </a:solidFill>
              </a:defRPr>
            </a:lvl4pPr>
            <a:lvl5pPr lvl="4" algn="ctr">
              <a:spcBef>
                <a:spcPts val="360"/>
              </a:spcBef>
              <a:spcAft>
                <a:spcPts val="0"/>
              </a:spcAft>
              <a:buSzPts val="1368"/>
              <a:buNone/>
              <a:defRPr>
                <a:solidFill>
                  <a:srgbClr val="888888"/>
                </a:solidFill>
              </a:defRPr>
            </a:lvl5pPr>
            <a:lvl6pPr lvl="5" algn="ctr">
              <a:spcBef>
                <a:spcPts val="274"/>
              </a:spcBef>
              <a:spcAft>
                <a:spcPts val="0"/>
              </a:spcAft>
              <a:buSzPts val="1040"/>
              <a:buNone/>
              <a:defRPr>
                <a:solidFill>
                  <a:srgbClr val="888888"/>
                </a:solidFill>
              </a:defRPr>
            </a:lvl6pPr>
            <a:lvl7pPr lvl="6" algn="ctr">
              <a:spcBef>
                <a:spcPts val="274"/>
              </a:spcBef>
              <a:spcAft>
                <a:spcPts val="0"/>
              </a:spcAft>
              <a:buSzPts val="1040"/>
              <a:buNone/>
              <a:defRPr>
                <a:solidFill>
                  <a:srgbClr val="888888"/>
                </a:solidFill>
              </a:defRPr>
            </a:lvl7pPr>
            <a:lvl8pPr lvl="7" algn="ctr">
              <a:spcBef>
                <a:spcPts val="274"/>
              </a:spcBef>
              <a:spcAft>
                <a:spcPts val="0"/>
              </a:spcAft>
              <a:buSzPts val="1040"/>
              <a:buNone/>
              <a:defRPr>
                <a:solidFill>
                  <a:srgbClr val="888888"/>
                </a:solidFill>
              </a:defRPr>
            </a:lvl8pPr>
            <a:lvl9pPr lvl="8" algn="ctr">
              <a:spcBef>
                <a:spcPts val="274"/>
              </a:spcBef>
              <a:spcAft>
                <a:spcPts val="0"/>
              </a:spcAft>
              <a:buSzPts val="1040"/>
              <a:buNone/>
              <a:defRPr>
                <a:solidFill>
                  <a:srgbClr val="888888"/>
                </a:solidFill>
              </a:defRPr>
            </a:lvl9pPr>
          </a:lstStyle>
          <a:p/>
        </p:txBody>
      </p:sp>
      <p:sp>
        <p:nvSpPr>
          <p:cNvPr id="894" name="Google Shape;894;p145"/>
          <p:cNvSpPr txBox="1"/>
          <p:nvPr>
            <p:ph idx="10" type="dt"/>
          </p:nvPr>
        </p:nvSpPr>
        <p:spPr>
          <a:xfrm>
            <a:off x="6318628" y="1516163"/>
            <a:ext cx="2845283" cy="751601"/>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sz="2309"/>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5" name="Google Shape;895;p145"/>
          <p:cNvSpPr txBox="1"/>
          <p:nvPr>
            <p:ph idx="11" type="ftr"/>
          </p:nvPr>
        </p:nvSpPr>
        <p:spPr>
          <a:xfrm>
            <a:off x="7071579" y="5720521"/>
            <a:ext cx="3775611" cy="364281"/>
          </a:xfrm>
          <a:prstGeom prst="rect">
            <a:avLst/>
          </a:prstGeom>
          <a:noFill/>
          <a:ln>
            <a:noFill/>
          </a:ln>
        </p:spPr>
        <p:txBody>
          <a:bodyPr anchorCtr="0" anchor="ctr" bIns="52150" lIns="104300" spcFirstLastPara="1" rIns="104300" wrap="square" tIns="52150">
            <a:normAutofit/>
          </a:bodyPr>
          <a:lstStyle>
            <a:lvl1pPr lvl="0" algn="r">
              <a:spcBef>
                <a:spcPts val="0"/>
              </a:spcBef>
              <a:spcAft>
                <a:spcPts val="0"/>
              </a:spcAft>
              <a:buSzPts val="1400"/>
              <a:buNone/>
              <a:defRPr>
                <a:solidFill>
                  <a:schemeClr val="accen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6" name="Google Shape;896;p145"/>
          <p:cNvSpPr txBox="1"/>
          <p:nvPr>
            <p:ph idx="12" type="sldNum"/>
          </p:nvPr>
        </p:nvSpPr>
        <p:spPr>
          <a:xfrm>
            <a:off x="6199170" y="5720521"/>
            <a:ext cx="857929" cy="364281"/>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1197">
                <a:solidFill>
                  <a:schemeClr val="accent1"/>
                </a:solidFill>
                <a:latin typeface="Century Gothic"/>
                <a:ea typeface="Century Gothic"/>
                <a:cs typeface="Century Gothic"/>
                <a:sym typeface="Century Gothic"/>
              </a:defRPr>
            </a:lvl1pPr>
            <a:lvl2pPr indent="0" lvl="1" marL="0" marR="0" algn="l">
              <a:spcBef>
                <a:spcPts val="0"/>
              </a:spcBef>
              <a:buNone/>
              <a:defRPr sz="1197">
                <a:solidFill>
                  <a:schemeClr val="accent1"/>
                </a:solidFill>
                <a:latin typeface="Century Gothic"/>
                <a:ea typeface="Century Gothic"/>
                <a:cs typeface="Century Gothic"/>
                <a:sym typeface="Century Gothic"/>
              </a:defRPr>
            </a:lvl2pPr>
            <a:lvl3pPr indent="0" lvl="2" marL="0" marR="0" algn="l">
              <a:spcBef>
                <a:spcPts val="0"/>
              </a:spcBef>
              <a:buNone/>
              <a:defRPr sz="1197">
                <a:solidFill>
                  <a:schemeClr val="accent1"/>
                </a:solidFill>
                <a:latin typeface="Century Gothic"/>
                <a:ea typeface="Century Gothic"/>
                <a:cs typeface="Century Gothic"/>
                <a:sym typeface="Century Gothic"/>
              </a:defRPr>
            </a:lvl3pPr>
            <a:lvl4pPr indent="0" lvl="3" marL="0" marR="0" algn="l">
              <a:spcBef>
                <a:spcPts val="0"/>
              </a:spcBef>
              <a:buNone/>
              <a:defRPr sz="1197">
                <a:solidFill>
                  <a:schemeClr val="accent1"/>
                </a:solidFill>
                <a:latin typeface="Century Gothic"/>
                <a:ea typeface="Century Gothic"/>
                <a:cs typeface="Century Gothic"/>
                <a:sym typeface="Century Gothic"/>
              </a:defRPr>
            </a:lvl4pPr>
            <a:lvl5pPr indent="0" lvl="4" marL="0" marR="0" algn="l">
              <a:spcBef>
                <a:spcPts val="0"/>
              </a:spcBef>
              <a:buNone/>
              <a:defRPr sz="1197">
                <a:solidFill>
                  <a:schemeClr val="accent1"/>
                </a:solidFill>
                <a:latin typeface="Century Gothic"/>
                <a:ea typeface="Century Gothic"/>
                <a:cs typeface="Century Gothic"/>
                <a:sym typeface="Century Gothic"/>
              </a:defRPr>
            </a:lvl5pPr>
            <a:lvl6pPr indent="0" lvl="5" marL="0" marR="0" algn="l">
              <a:spcBef>
                <a:spcPts val="0"/>
              </a:spcBef>
              <a:buNone/>
              <a:defRPr sz="1197">
                <a:solidFill>
                  <a:schemeClr val="accent1"/>
                </a:solidFill>
                <a:latin typeface="Century Gothic"/>
                <a:ea typeface="Century Gothic"/>
                <a:cs typeface="Century Gothic"/>
                <a:sym typeface="Century Gothic"/>
              </a:defRPr>
            </a:lvl6pPr>
            <a:lvl7pPr indent="0" lvl="6" marL="0" marR="0" algn="l">
              <a:spcBef>
                <a:spcPts val="0"/>
              </a:spcBef>
              <a:buNone/>
              <a:defRPr sz="1197">
                <a:solidFill>
                  <a:schemeClr val="accent1"/>
                </a:solidFill>
                <a:latin typeface="Century Gothic"/>
                <a:ea typeface="Century Gothic"/>
                <a:cs typeface="Century Gothic"/>
                <a:sym typeface="Century Gothic"/>
              </a:defRPr>
            </a:lvl7pPr>
            <a:lvl8pPr indent="0" lvl="7" marL="0" marR="0" algn="l">
              <a:spcBef>
                <a:spcPts val="0"/>
              </a:spcBef>
              <a:buNone/>
              <a:defRPr sz="1197">
                <a:solidFill>
                  <a:schemeClr val="accent1"/>
                </a:solidFill>
                <a:latin typeface="Century Gothic"/>
                <a:ea typeface="Century Gothic"/>
                <a:cs typeface="Century Gothic"/>
                <a:sym typeface="Century Gothic"/>
              </a:defRPr>
            </a:lvl8pPr>
            <a:lvl9pPr indent="0" lvl="8" marL="0" marR="0" algn="l">
              <a:spcBef>
                <a:spcPts val="0"/>
              </a:spcBef>
              <a:buNone/>
              <a:defRPr sz="1197">
                <a:solidFill>
                  <a:schemeClr val="accent1"/>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97" name="Shape 897"/>
        <p:cNvGrpSpPr/>
        <p:nvPr/>
      </p:nvGrpSpPr>
      <p:grpSpPr>
        <a:xfrm>
          <a:off x="0" y="0"/>
          <a:ext cx="0" cy="0"/>
          <a:chOff x="0" y="0"/>
          <a:chExt cx="0" cy="0"/>
        </a:xfrm>
      </p:grpSpPr>
      <p:sp>
        <p:nvSpPr>
          <p:cNvPr id="898" name="Google Shape;898;p146"/>
          <p:cNvSpPr txBox="1"/>
          <p:nvPr>
            <p:ph type="title"/>
          </p:nvPr>
        </p:nvSpPr>
        <p:spPr>
          <a:xfrm>
            <a:off x="1391872"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9" name="Google Shape;899;p146"/>
          <p:cNvSpPr txBox="1"/>
          <p:nvPr>
            <p:ph idx="1" type="body"/>
          </p:nvPr>
        </p:nvSpPr>
        <p:spPr>
          <a:xfrm>
            <a:off x="1391873" y="2323916"/>
            <a:ext cx="9035401" cy="3508912"/>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900" name="Google Shape;900;p146"/>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1" name="Google Shape;901;p146"/>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2" name="Google Shape;902;p146"/>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1197">
                <a:solidFill>
                  <a:srgbClr val="FEFEFE"/>
                </a:solidFill>
                <a:latin typeface="Century Gothic"/>
                <a:ea typeface="Century Gothic"/>
                <a:cs typeface="Century Gothic"/>
                <a:sym typeface="Century Gothic"/>
              </a:defRPr>
            </a:lvl1pPr>
            <a:lvl2pPr indent="0" lvl="1" marL="0" marR="0" algn="l">
              <a:spcBef>
                <a:spcPts val="0"/>
              </a:spcBef>
              <a:buNone/>
              <a:defRPr sz="1197">
                <a:solidFill>
                  <a:srgbClr val="FEFEFE"/>
                </a:solidFill>
                <a:latin typeface="Century Gothic"/>
                <a:ea typeface="Century Gothic"/>
                <a:cs typeface="Century Gothic"/>
                <a:sym typeface="Century Gothic"/>
              </a:defRPr>
            </a:lvl2pPr>
            <a:lvl3pPr indent="0" lvl="2" marL="0" marR="0" algn="l">
              <a:spcBef>
                <a:spcPts val="0"/>
              </a:spcBef>
              <a:buNone/>
              <a:defRPr sz="1197">
                <a:solidFill>
                  <a:srgbClr val="FEFEFE"/>
                </a:solidFill>
                <a:latin typeface="Century Gothic"/>
                <a:ea typeface="Century Gothic"/>
                <a:cs typeface="Century Gothic"/>
                <a:sym typeface="Century Gothic"/>
              </a:defRPr>
            </a:lvl3pPr>
            <a:lvl4pPr indent="0" lvl="3" marL="0" marR="0" algn="l">
              <a:spcBef>
                <a:spcPts val="0"/>
              </a:spcBef>
              <a:buNone/>
              <a:defRPr sz="1197">
                <a:solidFill>
                  <a:srgbClr val="FEFEFE"/>
                </a:solidFill>
                <a:latin typeface="Century Gothic"/>
                <a:ea typeface="Century Gothic"/>
                <a:cs typeface="Century Gothic"/>
                <a:sym typeface="Century Gothic"/>
              </a:defRPr>
            </a:lvl4pPr>
            <a:lvl5pPr indent="0" lvl="4" marL="0" marR="0" algn="l">
              <a:spcBef>
                <a:spcPts val="0"/>
              </a:spcBef>
              <a:buNone/>
              <a:defRPr sz="1197">
                <a:solidFill>
                  <a:srgbClr val="FEFEFE"/>
                </a:solidFill>
                <a:latin typeface="Century Gothic"/>
                <a:ea typeface="Century Gothic"/>
                <a:cs typeface="Century Gothic"/>
                <a:sym typeface="Century Gothic"/>
              </a:defRPr>
            </a:lvl5pPr>
            <a:lvl6pPr indent="0" lvl="5" marL="0" marR="0" algn="l">
              <a:spcBef>
                <a:spcPts val="0"/>
              </a:spcBef>
              <a:buNone/>
              <a:defRPr sz="1197">
                <a:solidFill>
                  <a:srgbClr val="FEFEFE"/>
                </a:solidFill>
                <a:latin typeface="Century Gothic"/>
                <a:ea typeface="Century Gothic"/>
                <a:cs typeface="Century Gothic"/>
                <a:sym typeface="Century Gothic"/>
              </a:defRPr>
            </a:lvl6pPr>
            <a:lvl7pPr indent="0" lvl="6" marL="0" marR="0" algn="l">
              <a:spcBef>
                <a:spcPts val="0"/>
              </a:spcBef>
              <a:buNone/>
              <a:defRPr sz="1197">
                <a:solidFill>
                  <a:srgbClr val="FEFEFE"/>
                </a:solidFill>
                <a:latin typeface="Century Gothic"/>
                <a:ea typeface="Century Gothic"/>
                <a:cs typeface="Century Gothic"/>
                <a:sym typeface="Century Gothic"/>
              </a:defRPr>
            </a:lvl7pPr>
            <a:lvl8pPr indent="0" lvl="7" marL="0" marR="0" algn="l">
              <a:spcBef>
                <a:spcPts val="0"/>
              </a:spcBef>
              <a:buNone/>
              <a:defRPr sz="1197">
                <a:solidFill>
                  <a:srgbClr val="FEFEFE"/>
                </a:solidFill>
                <a:latin typeface="Century Gothic"/>
                <a:ea typeface="Century Gothic"/>
                <a:cs typeface="Century Gothic"/>
                <a:sym typeface="Century Gothic"/>
              </a:defRPr>
            </a:lvl8pPr>
            <a:lvl9pPr indent="0" lvl="8" marL="0" marR="0" algn="l">
              <a:spcBef>
                <a:spcPts val="0"/>
              </a:spcBef>
              <a:buNone/>
              <a:defRPr sz="1197">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03" name="Shape 903"/>
        <p:cNvGrpSpPr/>
        <p:nvPr/>
      </p:nvGrpSpPr>
      <p:grpSpPr>
        <a:xfrm>
          <a:off x="0" y="0"/>
          <a:ext cx="0" cy="0"/>
          <a:chOff x="0" y="0"/>
          <a:chExt cx="0" cy="0"/>
        </a:xfrm>
      </p:grpSpPr>
      <p:sp>
        <p:nvSpPr>
          <p:cNvPr id="904" name="Google Shape;904;p147"/>
          <p:cNvSpPr txBox="1"/>
          <p:nvPr>
            <p:ph type="title"/>
          </p:nvPr>
        </p:nvSpPr>
        <p:spPr>
          <a:xfrm>
            <a:off x="1678194" y="2900831"/>
            <a:ext cx="8849957" cy="1362075"/>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b="0" sz="3933"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5" name="Google Shape;905;p147"/>
          <p:cNvSpPr txBox="1"/>
          <p:nvPr>
            <p:ph idx="1" type="body"/>
          </p:nvPr>
        </p:nvSpPr>
        <p:spPr>
          <a:xfrm>
            <a:off x="1678195" y="4267201"/>
            <a:ext cx="8849956" cy="1520413"/>
          </a:xfrm>
          <a:prstGeom prst="rect">
            <a:avLst/>
          </a:prstGeom>
          <a:noFill/>
          <a:ln>
            <a:noFill/>
          </a:ln>
        </p:spPr>
        <p:txBody>
          <a:bodyPr anchorCtr="0" anchor="t" bIns="52150" lIns="104300" spcFirstLastPara="1" rIns="104300" wrap="square" tIns="52150">
            <a:noAutofit/>
          </a:bodyPr>
          <a:lstStyle>
            <a:lvl1pPr indent="-228600" lvl="0" marL="457200" algn="l">
              <a:spcBef>
                <a:spcPts val="393"/>
              </a:spcBef>
              <a:spcAft>
                <a:spcPts val="0"/>
              </a:spcAft>
              <a:buSzPts val="1495"/>
              <a:buNone/>
              <a:defRPr sz="1967">
                <a:solidFill>
                  <a:srgbClr val="888888"/>
                </a:solidFill>
              </a:defRPr>
            </a:lvl1pPr>
            <a:lvl2pPr indent="-228600" lvl="1" marL="914400" algn="l">
              <a:spcBef>
                <a:spcPts val="359"/>
              </a:spcBef>
              <a:spcAft>
                <a:spcPts val="0"/>
              </a:spcAft>
              <a:buSzPts val="1365"/>
              <a:buNone/>
              <a:defRPr sz="1795">
                <a:solidFill>
                  <a:srgbClr val="888888"/>
                </a:solidFill>
              </a:defRPr>
            </a:lvl2pPr>
            <a:lvl3pPr indent="-228600" lvl="2" marL="1371600" algn="l">
              <a:spcBef>
                <a:spcPts val="308"/>
              </a:spcBef>
              <a:spcAft>
                <a:spcPts val="0"/>
              </a:spcAft>
              <a:buSzPts val="1170"/>
              <a:buNone/>
              <a:defRPr sz="1539">
                <a:solidFill>
                  <a:srgbClr val="888888"/>
                </a:solidFill>
              </a:defRPr>
            </a:lvl3pPr>
            <a:lvl4pPr indent="-228600" lvl="3" marL="1828800" algn="l">
              <a:spcBef>
                <a:spcPts val="274"/>
              </a:spcBef>
              <a:spcAft>
                <a:spcPts val="0"/>
              </a:spcAft>
              <a:buSzPts val="1040"/>
              <a:buNone/>
              <a:defRPr sz="1368">
                <a:solidFill>
                  <a:srgbClr val="888888"/>
                </a:solidFill>
              </a:defRPr>
            </a:lvl4pPr>
            <a:lvl5pPr indent="-228600" lvl="4" marL="2286000" algn="l">
              <a:spcBef>
                <a:spcPts val="274"/>
              </a:spcBef>
              <a:spcAft>
                <a:spcPts val="0"/>
              </a:spcAft>
              <a:buSzPts val="1040"/>
              <a:buNone/>
              <a:defRPr sz="1368">
                <a:solidFill>
                  <a:srgbClr val="888888"/>
                </a:solidFill>
              </a:defRPr>
            </a:lvl5pPr>
            <a:lvl6pPr indent="-228600" lvl="5" marL="2743200" algn="l">
              <a:spcBef>
                <a:spcPts val="274"/>
              </a:spcBef>
              <a:spcAft>
                <a:spcPts val="0"/>
              </a:spcAft>
              <a:buSzPts val="1040"/>
              <a:buNone/>
              <a:defRPr sz="1368">
                <a:solidFill>
                  <a:srgbClr val="888888"/>
                </a:solidFill>
              </a:defRPr>
            </a:lvl6pPr>
            <a:lvl7pPr indent="-228600" lvl="6" marL="3200400" algn="l">
              <a:spcBef>
                <a:spcPts val="274"/>
              </a:spcBef>
              <a:spcAft>
                <a:spcPts val="0"/>
              </a:spcAft>
              <a:buSzPts val="1040"/>
              <a:buNone/>
              <a:defRPr sz="1368">
                <a:solidFill>
                  <a:srgbClr val="888888"/>
                </a:solidFill>
              </a:defRPr>
            </a:lvl7pPr>
            <a:lvl8pPr indent="-228600" lvl="7" marL="3657600" algn="l">
              <a:spcBef>
                <a:spcPts val="274"/>
              </a:spcBef>
              <a:spcAft>
                <a:spcPts val="0"/>
              </a:spcAft>
              <a:buSzPts val="1040"/>
              <a:buNone/>
              <a:defRPr sz="1368">
                <a:solidFill>
                  <a:srgbClr val="888888"/>
                </a:solidFill>
              </a:defRPr>
            </a:lvl8pPr>
            <a:lvl9pPr indent="-228600" lvl="8" marL="4114800" algn="l">
              <a:spcBef>
                <a:spcPts val="274"/>
              </a:spcBef>
              <a:spcAft>
                <a:spcPts val="0"/>
              </a:spcAft>
              <a:buSzPts val="1040"/>
              <a:buNone/>
              <a:defRPr sz="1368">
                <a:solidFill>
                  <a:srgbClr val="888888"/>
                </a:solidFill>
              </a:defRPr>
            </a:lvl9pPr>
          </a:lstStyle>
          <a:p/>
        </p:txBody>
      </p:sp>
      <p:sp>
        <p:nvSpPr>
          <p:cNvPr id="906" name="Google Shape;906;p147"/>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7" name="Google Shape;907;p147"/>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8" name="Google Shape;908;p147"/>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1197">
                <a:solidFill>
                  <a:srgbClr val="FEFEFE"/>
                </a:solidFill>
                <a:latin typeface="Century Gothic"/>
                <a:ea typeface="Century Gothic"/>
                <a:cs typeface="Century Gothic"/>
                <a:sym typeface="Century Gothic"/>
              </a:defRPr>
            </a:lvl1pPr>
            <a:lvl2pPr indent="0" lvl="1" marL="0" marR="0" algn="l">
              <a:spcBef>
                <a:spcPts val="0"/>
              </a:spcBef>
              <a:buNone/>
              <a:defRPr sz="1197">
                <a:solidFill>
                  <a:srgbClr val="FEFEFE"/>
                </a:solidFill>
                <a:latin typeface="Century Gothic"/>
                <a:ea typeface="Century Gothic"/>
                <a:cs typeface="Century Gothic"/>
                <a:sym typeface="Century Gothic"/>
              </a:defRPr>
            </a:lvl2pPr>
            <a:lvl3pPr indent="0" lvl="2" marL="0" marR="0" algn="l">
              <a:spcBef>
                <a:spcPts val="0"/>
              </a:spcBef>
              <a:buNone/>
              <a:defRPr sz="1197">
                <a:solidFill>
                  <a:srgbClr val="FEFEFE"/>
                </a:solidFill>
                <a:latin typeface="Century Gothic"/>
                <a:ea typeface="Century Gothic"/>
                <a:cs typeface="Century Gothic"/>
                <a:sym typeface="Century Gothic"/>
              </a:defRPr>
            </a:lvl3pPr>
            <a:lvl4pPr indent="0" lvl="3" marL="0" marR="0" algn="l">
              <a:spcBef>
                <a:spcPts val="0"/>
              </a:spcBef>
              <a:buNone/>
              <a:defRPr sz="1197">
                <a:solidFill>
                  <a:srgbClr val="FEFEFE"/>
                </a:solidFill>
                <a:latin typeface="Century Gothic"/>
                <a:ea typeface="Century Gothic"/>
                <a:cs typeface="Century Gothic"/>
                <a:sym typeface="Century Gothic"/>
              </a:defRPr>
            </a:lvl4pPr>
            <a:lvl5pPr indent="0" lvl="4" marL="0" marR="0" algn="l">
              <a:spcBef>
                <a:spcPts val="0"/>
              </a:spcBef>
              <a:buNone/>
              <a:defRPr sz="1197">
                <a:solidFill>
                  <a:srgbClr val="FEFEFE"/>
                </a:solidFill>
                <a:latin typeface="Century Gothic"/>
                <a:ea typeface="Century Gothic"/>
                <a:cs typeface="Century Gothic"/>
                <a:sym typeface="Century Gothic"/>
              </a:defRPr>
            </a:lvl5pPr>
            <a:lvl6pPr indent="0" lvl="5" marL="0" marR="0" algn="l">
              <a:spcBef>
                <a:spcPts val="0"/>
              </a:spcBef>
              <a:buNone/>
              <a:defRPr sz="1197">
                <a:solidFill>
                  <a:srgbClr val="FEFEFE"/>
                </a:solidFill>
                <a:latin typeface="Century Gothic"/>
                <a:ea typeface="Century Gothic"/>
                <a:cs typeface="Century Gothic"/>
                <a:sym typeface="Century Gothic"/>
              </a:defRPr>
            </a:lvl6pPr>
            <a:lvl7pPr indent="0" lvl="6" marL="0" marR="0" algn="l">
              <a:spcBef>
                <a:spcPts val="0"/>
              </a:spcBef>
              <a:buNone/>
              <a:defRPr sz="1197">
                <a:solidFill>
                  <a:srgbClr val="FEFEFE"/>
                </a:solidFill>
                <a:latin typeface="Century Gothic"/>
                <a:ea typeface="Century Gothic"/>
                <a:cs typeface="Century Gothic"/>
                <a:sym typeface="Century Gothic"/>
              </a:defRPr>
            </a:lvl7pPr>
            <a:lvl8pPr indent="0" lvl="7" marL="0" marR="0" algn="l">
              <a:spcBef>
                <a:spcPts val="0"/>
              </a:spcBef>
              <a:buNone/>
              <a:defRPr sz="1197">
                <a:solidFill>
                  <a:srgbClr val="FEFEFE"/>
                </a:solidFill>
                <a:latin typeface="Century Gothic"/>
                <a:ea typeface="Century Gothic"/>
                <a:cs typeface="Century Gothic"/>
                <a:sym typeface="Century Gothic"/>
              </a:defRPr>
            </a:lvl8pPr>
            <a:lvl9pPr indent="0" lvl="8" marL="0" marR="0" algn="l">
              <a:spcBef>
                <a:spcPts val="0"/>
              </a:spcBef>
              <a:buNone/>
              <a:defRPr sz="1197">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909" name="Shape 909"/>
        <p:cNvGrpSpPr/>
        <p:nvPr/>
      </p:nvGrpSpPr>
      <p:grpSpPr>
        <a:xfrm>
          <a:off x="0" y="0"/>
          <a:ext cx="0" cy="0"/>
          <a:chOff x="0" y="0"/>
          <a:chExt cx="0" cy="0"/>
        </a:xfrm>
      </p:grpSpPr>
      <p:sp>
        <p:nvSpPr>
          <p:cNvPr id="910" name="Google Shape;910;p148"/>
          <p:cNvSpPr txBox="1"/>
          <p:nvPr>
            <p:ph type="title"/>
          </p:nvPr>
        </p:nvSpPr>
        <p:spPr>
          <a:xfrm>
            <a:off x="1391872"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1" name="Google Shape;911;p148"/>
          <p:cNvSpPr txBox="1"/>
          <p:nvPr>
            <p:ph idx="1" type="body"/>
          </p:nvPr>
        </p:nvSpPr>
        <p:spPr>
          <a:xfrm>
            <a:off x="1389888" y="2313432"/>
            <a:ext cx="4559808" cy="3493008"/>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912" name="Google Shape;912;p148"/>
          <p:cNvSpPr txBox="1"/>
          <p:nvPr>
            <p:ph idx="2" type="body"/>
          </p:nvPr>
        </p:nvSpPr>
        <p:spPr>
          <a:xfrm>
            <a:off x="6193536" y="2313431"/>
            <a:ext cx="4559808" cy="3493008"/>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913" name="Google Shape;913;p148"/>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4" name="Google Shape;914;p148"/>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5" name="Google Shape;915;p148"/>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1197">
                <a:solidFill>
                  <a:srgbClr val="FEFEFE"/>
                </a:solidFill>
                <a:latin typeface="Century Gothic"/>
                <a:ea typeface="Century Gothic"/>
                <a:cs typeface="Century Gothic"/>
                <a:sym typeface="Century Gothic"/>
              </a:defRPr>
            </a:lvl1pPr>
            <a:lvl2pPr indent="0" lvl="1" marL="0" marR="0" algn="l">
              <a:spcBef>
                <a:spcPts val="0"/>
              </a:spcBef>
              <a:buNone/>
              <a:defRPr sz="1197">
                <a:solidFill>
                  <a:srgbClr val="FEFEFE"/>
                </a:solidFill>
                <a:latin typeface="Century Gothic"/>
                <a:ea typeface="Century Gothic"/>
                <a:cs typeface="Century Gothic"/>
                <a:sym typeface="Century Gothic"/>
              </a:defRPr>
            </a:lvl2pPr>
            <a:lvl3pPr indent="0" lvl="2" marL="0" marR="0" algn="l">
              <a:spcBef>
                <a:spcPts val="0"/>
              </a:spcBef>
              <a:buNone/>
              <a:defRPr sz="1197">
                <a:solidFill>
                  <a:srgbClr val="FEFEFE"/>
                </a:solidFill>
                <a:latin typeface="Century Gothic"/>
                <a:ea typeface="Century Gothic"/>
                <a:cs typeface="Century Gothic"/>
                <a:sym typeface="Century Gothic"/>
              </a:defRPr>
            </a:lvl3pPr>
            <a:lvl4pPr indent="0" lvl="3" marL="0" marR="0" algn="l">
              <a:spcBef>
                <a:spcPts val="0"/>
              </a:spcBef>
              <a:buNone/>
              <a:defRPr sz="1197">
                <a:solidFill>
                  <a:srgbClr val="FEFEFE"/>
                </a:solidFill>
                <a:latin typeface="Century Gothic"/>
                <a:ea typeface="Century Gothic"/>
                <a:cs typeface="Century Gothic"/>
                <a:sym typeface="Century Gothic"/>
              </a:defRPr>
            </a:lvl4pPr>
            <a:lvl5pPr indent="0" lvl="4" marL="0" marR="0" algn="l">
              <a:spcBef>
                <a:spcPts val="0"/>
              </a:spcBef>
              <a:buNone/>
              <a:defRPr sz="1197">
                <a:solidFill>
                  <a:srgbClr val="FEFEFE"/>
                </a:solidFill>
                <a:latin typeface="Century Gothic"/>
                <a:ea typeface="Century Gothic"/>
                <a:cs typeface="Century Gothic"/>
                <a:sym typeface="Century Gothic"/>
              </a:defRPr>
            </a:lvl5pPr>
            <a:lvl6pPr indent="0" lvl="5" marL="0" marR="0" algn="l">
              <a:spcBef>
                <a:spcPts val="0"/>
              </a:spcBef>
              <a:buNone/>
              <a:defRPr sz="1197">
                <a:solidFill>
                  <a:srgbClr val="FEFEFE"/>
                </a:solidFill>
                <a:latin typeface="Century Gothic"/>
                <a:ea typeface="Century Gothic"/>
                <a:cs typeface="Century Gothic"/>
                <a:sym typeface="Century Gothic"/>
              </a:defRPr>
            </a:lvl6pPr>
            <a:lvl7pPr indent="0" lvl="6" marL="0" marR="0" algn="l">
              <a:spcBef>
                <a:spcPts val="0"/>
              </a:spcBef>
              <a:buNone/>
              <a:defRPr sz="1197">
                <a:solidFill>
                  <a:srgbClr val="FEFEFE"/>
                </a:solidFill>
                <a:latin typeface="Century Gothic"/>
                <a:ea typeface="Century Gothic"/>
                <a:cs typeface="Century Gothic"/>
                <a:sym typeface="Century Gothic"/>
              </a:defRPr>
            </a:lvl7pPr>
            <a:lvl8pPr indent="0" lvl="7" marL="0" marR="0" algn="l">
              <a:spcBef>
                <a:spcPts val="0"/>
              </a:spcBef>
              <a:buNone/>
              <a:defRPr sz="1197">
                <a:solidFill>
                  <a:srgbClr val="FEFEFE"/>
                </a:solidFill>
                <a:latin typeface="Century Gothic"/>
                <a:ea typeface="Century Gothic"/>
                <a:cs typeface="Century Gothic"/>
                <a:sym typeface="Century Gothic"/>
              </a:defRPr>
            </a:lvl8pPr>
            <a:lvl9pPr indent="0" lvl="8" marL="0" marR="0" algn="l">
              <a:spcBef>
                <a:spcPts val="0"/>
              </a:spcBef>
              <a:buNone/>
              <a:defRPr sz="1197">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16" name="Shape 916"/>
        <p:cNvGrpSpPr/>
        <p:nvPr/>
      </p:nvGrpSpPr>
      <p:grpSpPr>
        <a:xfrm>
          <a:off x="0" y="0"/>
          <a:ext cx="0" cy="0"/>
          <a:chOff x="0" y="0"/>
          <a:chExt cx="0" cy="0"/>
        </a:xfrm>
      </p:grpSpPr>
      <p:sp>
        <p:nvSpPr>
          <p:cNvPr id="917" name="Google Shape;917;p149"/>
          <p:cNvSpPr txBox="1"/>
          <p:nvPr>
            <p:ph type="title"/>
          </p:nvPr>
        </p:nvSpPr>
        <p:spPr>
          <a:xfrm>
            <a:off x="1391872"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8" name="Google Shape;918;p149"/>
          <p:cNvSpPr txBox="1"/>
          <p:nvPr>
            <p:ph idx="1" type="body"/>
          </p:nvPr>
        </p:nvSpPr>
        <p:spPr>
          <a:xfrm>
            <a:off x="1882815" y="2316009"/>
            <a:ext cx="4076197" cy="639762"/>
          </a:xfrm>
          <a:prstGeom prst="rect">
            <a:avLst/>
          </a:prstGeom>
          <a:noFill/>
          <a:ln>
            <a:noFill/>
          </a:ln>
        </p:spPr>
        <p:txBody>
          <a:bodyPr anchorCtr="0" anchor="b" bIns="52150" lIns="104300" spcFirstLastPara="1" rIns="104300" wrap="square" tIns="52150">
            <a:noAutofit/>
          </a:bodyPr>
          <a:lstStyle>
            <a:lvl1pPr indent="-228600" lvl="0" marL="457200" algn="l">
              <a:spcBef>
                <a:spcPts val="462"/>
              </a:spcBef>
              <a:spcAft>
                <a:spcPts val="0"/>
              </a:spcAft>
              <a:buSzPts val="1755"/>
              <a:buNone/>
              <a:defRPr b="1" sz="2309">
                <a:solidFill>
                  <a:schemeClr val="accent1"/>
                </a:solidFill>
              </a:defRPr>
            </a:lvl1pPr>
            <a:lvl2pPr indent="-228600" lvl="1" marL="914400" algn="l">
              <a:spcBef>
                <a:spcPts val="393"/>
              </a:spcBef>
              <a:spcAft>
                <a:spcPts val="0"/>
              </a:spcAft>
              <a:buSzPts val="1495"/>
              <a:buNone/>
              <a:defRPr b="1" sz="1967"/>
            </a:lvl2pPr>
            <a:lvl3pPr indent="-228600" lvl="2" marL="1371600" algn="l">
              <a:spcBef>
                <a:spcPts val="359"/>
              </a:spcBef>
              <a:spcAft>
                <a:spcPts val="0"/>
              </a:spcAft>
              <a:buSzPts val="1365"/>
              <a:buNone/>
              <a:defRPr b="1" sz="1795"/>
            </a:lvl3pPr>
            <a:lvl4pPr indent="-228600" lvl="3" marL="1828800" algn="l">
              <a:spcBef>
                <a:spcPts val="308"/>
              </a:spcBef>
              <a:spcAft>
                <a:spcPts val="0"/>
              </a:spcAft>
              <a:buSzPts val="1170"/>
              <a:buNone/>
              <a:defRPr b="1" sz="1539"/>
            </a:lvl4pPr>
            <a:lvl5pPr indent="-228600" lvl="4" marL="2286000" algn="l">
              <a:spcBef>
                <a:spcPts val="308"/>
              </a:spcBef>
              <a:spcAft>
                <a:spcPts val="0"/>
              </a:spcAft>
              <a:buSzPts val="1170"/>
              <a:buNone/>
              <a:defRPr b="1" sz="1539"/>
            </a:lvl5pPr>
            <a:lvl6pPr indent="-228600" lvl="5" marL="2743200" algn="l">
              <a:spcBef>
                <a:spcPts val="308"/>
              </a:spcBef>
              <a:spcAft>
                <a:spcPts val="0"/>
              </a:spcAft>
              <a:buSzPts val="1170"/>
              <a:buNone/>
              <a:defRPr b="1" sz="1539"/>
            </a:lvl6pPr>
            <a:lvl7pPr indent="-228600" lvl="6" marL="3200400" algn="l">
              <a:spcBef>
                <a:spcPts val="308"/>
              </a:spcBef>
              <a:spcAft>
                <a:spcPts val="0"/>
              </a:spcAft>
              <a:buSzPts val="1170"/>
              <a:buNone/>
              <a:defRPr b="1" sz="1539"/>
            </a:lvl7pPr>
            <a:lvl8pPr indent="-228600" lvl="7" marL="3657600" algn="l">
              <a:spcBef>
                <a:spcPts val="308"/>
              </a:spcBef>
              <a:spcAft>
                <a:spcPts val="0"/>
              </a:spcAft>
              <a:buSzPts val="1170"/>
              <a:buNone/>
              <a:defRPr b="1" sz="1539"/>
            </a:lvl8pPr>
            <a:lvl9pPr indent="-228600" lvl="8" marL="4114800" algn="l">
              <a:spcBef>
                <a:spcPts val="308"/>
              </a:spcBef>
              <a:spcAft>
                <a:spcPts val="0"/>
              </a:spcAft>
              <a:buSzPts val="1170"/>
              <a:buNone/>
              <a:defRPr b="1" sz="1539"/>
            </a:lvl9pPr>
          </a:lstStyle>
          <a:p/>
        </p:txBody>
      </p:sp>
      <p:sp>
        <p:nvSpPr>
          <p:cNvPr id="919" name="Google Shape;919;p149"/>
          <p:cNvSpPr txBox="1"/>
          <p:nvPr>
            <p:ph idx="2" type="body"/>
          </p:nvPr>
        </p:nvSpPr>
        <p:spPr>
          <a:xfrm>
            <a:off x="1388961" y="2974695"/>
            <a:ext cx="4559808" cy="2835797"/>
          </a:xfrm>
          <a:prstGeom prst="rect">
            <a:avLst/>
          </a:prstGeom>
          <a:noFill/>
          <a:ln>
            <a:noFill/>
          </a:ln>
        </p:spPr>
        <p:txBody>
          <a:bodyPr anchorCtr="0" anchor="t" bIns="52150" lIns="104300" spcFirstLastPara="1" rIns="104300" wrap="square" tIns="52150">
            <a:noAutofit/>
          </a:bodyPr>
          <a:lstStyle>
            <a:lvl1pPr indent="-340032" lvl="0" marL="457200" algn="l">
              <a:spcBef>
                <a:spcPts val="462"/>
              </a:spcBef>
              <a:spcAft>
                <a:spcPts val="0"/>
              </a:spcAft>
              <a:buSzPts val="1755"/>
              <a:buChar char="🞇"/>
              <a:defRPr sz="2309"/>
            </a:lvl1pPr>
            <a:lvl2pPr indent="-323527" lvl="1" marL="914400" algn="l">
              <a:spcBef>
                <a:spcPts val="393"/>
              </a:spcBef>
              <a:spcAft>
                <a:spcPts val="0"/>
              </a:spcAft>
              <a:buSzPts val="1495"/>
              <a:buChar char="🞇"/>
              <a:defRPr sz="1967"/>
            </a:lvl2pPr>
            <a:lvl3pPr indent="-315274" lvl="2" marL="1371600" algn="l">
              <a:spcBef>
                <a:spcPts val="359"/>
              </a:spcBef>
              <a:spcAft>
                <a:spcPts val="0"/>
              </a:spcAft>
              <a:buSzPts val="1365"/>
              <a:buChar char="🞇"/>
              <a:defRPr sz="1795"/>
            </a:lvl3pPr>
            <a:lvl4pPr indent="-302872" lvl="3" marL="1828800" algn="l">
              <a:spcBef>
                <a:spcPts val="308"/>
              </a:spcBef>
              <a:spcAft>
                <a:spcPts val="0"/>
              </a:spcAft>
              <a:buSzPts val="1170"/>
              <a:buChar char="🞇"/>
              <a:defRPr sz="1539"/>
            </a:lvl4pPr>
            <a:lvl5pPr indent="-302872" lvl="4" marL="2286000" algn="l">
              <a:spcBef>
                <a:spcPts val="308"/>
              </a:spcBef>
              <a:spcAft>
                <a:spcPts val="0"/>
              </a:spcAft>
              <a:buSzPts val="1170"/>
              <a:buChar char="🞇"/>
              <a:defRPr sz="1539"/>
            </a:lvl5pPr>
            <a:lvl6pPr indent="-302872" lvl="5" marL="2743200" algn="l">
              <a:spcBef>
                <a:spcPts val="308"/>
              </a:spcBef>
              <a:spcAft>
                <a:spcPts val="0"/>
              </a:spcAft>
              <a:buSzPts val="1170"/>
              <a:buChar char="🞇"/>
              <a:defRPr sz="1539"/>
            </a:lvl6pPr>
            <a:lvl7pPr indent="-302872" lvl="6" marL="3200400" algn="l">
              <a:spcBef>
                <a:spcPts val="308"/>
              </a:spcBef>
              <a:spcAft>
                <a:spcPts val="0"/>
              </a:spcAft>
              <a:buSzPts val="1170"/>
              <a:buChar char="🞇"/>
              <a:defRPr sz="1539"/>
            </a:lvl7pPr>
            <a:lvl8pPr indent="-302872" lvl="7" marL="3657600" algn="l">
              <a:spcBef>
                <a:spcPts val="308"/>
              </a:spcBef>
              <a:spcAft>
                <a:spcPts val="0"/>
              </a:spcAft>
              <a:buSzPts val="1170"/>
              <a:buChar char="🞇"/>
              <a:defRPr sz="1539"/>
            </a:lvl8pPr>
            <a:lvl9pPr indent="-302872" lvl="8" marL="4114800" algn="l">
              <a:spcBef>
                <a:spcPts val="308"/>
              </a:spcBef>
              <a:spcAft>
                <a:spcPts val="0"/>
              </a:spcAft>
              <a:buSzPts val="1170"/>
              <a:buChar char="🞇"/>
              <a:defRPr sz="1539"/>
            </a:lvl9pPr>
          </a:lstStyle>
          <a:p/>
        </p:txBody>
      </p:sp>
      <p:sp>
        <p:nvSpPr>
          <p:cNvPr id="920" name="Google Shape;920;p149"/>
          <p:cNvSpPr txBox="1"/>
          <p:nvPr>
            <p:ph idx="3" type="body"/>
          </p:nvPr>
        </p:nvSpPr>
        <p:spPr>
          <a:xfrm>
            <a:off x="6682452" y="2316011"/>
            <a:ext cx="4074289" cy="639762"/>
          </a:xfrm>
          <a:prstGeom prst="rect">
            <a:avLst/>
          </a:prstGeom>
          <a:noFill/>
          <a:ln>
            <a:noFill/>
          </a:ln>
        </p:spPr>
        <p:txBody>
          <a:bodyPr anchorCtr="0" anchor="b" bIns="52150" lIns="104300" spcFirstLastPara="1" rIns="104300" wrap="square" tIns="52150">
            <a:noAutofit/>
          </a:bodyPr>
          <a:lstStyle>
            <a:lvl1pPr indent="-228600" lvl="0" marL="457200" algn="l">
              <a:spcBef>
                <a:spcPts val="462"/>
              </a:spcBef>
              <a:spcAft>
                <a:spcPts val="0"/>
              </a:spcAft>
              <a:buSzPts val="1755"/>
              <a:buNone/>
              <a:defRPr b="1" sz="2309">
                <a:solidFill>
                  <a:schemeClr val="accent1"/>
                </a:solidFill>
              </a:defRPr>
            </a:lvl1pPr>
            <a:lvl2pPr indent="-228600" lvl="1" marL="914400" algn="l">
              <a:spcBef>
                <a:spcPts val="393"/>
              </a:spcBef>
              <a:spcAft>
                <a:spcPts val="0"/>
              </a:spcAft>
              <a:buSzPts val="1495"/>
              <a:buNone/>
              <a:defRPr b="1" sz="1967"/>
            </a:lvl2pPr>
            <a:lvl3pPr indent="-228600" lvl="2" marL="1371600" algn="l">
              <a:spcBef>
                <a:spcPts val="359"/>
              </a:spcBef>
              <a:spcAft>
                <a:spcPts val="0"/>
              </a:spcAft>
              <a:buSzPts val="1365"/>
              <a:buNone/>
              <a:defRPr b="1" sz="1795"/>
            </a:lvl3pPr>
            <a:lvl4pPr indent="-228600" lvl="3" marL="1828800" algn="l">
              <a:spcBef>
                <a:spcPts val="308"/>
              </a:spcBef>
              <a:spcAft>
                <a:spcPts val="0"/>
              </a:spcAft>
              <a:buSzPts val="1170"/>
              <a:buNone/>
              <a:defRPr b="1" sz="1539"/>
            </a:lvl4pPr>
            <a:lvl5pPr indent="-228600" lvl="4" marL="2286000" algn="l">
              <a:spcBef>
                <a:spcPts val="308"/>
              </a:spcBef>
              <a:spcAft>
                <a:spcPts val="0"/>
              </a:spcAft>
              <a:buSzPts val="1170"/>
              <a:buNone/>
              <a:defRPr b="1" sz="1539"/>
            </a:lvl5pPr>
            <a:lvl6pPr indent="-228600" lvl="5" marL="2743200" algn="l">
              <a:spcBef>
                <a:spcPts val="308"/>
              </a:spcBef>
              <a:spcAft>
                <a:spcPts val="0"/>
              </a:spcAft>
              <a:buSzPts val="1170"/>
              <a:buNone/>
              <a:defRPr b="1" sz="1539"/>
            </a:lvl6pPr>
            <a:lvl7pPr indent="-228600" lvl="6" marL="3200400" algn="l">
              <a:spcBef>
                <a:spcPts val="308"/>
              </a:spcBef>
              <a:spcAft>
                <a:spcPts val="0"/>
              </a:spcAft>
              <a:buSzPts val="1170"/>
              <a:buNone/>
              <a:defRPr b="1" sz="1539"/>
            </a:lvl7pPr>
            <a:lvl8pPr indent="-228600" lvl="7" marL="3657600" algn="l">
              <a:spcBef>
                <a:spcPts val="308"/>
              </a:spcBef>
              <a:spcAft>
                <a:spcPts val="0"/>
              </a:spcAft>
              <a:buSzPts val="1170"/>
              <a:buNone/>
              <a:defRPr b="1" sz="1539"/>
            </a:lvl8pPr>
            <a:lvl9pPr indent="-228600" lvl="8" marL="4114800" algn="l">
              <a:spcBef>
                <a:spcPts val="308"/>
              </a:spcBef>
              <a:spcAft>
                <a:spcPts val="0"/>
              </a:spcAft>
              <a:buSzPts val="1170"/>
              <a:buNone/>
              <a:defRPr b="1" sz="1539"/>
            </a:lvl9pPr>
          </a:lstStyle>
          <a:p/>
        </p:txBody>
      </p:sp>
      <p:sp>
        <p:nvSpPr>
          <p:cNvPr id="921" name="Google Shape;921;p149"/>
          <p:cNvSpPr txBox="1"/>
          <p:nvPr>
            <p:ph idx="4" type="body"/>
          </p:nvPr>
        </p:nvSpPr>
        <p:spPr>
          <a:xfrm>
            <a:off x="6193536" y="2974695"/>
            <a:ext cx="4559808" cy="2835797"/>
          </a:xfrm>
          <a:prstGeom prst="rect">
            <a:avLst/>
          </a:prstGeom>
          <a:noFill/>
          <a:ln>
            <a:noFill/>
          </a:ln>
        </p:spPr>
        <p:txBody>
          <a:bodyPr anchorCtr="0" anchor="t" bIns="52150" lIns="104300" spcFirstLastPara="1" rIns="104300" wrap="square" tIns="52150">
            <a:noAutofit/>
          </a:bodyPr>
          <a:lstStyle>
            <a:lvl1pPr indent="-340032" lvl="0" marL="457200" algn="l">
              <a:spcBef>
                <a:spcPts val="462"/>
              </a:spcBef>
              <a:spcAft>
                <a:spcPts val="0"/>
              </a:spcAft>
              <a:buSzPts val="1755"/>
              <a:buChar char="🞇"/>
              <a:defRPr sz="2309"/>
            </a:lvl1pPr>
            <a:lvl2pPr indent="-323527" lvl="1" marL="914400" algn="l">
              <a:spcBef>
                <a:spcPts val="393"/>
              </a:spcBef>
              <a:spcAft>
                <a:spcPts val="0"/>
              </a:spcAft>
              <a:buSzPts val="1495"/>
              <a:buChar char="🞇"/>
              <a:defRPr sz="1967"/>
            </a:lvl2pPr>
            <a:lvl3pPr indent="-315274" lvl="2" marL="1371600" algn="l">
              <a:spcBef>
                <a:spcPts val="359"/>
              </a:spcBef>
              <a:spcAft>
                <a:spcPts val="0"/>
              </a:spcAft>
              <a:buSzPts val="1365"/>
              <a:buChar char="🞇"/>
              <a:defRPr sz="1795"/>
            </a:lvl3pPr>
            <a:lvl4pPr indent="-302872" lvl="3" marL="1828800" algn="l">
              <a:spcBef>
                <a:spcPts val="308"/>
              </a:spcBef>
              <a:spcAft>
                <a:spcPts val="0"/>
              </a:spcAft>
              <a:buSzPts val="1170"/>
              <a:buChar char="🞇"/>
              <a:defRPr sz="1539"/>
            </a:lvl4pPr>
            <a:lvl5pPr indent="-302872" lvl="4" marL="2286000" algn="l">
              <a:spcBef>
                <a:spcPts val="308"/>
              </a:spcBef>
              <a:spcAft>
                <a:spcPts val="0"/>
              </a:spcAft>
              <a:buSzPts val="1170"/>
              <a:buChar char="🞇"/>
              <a:defRPr sz="1539"/>
            </a:lvl5pPr>
            <a:lvl6pPr indent="-302872" lvl="5" marL="2743200" algn="l">
              <a:spcBef>
                <a:spcPts val="308"/>
              </a:spcBef>
              <a:spcAft>
                <a:spcPts val="0"/>
              </a:spcAft>
              <a:buSzPts val="1170"/>
              <a:buChar char="🞇"/>
              <a:defRPr sz="1539"/>
            </a:lvl6pPr>
            <a:lvl7pPr indent="-302872" lvl="6" marL="3200400" algn="l">
              <a:spcBef>
                <a:spcPts val="308"/>
              </a:spcBef>
              <a:spcAft>
                <a:spcPts val="0"/>
              </a:spcAft>
              <a:buSzPts val="1170"/>
              <a:buChar char="🞇"/>
              <a:defRPr sz="1539"/>
            </a:lvl7pPr>
            <a:lvl8pPr indent="-302872" lvl="7" marL="3657600" algn="l">
              <a:spcBef>
                <a:spcPts val="308"/>
              </a:spcBef>
              <a:spcAft>
                <a:spcPts val="0"/>
              </a:spcAft>
              <a:buSzPts val="1170"/>
              <a:buChar char="🞇"/>
              <a:defRPr sz="1539"/>
            </a:lvl8pPr>
            <a:lvl9pPr indent="-302872" lvl="8" marL="4114800" algn="l">
              <a:spcBef>
                <a:spcPts val="308"/>
              </a:spcBef>
              <a:spcAft>
                <a:spcPts val="0"/>
              </a:spcAft>
              <a:buSzPts val="1170"/>
              <a:buChar char="🞇"/>
              <a:defRPr sz="1539"/>
            </a:lvl9pPr>
          </a:lstStyle>
          <a:p/>
        </p:txBody>
      </p:sp>
      <p:sp>
        <p:nvSpPr>
          <p:cNvPr id="922" name="Google Shape;922;p149"/>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3" name="Google Shape;923;p149"/>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4" name="Google Shape;924;p149"/>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1197">
                <a:solidFill>
                  <a:srgbClr val="FEFEFE"/>
                </a:solidFill>
                <a:latin typeface="Century Gothic"/>
                <a:ea typeface="Century Gothic"/>
                <a:cs typeface="Century Gothic"/>
                <a:sym typeface="Century Gothic"/>
              </a:defRPr>
            </a:lvl1pPr>
            <a:lvl2pPr indent="0" lvl="1" marL="0" marR="0" algn="l">
              <a:spcBef>
                <a:spcPts val="0"/>
              </a:spcBef>
              <a:buNone/>
              <a:defRPr sz="1197">
                <a:solidFill>
                  <a:srgbClr val="FEFEFE"/>
                </a:solidFill>
                <a:latin typeface="Century Gothic"/>
                <a:ea typeface="Century Gothic"/>
                <a:cs typeface="Century Gothic"/>
                <a:sym typeface="Century Gothic"/>
              </a:defRPr>
            </a:lvl2pPr>
            <a:lvl3pPr indent="0" lvl="2" marL="0" marR="0" algn="l">
              <a:spcBef>
                <a:spcPts val="0"/>
              </a:spcBef>
              <a:buNone/>
              <a:defRPr sz="1197">
                <a:solidFill>
                  <a:srgbClr val="FEFEFE"/>
                </a:solidFill>
                <a:latin typeface="Century Gothic"/>
                <a:ea typeface="Century Gothic"/>
                <a:cs typeface="Century Gothic"/>
                <a:sym typeface="Century Gothic"/>
              </a:defRPr>
            </a:lvl3pPr>
            <a:lvl4pPr indent="0" lvl="3" marL="0" marR="0" algn="l">
              <a:spcBef>
                <a:spcPts val="0"/>
              </a:spcBef>
              <a:buNone/>
              <a:defRPr sz="1197">
                <a:solidFill>
                  <a:srgbClr val="FEFEFE"/>
                </a:solidFill>
                <a:latin typeface="Century Gothic"/>
                <a:ea typeface="Century Gothic"/>
                <a:cs typeface="Century Gothic"/>
                <a:sym typeface="Century Gothic"/>
              </a:defRPr>
            </a:lvl4pPr>
            <a:lvl5pPr indent="0" lvl="4" marL="0" marR="0" algn="l">
              <a:spcBef>
                <a:spcPts val="0"/>
              </a:spcBef>
              <a:buNone/>
              <a:defRPr sz="1197">
                <a:solidFill>
                  <a:srgbClr val="FEFEFE"/>
                </a:solidFill>
                <a:latin typeface="Century Gothic"/>
                <a:ea typeface="Century Gothic"/>
                <a:cs typeface="Century Gothic"/>
                <a:sym typeface="Century Gothic"/>
              </a:defRPr>
            </a:lvl5pPr>
            <a:lvl6pPr indent="0" lvl="5" marL="0" marR="0" algn="l">
              <a:spcBef>
                <a:spcPts val="0"/>
              </a:spcBef>
              <a:buNone/>
              <a:defRPr sz="1197">
                <a:solidFill>
                  <a:srgbClr val="FEFEFE"/>
                </a:solidFill>
                <a:latin typeface="Century Gothic"/>
                <a:ea typeface="Century Gothic"/>
                <a:cs typeface="Century Gothic"/>
                <a:sym typeface="Century Gothic"/>
              </a:defRPr>
            </a:lvl6pPr>
            <a:lvl7pPr indent="0" lvl="6" marL="0" marR="0" algn="l">
              <a:spcBef>
                <a:spcPts val="0"/>
              </a:spcBef>
              <a:buNone/>
              <a:defRPr sz="1197">
                <a:solidFill>
                  <a:srgbClr val="FEFEFE"/>
                </a:solidFill>
                <a:latin typeface="Century Gothic"/>
                <a:ea typeface="Century Gothic"/>
                <a:cs typeface="Century Gothic"/>
                <a:sym typeface="Century Gothic"/>
              </a:defRPr>
            </a:lvl7pPr>
            <a:lvl8pPr indent="0" lvl="7" marL="0" marR="0" algn="l">
              <a:spcBef>
                <a:spcPts val="0"/>
              </a:spcBef>
              <a:buNone/>
              <a:defRPr sz="1197">
                <a:solidFill>
                  <a:srgbClr val="FEFEFE"/>
                </a:solidFill>
                <a:latin typeface="Century Gothic"/>
                <a:ea typeface="Century Gothic"/>
                <a:cs typeface="Century Gothic"/>
                <a:sym typeface="Century Gothic"/>
              </a:defRPr>
            </a:lvl8pPr>
            <a:lvl9pPr indent="0" lvl="8" marL="0" marR="0" algn="l">
              <a:spcBef>
                <a:spcPts val="0"/>
              </a:spcBef>
              <a:buNone/>
              <a:defRPr sz="1197">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25" name="Shape 925"/>
        <p:cNvGrpSpPr/>
        <p:nvPr/>
      </p:nvGrpSpPr>
      <p:grpSpPr>
        <a:xfrm>
          <a:off x="0" y="0"/>
          <a:ext cx="0" cy="0"/>
          <a:chOff x="0" y="0"/>
          <a:chExt cx="0" cy="0"/>
        </a:xfrm>
      </p:grpSpPr>
      <p:sp>
        <p:nvSpPr>
          <p:cNvPr id="926" name="Google Shape;926;p150"/>
          <p:cNvSpPr txBox="1"/>
          <p:nvPr>
            <p:ph type="title"/>
          </p:nvPr>
        </p:nvSpPr>
        <p:spPr>
          <a:xfrm>
            <a:off x="1391872"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7" name="Google Shape;927;p150"/>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8" name="Google Shape;928;p150"/>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9" name="Google Shape;929;p150"/>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1197">
                <a:solidFill>
                  <a:srgbClr val="FEFEFE"/>
                </a:solidFill>
                <a:latin typeface="Century Gothic"/>
                <a:ea typeface="Century Gothic"/>
                <a:cs typeface="Century Gothic"/>
                <a:sym typeface="Century Gothic"/>
              </a:defRPr>
            </a:lvl1pPr>
            <a:lvl2pPr indent="0" lvl="1" marL="0" marR="0" algn="l">
              <a:spcBef>
                <a:spcPts val="0"/>
              </a:spcBef>
              <a:buNone/>
              <a:defRPr sz="1197">
                <a:solidFill>
                  <a:srgbClr val="FEFEFE"/>
                </a:solidFill>
                <a:latin typeface="Century Gothic"/>
                <a:ea typeface="Century Gothic"/>
                <a:cs typeface="Century Gothic"/>
                <a:sym typeface="Century Gothic"/>
              </a:defRPr>
            </a:lvl2pPr>
            <a:lvl3pPr indent="0" lvl="2" marL="0" marR="0" algn="l">
              <a:spcBef>
                <a:spcPts val="0"/>
              </a:spcBef>
              <a:buNone/>
              <a:defRPr sz="1197">
                <a:solidFill>
                  <a:srgbClr val="FEFEFE"/>
                </a:solidFill>
                <a:latin typeface="Century Gothic"/>
                <a:ea typeface="Century Gothic"/>
                <a:cs typeface="Century Gothic"/>
                <a:sym typeface="Century Gothic"/>
              </a:defRPr>
            </a:lvl3pPr>
            <a:lvl4pPr indent="0" lvl="3" marL="0" marR="0" algn="l">
              <a:spcBef>
                <a:spcPts val="0"/>
              </a:spcBef>
              <a:buNone/>
              <a:defRPr sz="1197">
                <a:solidFill>
                  <a:srgbClr val="FEFEFE"/>
                </a:solidFill>
                <a:latin typeface="Century Gothic"/>
                <a:ea typeface="Century Gothic"/>
                <a:cs typeface="Century Gothic"/>
                <a:sym typeface="Century Gothic"/>
              </a:defRPr>
            </a:lvl4pPr>
            <a:lvl5pPr indent="0" lvl="4" marL="0" marR="0" algn="l">
              <a:spcBef>
                <a:spcPts val="0"/>
              </a:spcBef>
              <a:buNone/>
              <a:defRPr sz="1197">
                <a:solidFill>
                  <a:srgbClr val="FEFEFE"/>
                </a:solidFill>
                <a:latin typeface="Century Gothic"/>
                <a:ea typeface="Century Gothic"/>
                <a:cs typeface="Century Gothic"/>
                <a:sym typeface="Century Gothic"/>
              </a:defRPr>
            </a:lvl5pPr>
            <a:lvl6pPr indent="0" lvl="5" marL="0" marR="0" algn="l">
              <a:spcBef>
                <a:spcPts val="0"/>
              </a:spcBef>
              <a:buNone/>
              <a:defRPr sz="1197">
                <a:solidFill>
                  <a:srgbClr val="FEFEFE"/>
                </a:solidFill>
                <a:latin typeface="Century Gothic"/>
                <a:ea typeface="Century Gothic"/>
                <a:cs typeface="Century Gothic"/>
                <a:sym typeface="Century Gothic"/>
              </a:defRPr>
            </a:lvl6pPr>
            <a:lvl7pPr indent="0" lvl="6" marL="0" marR="0" algn="l">
              <a:spcBef>
                <a:spcPts val="0"/>
              </a:spcBef>
              <a:buNone/>
              <a:defRPr sz="1197">
                <a:solidFill>
                  <a:srgbClr val="FEFEFE"/>
                </a:solidFill>
                <a:latin typeface="Century Gothic"/>
                <a:ea typeface="Century Gothic"/>
                <a:cs typeface="Century Gothic"/>
                <a:sym typeface="Century Gothic"/>
              </a:defRPr>
            </a:lvl7pPr>
            <a:lvl8pPr indent="0" lvl="7" marL="0" marR="0" algn="l">
              <a:spcBef>
                <a:spcPts val="0"/>
              </a:spcBef>
              <a:buNone/>
              <a:defRPr sz="1197">
                <a:solidFill>
                  <a:srgbClr val="FEFEFE"/>
                </a:solidFill>
                <a:latin typeface="Century Gothic"/>
                <a:ea typeface="Century Gothic"/>
                <a:cs typeface="Century Gothic"/>
                <a:sym typeface="Century Gothic"/>
              </a:defRPr>
            </a:lvl8pPr>
            <a:lvl9pPr indent="0" lvl="8" marL="0" marR="0" algn="l">
              <a:spcBef>
                <a:spcPts val="0"/>
              </a:spcBef>
              <a:buNone/>
              <a:defRPr sz="1197">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930" name="Shape 930"/>
        <p:cNvGrpSpPr/>
        <p:nvPr/>
      </p:nvGrpSpPr>
      <p:grpSpPr>
        <a:xfrm>
          <a:off x="0" y="0"/>
          <a:ext cx="0" cy="0"/>
          <a:chOff x="0" y="0"/>
          <a:chExt cx="0" cy="0"/>
        </a:xfrm>
      </p:grpSpPr>
      <p:grpSp>
        <p:nvGrpSpPr>
          <p:cNvPr id="931" name="Google Shape;931;p151"/>
          <p:cNvGrpSpPr/>
          <p:nvPr/>
        </p:nvGrpSpPr>
        <p:grpSpPr>
          <a:xfrm>
            <a:off x="-860464" y="-12958"/>
            <a:ext cx="13945276" cy="7129466"/>
            <a:chOff x="-644933" y="-12958"/>
            <a:chExt cx="10458572" cy="7129466"/>
          </a:xfrm>
        </p:grpSpPr>
        <p:grpSp>
          <p:nvGrpSpPr>
            <p:cNvPr id="932" name="Google Shape;932;p151"/>
            <p:cNvGrpSpPr/>
            <p:nvPr/>
          </p:nvGrpSpPr>
          <p:grpSpPr>
            <a:xfrm>
              <a:off x="392" y="-12958"/>
              <a:ext cx="9135519" cy="6870958"/>
              <a:chOff x="392" y="-12958"/>
              <a:chExt cx="9135519" cy="6870958"/>
            </a:xfrm>
          </p:grpSpPr>
          <p:grpSp>
            <p:nvGrpSpPr>
              <p:cNvPr id="933" name="Google Shape;933;p151"/>
              <p:cNvGrpSpPr/>
              <p:nvPr/>
            </p:nvGrpSpPr>
            <p:grpSpPr>
              <a:xfrm>
                <a:off x="392" y="0"/>
                <a:ext cx="2513964" cy="6858000"/>
                <a:chOff x="392" y="0"/>
                <a:chExt cx="2513964" cy="6858000"/>
              </a:xfrm>
            </p:grpSpPr>
            <p:sp>
              <p:nvSpPr>
                <p:cNvPr id="934" name="Google Shape;934;p151"/>
                <p:cNvSpPr/>
                <p:nvPr/>
              </p:nvSpPr>
              <p:spPr>
                <a:xfrm>
                  <a:off x="913944"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35" name="Google Shape;935;p151"/>
                <p:cNvSpPr/>
                <p:nvPr/>
              </p:nvSpPr>
              <p:spPr>
                <a:xfrm>
                  <a:off x="392"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36" name="Google Shape;936;p151"/>
                <p:cNvSpPr/>
                <p:nvPr/>
              </p:nvSpPr>
              <p:spPr>
                <a:xfrm>
                  <a:off x="228441"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grpSp>
            <p:nvGrpSpPr>
              <p:cNvPr id="937" name="Google Shape;937;p151"/>
              <p:cNvGrpSpPr/>
              <p:nvPr/>
            </p:nvGrpSpPr>
            <p:grpSpPr>
              <a:xfrm>
                <a:off x="423911" y="0"/>
                <a:ext cx="2513964" cy="6858000"/>
                <a:chOff x="1001" y="0"/>
                <a:chExt cx="2513964" cy="6858000"/>
              </a:xfrm>
            </p:grpSpPr>
            <p:sp>
              <p:nvSpPr>
                <p:cNvPr id="938" name="Google Shape;938;p151"/>
                <p:cNvSpPr/>
                <p:nvPr/>
              </p:nvSpPr>
              <p:spPr>
                <a:xfrm>
                  <a:off x="914553"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39" name="Google Shape;939;p151"/>
                <p:cNvSpPr/>
                <p:nvPr/>
              </p:nvSpPr>
              <p:spPr>
                <a:xfrm>
                  <a:off x="1001"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40" name="Google Shape;940;p151"/>
                <p:cNvSpPr/>
                <p:nvPr/>
              </p:nvSpPr>
              <p:spPr>
                <a:xfrm>
                  <a:off x="229050"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grpSp>
            <p:nvGrpSpPr>
              <p:cNvPr id="941" name="Google Shape;941;p151"/>
              <p:cNvGrpSpPr/>
              <p:nvPr/>
            </p:nvGrpSpPr>
            <p:grpSpPr>
              <a:xfrm rot="10800000">
                <a:off x="6621947" y="-12958"/>
                <a:ext cx="2513964" cy="6866638"/>
                <a:chOff x="8089" y="4320"/>
                <a:chExt cx="2513964" cy="6866638"/>
              </a:xfrm>
            </p:grpSpPr>
            <p:sp>
              <p:nvSpPr>
                <p:cNvPr id="942" name="Google Shape;942;p151"/>
                <p:cNvSpPr/>
                <p:nvPr/>
              </p:nvSpPr>
              <p:spPr>
                <a:xfrm>
                  <a:off x="921640" y="4320"/>
                  <a:ext cx="1600413"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43" name="Google Shape;943;p151"/>
                <p:cNvSpPr/>
                <p:nvPr/>
              </p:nvSpPr>
              <p:spPr>
                <a:xfrm>
                  <a:off x="8089" y="12959"/>
                  <a:ext cx="457454"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44" name="Google Shape;944;p151"/>
                <p:cNvSpPr/>
                <p:nvPr/>
              </p:nvSpPr>
              <p:spPr>
                <a:xfrm>
                  <a:off x="227993" y="12959"/>
                  <a:ext cx="762877"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945" name="Google Shape;945;p151"/>
              <p:cNvSpPr/>
              <p:nvPr/>
            </p:nvSpPr>
            <p:spPr>
              <a:xfrm>
                <a:off x="3810705" y="0"/>
                <a:ext cx="2819386"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46" name="Google Shape;946;p151"/>
              <p:cNvSpPr/>
              <p:nvPr/>
            </p:nvSpPr>
            <p:spPr>
              <a:xfrm>
                <a:off x="2895795" y="0"/>
                <a:ext cx="457454"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47" name="Google Shape;947;p151"/>
              <p:cNvSpPr/>
              <p:nvPr/>
            </p:nvSpPr>
            <p:spPr>
              <a:xfrm>
                <a:off x="3123844"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948" name="Google Shape;948;p151"/>
            <p:cNvSpPr/>
            <p:nvPr/>
          </p:nvSpPr>
          <p:spPr>
            <a:xfrm>
              <a:off x="-11825" y="5035151"/>
              <a:ext cx="9143664" cy="1176356"/>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949" name="Google Shape;949;p151"/>
            <p:cNvSpPr/>
            <p:nvPr/>
          </p:nvSpPr>
          <p:spPr>
            <a:xfrm>
              <a:off x="-11825" y="3467156"/>
              <a:ext cx="9143664" cy="891267"/>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950" name="Google Shape;950;p151"/>
            <p:cNvSpPr/>
            <p:nvPr/>
          </p:nvSpPr>
          <p:spPr>
            <a:xfrm>
              <a:off x="-24042" y="5641327"/>
              <a:ext cx="3005355" cy="121091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951" name="Google Shape;951;p151"/>
            <p:cNvSpPr/>
            <p:nvPr/>
          </p:nvSpPr>
          <p:spPr>
            <a:xfrm>
              <a:off x="-11825" y="5284245"/>
              <a:ext cx="9143664" cy="1478725"/>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952" name="Google Shape;952;p151"/>
            <p:cNvSpPr/>
            <p:nvPr/>
          </p:nvSpPr>
          <p:spPr>
            <a:xfrm>
              <a:off x="2136990" y="5131621"/>
              <a:ext cx="6982631" cy="1720620"/>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953" name="Google Shape;953;p151"/>
            <p:cNvSpPr/>
            <p:nvPr/>
          </p:nvSpPr>
          <p:spPr>
            <a:xfrm rot="1800000">
              <a:off x="2996245" y="2859540"/>
              <a:ext cx="1601770"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54" name="Google Shape;954;p151"/>
            <p:cNvSpPr/>
            <p:nvPr/>
          </p:nvSpPr>
          <p:spPr>
            <a:xfrm rot="1800000">
              <a:off x="3719756"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55" name="Google Shape;955;p151"/>
            <p:cNvSpPr/>
            <p:nvPr/>
          </p:nvSpPr>
          <p:spPr>
            <a:xfrm rot="1800000">
              <a:off x="3729259" y="1592473"/>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56" name="Google Shape;956;p151"/>
            <p:cNvSpPr/>
            <p:nvPr/>
          </p:nvSpPr>
          <p:spPr>
            <a:xfrm rot="1800000">
              <a:off x="2977241" y="325406"/>
              <a:ext cx="1601770" cy="1388014"/>
            </a:xfrm>
            <a:prstGeom prst="hexagon">
              <a:avLst>
                <a:gd fmla="val 28544" name="adj"/>
                <a:gd fmla="val 115470" name="vf"/>
              </a:avLst>
            </a:prstGeom>
            <a:solidFill>
              <a:schemeClr val="lt1">
                <a:alpha val="3921"/>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57" name="Google Shape;957;p151"/>
            <p:cNvSpPr/>
            <p:nvPr/>
          </p:nvSpPr>
          <p:spPr>
            <a:xfrm rot="1800000">
              <a:off x="4463629" y="5383595"/>
              <a:ext cx="1600413" cy="1388014"/>
            </a:xfrm>
            <a:prstGeom prst="hexagon">
              <a:avLst>
                <a:gd fmla="val 28544" name="adj"/>
                <a:gd fmla="val 115470" name="vf"/>
              </a:avLst>
            </a:prstGeom>
            <a:solidFill>
              <a:schemeClr val="lt1">
                <a:alpha val="5882"/>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58" name="Google Shape;958;p151"/>
            <p:cNvSpPr/>
            <p:nvPr/>
          </p:nvSpPr>
          <p:spPr>
            <a:xfrm rot="1800000">
              <a:off x="-382404" y="4201479"/>
              <a:ext cx="1261055" cy="1388014"/>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59" name="Google Shape;959;p151"/>
            <p:cNvSpPr/>
            <p:nvPr/>
          </p:nvSpPr>
          <p:spPr>
            <a:xfrm rot="1800000">
              <a:off x="24826" y="5402312"/>
              <a:ext cx="1600413"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60" name="Google Shape;960;p151"/>
            <p:cNvSpPr/>
            <p:nvPr/>
          </p:nvSpPr>
          <p:spPr>
            <a:xfrm rot="1800000">
              <a:off x="53332" y="2849461"/>
              <a:ext cx="1600412"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61" name="Google Shape;961;p151"/>
            <p:cNvSpPr/>
            <p:nvPr/>
          </p:nvSpPr>
          <p:spPr>
            <a:xfrm rot="1800000">
              <a:off x="776843"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62" name="Google Shape;962;p151"/>
            <p:cNvSpPr/>
            <p:nvPr/>
          </p:nvSpPr>
          <p:spPr>
            <a:xfrm rot="1800000">
              <a:off x="1509857" y="5412392"/>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63" name="Google Shape;963;p151"/>
            <p:cNvSpPr/>
            <p:nvPr/>
          </p:nvSpPr>
          <p:spPr>
            <a:xfrm rot="1800000">
              <a:off x="1528861" y="2859540"/>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64" name="Google Shape;964;p151"/>
            <p:cNvSpPr/>
            <p:nvPr/>
          </p:nvSpPr>
          <p:spPr>
            <a:xfrm rot="1800000">
              <a:off x="795847" y="156367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65" name="Google Shape;965;p151"/>
            <p:cNvSpPr/>
            <p:nvPr/>
          </p:nvSpPr>
          <p:spPr>
            <a:xfrm rot="1800000">
              <a:off x="6806557" y="4145325"/>
              <a:ext cx="1600413"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66" name="Google Shape;966;p151"/>
            <p:cNvSpPr/>
            <p:nvPr/>
          </p:nvSpPr>
          <p:spPr>
            <a:xfrm rot="1800000">
              <a:off x="7549073" y="5421031"/>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67" name="Google Shape;967;p151"/>
            <p:cNvSpPr/>
            <p:nvPr/>
          </p:nvSpPr>
          <p:spPr>
            <a:xfrm rot="1800000">
              <a:off x="7549073" y="2868179"/>
              <a:ext cx="1601770" cy="138945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68" name="Google Shape;968;p151"/>
            <p:cNvSpPr/>
            <p:nvPr/>
          </p:nvSpPr>
          <p:spPr>
            <a:xfrm rot="1800000">
              <a:off x="8306520" y="4056054"/>
              <a:ext cx="1243408" cy="1388014"/>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1"/>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69" name="Google Shape;969;p151"/>
            <p:cNvSpPr/>
            <p:nvPr/>
          </p:nvSpPr>
          <p:spPr>
            <a:xfrm rot="1800000">
              <a:off x="8306520" y="1511841"/>
              <a:ext cx="1242050" cy="1388014"/>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970" name="Google Shape;970;p151"/>
          <p:cNvSpPr/>
          <p:nvPr/>
        </p:nvSpPr>
        <p:spPr>
          <a:xfrm>
            <a:off x="6081521" y="-21598"/>
            <a:ext cx="4905036" cy="6271982"/>
          </a:xfrm>
          <a:prstGeom prst="rect">
            <a:avLst/>
          </a:prstGeom>
          <a:solidFill>
            <a:srgbClr val="F5F5F5"/>
          </a:solidFill>
          <a:ln cap="flat" cmpd="sng" w="15875">
            <a:solidFill>
              <a:srgbClr val="74A50F"/>
            </a:solidFill>
            <a:prstDash val="solid"/>
            <a:round/>
            <a:headEnd len="sm" w="sm" type="none"/>
            <a:tailEnd len="sm" w="sm" type="none"/>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71" name="Google Shape;971;p151"/>
          <p:cNvSpPr/>
          <p:nvPr/>
        </p:nvSpPr>
        <p:spPr>
          <a:xfrm>
            <a:off x="6199170" y="-21598"/>
            <a:ext cx="4673359" cy="623455"/>
          </a:xfrm>
          <a:prstGeom prst="rect">
            <a:avLst/>
          </a:prstGeom>
          <a:solidFill>
            <a:schemeClr val="accent2"/>
          </a:solidFill>
          <a:ln>
            <a:noFill/>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72" name="Google Shape;972;p151"/>
          <p:cNvSpPr/>
          <p:nvPr/>
        </p:nvSpPr>
        <p:spPr>
          <a:xfrm>
            <a:off x="1207256" y="601858"/>
            <a:ext cx="4749377" cy="5648527"/>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73" name="Google Shape;973;p151"/>
          <p:cNvSpPr/>
          <p:nvPr/>
        </p:nvSpPr>
        <p:spPr>
          <a:xfrm>
            <a:off x="6200979" y="6087680"/>
            <a:ext cx="4673359" cy="82072"/>
          </a:xfrm>
          <a:prstGeom prst="rect">
            <a:avLst/>
          </a:prstGeom>
          <a:solidFill>
            <a:schemeClr val="accent1"/>
          </a:solidFill>
          <a:ln>
            <a:noFill/>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74" name="Google Shape;974;p151"/>
          <p:cNvSpPr txBox="1"/>
          <p:nvPr>
            <p:ph idx="1" type="body"/>
          </p:nvPr>
        </p:nvSpPr>
        <p:spPr>
          <a:xfrm>
            <a:off x="1527859" y="856528"/>
            <a:ext cx="4120587" cy="5150734"/>
          </a:xfrm>
          <a:prstGeom prst="rect">
            <a:avLst/>
          </a:prstGeom>
          <a:noFill/>
          <a:ln>
            <a:noFill/>
          </a:ln>
        </p:spPr>
        <p:txBody>
          <a:bodyPr anchorCtr="0" anchor="t" bIns="52150" lIns="104300" spcFirstLastPara="1" rIns="104300" wrap="square" tIns="52150">
            <a:noAutofit/>
          </a:bodyPr>
          <a:lstStyle>
            <a:lvl1pPr indent="-340032" lvl="0" marL="457200" algn="l">
              <a:spcBef>
                <a:spcPts val="462"/>
              </a:spcBef>
              <a:spcAft>
                <a:spcPts val="0"/>
              </a:spcAft>
              <a:buSzPts val="1755"/>
              <a:buChar char="🞇"/>
              <a:defRPr sz="2309"/>
            </a:lvl1pPr>
            <a:lvl2pPr indent="-331779" lvl="1" marL="914400" algn="l">
              <a:spcBef>
                <a:spcPts val="428"/>
              </a:spcBef>
              <a:spcAft>
                <a:spcPts val="0"/>
              </a:spcAft>
              <a:buSzPts val="1625"/>
              <a:buChar char="🞇"/>
              <a:defRPr sz="2138"/>
            </a:lvl2pPr>
            <a:lvl3pPr indent="-323527" lvl="2" marL="1371600" algn="l">
              <a:spcBef>
                <a:spcPts val="393"/>
              </a:spcBef>
              <a:spcAft>
                <a:spcPts val="0"/>
              </a:spcAft>
              <a:buSzPts val="1495"/>
              <a:buChar char="🞇"/>
              <a:defRPr sz="1967"/>
            </a:lvl3pPr>
            <a:lvl4pPr indent="-315274" lvl="3" marL="1828800" algn="l">
              <a:spcBef>
                <a:spcPts val="359"/>
              </a:spcBef>
              <a:spcAft>
                <a:spcPts val="0"/>
              </a:spcAft>
              <a:buSzPts val="1365"/>
              <a:buChar char="🞇"/>
              <a:defRPr sz="1795"/>
            </a:lvl4pPr>
            <a:lvl5pPr indent="-302872" lvl="4" marL="2286000" algn="l">
              <a:spcBef>
                <a:spcPts val="308"/>
              </a:spcBef>
              <a:spcAft>
                <a:spcPts val="0"/>
              </a:spcAft>
              <a:buSzPts val="1170"/>
              <a:buChar char="🞇"/>
              <a:defRPr sz="1539"/>
            </a:lvl5pPr>
            <a:lvl6pPr indent="-323527" lvl="5" marL="2743200" algn="l">
              <a:spcBef>
                <a:spcPts val="393"/>
              </a:spcBef>
              <a:spcAft>
                <a:spcPts val="0"/>
              </a:spcAft>
              <a:buSzPts val="1495"/>
              <a:buChar char="🞇"/>
              <a:defRPr sz="1967"/>
            </a:lvl6pPr>
            <a:lvl7pPr indent="-323527" lvl="6" marL="3200400" algn="l">
              <a:spcBef>
                <a:spcPts val="393"/>
              </a:spcBef>
              <a:spcAft>
                <a:spcPts val="0"/>
              </a:spcAft>
              <a:buSzPts val="1495"/>
              <a:buChar char="🞇"/>
              <a:defRPr sz="1967"/>
            </a:lvl7pPr>
            <a:lvl8pPr indent="-323527" lvl="7" marL="3657600" algn="l">
              <a:spcBef>
                <a:spcPts val="393"/>
              </a:spcBef>
              <a:spcAft>
                <a:spcPts val="0"/>
              </a:spcAft>
              <a:buSzPts val="1495"/>
              <a:buChar char="🞇"/>
              <a:defRPr sz="1967"/>
            </a:lvl8pPr>
            <a:lvl9pPr indent="-323527" lvl="8" marL="4114800" algn="l">
              <a:spcBef>
                <a:spcPts val="393"/>
              </a:spcBef>
              <a:spcAft>
                <a:spcPts val="0"/>
              </a:spcAft>
              <a:buSzPts val="1495"/>
              <a:buChar char="🞇"/>
              <a:defRPr sz="1967"/>
            </a:lvl9pPr>
          </a:lstStyle>
          <a:p/>
        </p:txBody>
      </p:sp>
      <p:sp>
        <p:nvSpPr>
          <p:cNvPr id="975" name="Google Shape;975;p151"/>
          <p:cNvSpPr txBox="1"/>
          <p:nvPr>
            <p:ph type="title"/>
          </p:nvPr>
        </p:nvSpPr>
        <p:spPr>
          <a:xfrm>
            <a:off x="6319779" y="2657436"/>
            <a:ext cx="4406096" cy="1463153"/>
          </a:xfrm>
          <a:prstGeom prst="rect">
            <a:avLst/>
          </a:prstGeom>
          <a:noFill/>
          <a:ln>
            <a:noFill/>
          </a:ln>
        </p:spPr>
        <p:txBody>
          <a:bodyPr anchorCtr="0" anchor="b" bIns="52150" lIns="104300" spcFirstLastPara="1" rIns="104300" wrap="square" tIns="52150">
            <a:normAutofit/>
          </a:bodyPr>
          <a:lstStyle>
            <a:lvl1pPr lvl="0" algn="l">
              <a:spcBef>
                <a:spcPts val="0"/>
              </a:spcBef>
              <a:spcAft>
                <a:spcPts val="0"/>
              </a:spcAft>
              <a:buSzPts val="1400"/>
              <a:buNone/>
              <a:defRPr b="0" sz="2736"/>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6" name="Google Shape;976;p151"/>
          <p:cNvSpPr txBox="1"/>
          <p:nvPr>
            <p:ph idx="2" type="body"/>
          </p:nvPr>
        </p:nvSpPr>
        <p:spPr>
          <a:xfrm>
            <a:off x="6315456" y="4136994"/>
            <a:ext cx="4398379" cy="1517904"/>
          </a:xfrm>
          <a:prstGeom prst="rect">
            <a:avLst/>
          </a:prstGeom>
          <a:noFill/>
          <a:ln>
            <a:noFill/>
          </a:ln>
        </p:spPr>
        <p:txBody>
          <a:bodyPr anchorCtr="0" anchor="t" bIns="52150" lIns="104300" spcFirstLastPara="1" rIns="104300" wrap="square" tIns="52150">
            <a:normAutofit/>
          </a:bodyPr>
          <a:lstStyle>
            <a:lvl1pPr indent="-228600" lvl="0" marL="457200" algn="l">
              <a:spcBef>
                <a:spcPts val="308"/>
              </a:spcBef>
              <a:spcAft>
                <a:spcPts val="0"/>
              </a:spcAft>
              <a:buSzPts val="1170"/>
              <a:buNone/>
              <a:defRPr sz="1539">
                <a:solidFill>
                  <a:srgbClr val="424242"/>
                </a:solidFill>
              </a:defRPr>
            </a:lvl1pPr>
            <a:lvl2pPr indent="-228600" lvl="1" marL="914400" algn="l">
              <a:spcBef>
                <a:spcPts val="239"/>
              </a:spcBef>
              <a:spcAft>
                <a:spcPts val="0"/>
              </a:spcAft>
              <a:buSzPts val="910"/>
              <a:buNone/>
              <a:defRPr sz="1197"/>
            </a:lvl2pPr>
            <a:lvl3pPr indent="-228600" lvl="2" marL="1371600" algn="l">
              <a:spcBef>
                <a:spcPts val="188"/>
              </a:spcBef>
              <a:spcAft>
                <a:spcPts val="0"/>
              </a:spcAft>
              <a:buSzPts val="715"/>
              <a:buNone/>
              <a:defRPr sz="941"/>
            </a:lvl3pPr>
            <a:lvl4pPr indent="-228600" lvl="3" marL="1828800" algn="l">
              <a:spcBef>
                <a:spcPts val="171"/>
              </a:spcBef>
              <a:spcAft>
                <a:spcPts val="0"/>
              </a:spcAft>
              <a:buSzPts val="650"/>
              <a:buNone/>
              <a:defRPr sz="855"/>
            </a:lvl4pPr>
            <a:lvl5pPr indent="-228600" lvl="4" marL="2286000" algn="l">
              <a:spcBef>
                <a:spcPts val="171"/>
              </a:spcBef>
              <a:spcAft>
                <a:spcPts val="0"/>
              </a:spcAft>
              <a:buSzPts val="650"/>
              <a:buNone/>
              <a:defRPr sz="855"/>
            </a:lvl5pPr>
            <a:lvl6pPr indent="-228600" lvl="5" marL="2743200" algn="l">
              <a:spcBef>
                <a:spcPts val="171"/>
              </a:spcBef>
              <a:spcAft>
                <a:spcPts val="0"/>
              </a:spcAft>
              <a:buSzPts val="650"/>
              <a:buNone/>
              <a:defRPr sz="855"/>
            </a:lvl6pPr>
            <a:lvl7pPr indent="-228600" lvl="6" marL="3200400" algn="l">
              <a:spcBef>
                <a:spcPts val="171"/>
              </a:spcBef>
              <a:spcAft>
                <a:spcPts val="0"/>
              </a:spcAft>
              <a:buSzPts val="650"/>
              <a:buNone/>
              <a:defRPr sz="855"/>
            </a:lvl7pPr>
            <a:lvl8pPr indent="-228600" lvl="7" marL="3657600" algn="l">
              <a:spcBef>
                <a:spcPts val="171"/>
              </a:spcBef>
              <a:spcAft>
                <a:spcPts val="0"/>
              </a:spcAft>
              <a:buSzPts val="650"/>
              <a:buNone/>
              <a:defRPr sz="855"/>
            </a:lvl8pPr>
            <a:lvl9pPr indent="-228600" lvl="8" marL="4114800" algn="l">
              <a:spcBef>
                <a:spcPts val="171"/>
              </a:spcBef>
              <a:spcAft>
                <a:spcPts val="0"/>
              </a:spcAft>
              <a:buSzPts val="650"/>
              <a:buNone/>
              <a:defRPr sz="855"/>
            </a:lvl9pPr>
          </a:lstStyle>
          <a:p/>
        </p:txBody>
      </p:sp>
      <p:sp>
        <p:nvSpPr>
          <p:cNvPr id="977" name="Google Shape;977;p151"/>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8" name="Google Shape;978;p151"/>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1197">
                <a:solidFill>
                  <a:srgbClr val="FEFEFE"/>
                </a:solidFill>
                <a:latin typeface="Century Gothic"/>
                <a:ea typeface="Century Gothic"/>
                <a:cs typeface="Century Gothic"/>
                <a:sym typeface="Century Gothic"/>
              </a:defRPr>
            </a:lvl1pPr>
            <a:lvl2pPr indent="0" lvl="1" marL="0" marR="0" algn="l">
              <a:spcBef>
                <a:spcPts val="0"/>
              </a:spcBef>
              <a:buNone/>
              <a:defRPr sz="1197">
                <a:solidFill>
                  <a:srgbClr val="FEFEFE"/>
                </a:solidFill>
                <a:latin typeface="Century Gothic"/>
                <a:ea typeface="Century Gothic"/>
                <a:cs typeface="Century Gothic"/>
                <a:sym typeface="Century Gothic"/>
              </a:defRPr>
            </a:lvl2pPr>
            <a:lvl3pPr indent="0" lvl="2" marL="0" marR="0" algn="l">
              <a:spcBef>
                <a:spcPts val="0"/>
              </a:spcBef>
              <a:buNone/>
              <a:defRPr sz="1197">
                <a:solidFill>
                  <a:srgbClr val="FEFEFE"/>
                </a:solidFill>
                <a:latin typeface="Century Gothic"/>
                <a:ea typeface="Century Gothic"/>
                <a:cs typeface="Century Gothic"/>
                <a:sym typeface="Century Gothic"/>
              </a:defRPr>
            </a:lvl3pPr>
            <a:lvl4pPr indent="0" lvl="3" marL="0" marR="0" algn="l">
              <a:spcBef>
                <a:spcPts val="0"/>
              </a:spcBef>
              <a:buNone/>
              <a:defRPr sz="1197">
                <a:solidFill>
                  <a:srgbClr val="FEFEFE"/>
                </a:solidFill>
                <a:latin typeface="Century Gothic"/>
                <a:ea typeface="Century Gothic"/>
                <a:cs typeface="Century Gothic"/>
                <a:sym typeface="Century Gothic"/>
              </a:defRPr>
            </a:lvl4pPr>
            <a:lvl5pPr indent="0" lvl="4" marL="0" marR="0" algn="l">
              <a:spcBef>
                <a:spcPts val="0"/>
              </a:spcBef>
              <a:buNone/>
              <a:defRPr sz="1197">
                <a:solidFill>
                  <a:srgbClr val="FEFEFE"/>
                </a:solidFill>
                <a:latin typeface="Century Gothic"/>
                <a:ea typeface="Century Gothic"/>
                <a:cs typeface="Century Gothic"/>
                <a:sym typeface="Century Gothic"/>
              </a:defRPr>
            </a:lvl5pPr>
            <a:lvl6pPr indent="0" lvl="5" marL="0" marR="0" algn="l">
              <a:spcBef>
                <a:spcPts val="0"/>
              </a:spcBef>
              <a:buNone/>
              <a:defRPr sz="1197">
                <a:solidFill>
                  <a:srgbClr val="FEFEFE"/>
                </a:solidFill>
                <a:latin typeface="Century Gothic"/>
                <a:ea typeface="Century Gothic"/>
                <a:cs typeface="Century Gothic"/>
                <a:sym typeface="Century Gothic"/>
              </a:defRPr>
            </a:lvl6pPr>
            <a:lvl7pPr indent="0" lvl="6" marL="0" marR="0" algn="l">
              <a:spcBef>
                <a:spcPts val="0"/>
              </a:spcBef>
              <a:buNone/>
              <a:defRPr sz="1197">
                <a:solidFill>
                  <a:srgbClr val="FEFEFE"/>
                </a:solidFill>
                <a:latin typeface="Century Gothic"/>
                <a:ea typeface="Century Gothic"/>
                <a:cs typeface="Century Gothic"/>
                <a:sym typeface="Century Gothic"/>
              </a:defRPr>
            </a:lvl7pPr>
            <a:lvl8pPr indent="0" lvl="7" marL="0" marR="0" algn="l">
              <a:spcBef>
                <a:spcPts val="0"/>
              </a:spcBef>
              <a:buNone/>
              <a:defRPr sz="1197">
                <a:solidFill>
                  <a:srgbClr val="FEFEFE"/>
                </a:solidFill>
                <a:latin typeface="Century Gothic"/>
                <a:ea typeface="Century Gothic"/>
                <a:cs typeface="Century Gothic"/>
                <a:sym typeface="Century Gothic"/>
              </a:defRPr>
            </a:lvl8pPr>
            <a:lvl9pPr indent="0" lvl="8" marL="0" marR="0" algn="l">
              <a:spcBef>
                <a:spcPts val="0"/>
              </a:spcBef>
              <a:buNone/>
              <a:defRPr sz="1197">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
        <p:nvSpPr>
          <p:cNvPr id="979" name="Google Shape;979;p151"/>
          <p:cNvSpPr txBox="1"/>
          <p:nvPr>
            <p:ph idx="11" type="ftr"/>
          </p:nvPr>
        </p:nvSpPr>
        <p:spPr>
          <a:xfrm>
            <a:off x="6188311" y="5724839"/>
            <a:ext cx="4658879" cy="365722"/>
          </a:xfrm>
          <a:prstGeom prst="rect">
            <a:avLst/>
          </a:prstGeom>
          <a:noFill/>
          <a:ln>
            <a:noFill/>
          </a:ln>
        </p:spPr>
        <p:txBody>
          <a:bodyPr anchorCtr="0" anchor="ctr" bIns="52150" lIns="104300" spcFirstLastPara="1" rIns="104300" wrap="square" tIns="5215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1" name="Shape 121"/>
        <p:cNvGrpSpPr/>
        <p:nvPr/>
      </p:nvGrpSpPr>
      <p:grpSpPr>
        <a:xfrm>
          <a:off x="0" y="0"/>
          <a:ext cx="0" cy="0"/>
          <a:chOff x="0" y="0"/>
          <a:chExt cx="0" cy="0"/>
        </a:xfrm>
      </p:grpSpPr>
      <p:sp>
        <p:nvSpPr>
          <p:cNvPr id="122" name="Google Shape;122;p159"/>
          <p:cNvSpPr txBox="1"/>
          <p:nvPr>
            <p:ph type="title"/>
          </p:nvPr>
        </p:nvSpPr>
        <p:spPr>
          <a:xfrm>
            <a:off x="1678195" y="2900831"/>
            <a:ext cx="8849957" cy="1362075"/>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b="0" sz="3129"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3" name="Google Shape;123;p159"/>
          <p:cNvSpPr txBox="1"/>
          <p:nvPr>
            <p:ph idx="1" type="body"/>
          </p:nvPr>
        </p:nvSpPr>
        <p:spPr>
          <a:xfrm>
            <a:off x="1678195" y="4267204"/>
            <a:ext cx="8849956" cy="1520413"/>
          </a:xfrm>
          <a:prstGeom prst="rect">
            <a:avLst/>
          </a:prstGeom>
          <a:noFill/>
          <a:ln>
            <a:noFill/>
          </a:ln>
        </p:spPr>
        <p:txBody>
          <a:bodyPr anchorCtr="0" anchor="t" bIns="52150" lIns="104300" spcFirstLastPara="1" rIns="104300" wrap="square" tIns="52150">
            <a:noAutofit/>
          </a:bodyPr>
          <a:lstStyle>
            <a:lvl1pPr indent="-228600" lvl="0" marL="457200" algn="l">
              <a:spcBef>
                <a:spcPts val="313"/>
              </a:spcBef>
              <a:spcAft>
                <a:spcPts val="0"/>
              </a:spcAft>
              <a:buSzPts val="1189"/>
              <a:buNone/>
              <a:defRPr sz="1565">
                <a:solidFill>
                  <a:srgbClr val="888888"/>
                </a:solidFill>
              </a:defRPr>
            </a:lvl1pPr>
            <a:lvl2pPr indent="-228600" lvl="1" marL="914400" algn="l">
              <a:spcBef>
                <a:spcPts val="286"/>
              </a:spcBef>
              <a:spcAft>
                <a:spcPts val="0"/>
              </a:spcAft>
              <a:buSzPts val="1086"/>
              <a:buNone/>
              <a:defRPr sz="1429">
                <a:solidFill>
                  <a:srgbClr val="888888"/>
                </a:solidFill>
              </a:defRPr>
            </a:lvl2pPr>
            <a:lvl3pPr indent="-228600" lvl="2" marL="1371600" algn="l">
              <a:spcBef>
                <a:spcPts val="245"/>
              </a:spcBef>
              <a:spcAft>
                <a:spcPts val="0"/>
              </a:spcAft>
              <a:buSzPts val="931"/>
              <a:buNone/>
              <a:defRPr sz="1225">
                <a:solidFill>
                  <a:srgbClr val="888888"/>
                </a:solidFill>
              </a:defRPr>
            </a:lvl3pPr>
            <a:lvl4pPr indent="-228600" lvl="3" marL="1828800" algn="l">
              <a:spcBef>
                <a:spcPts val="218"/>
              </a:spcBef>
              <a:spcAft>
                <a:spcPts val="0"/>
              </a:spcAft>
              <a:buSzPts val="827"/>
              <a:buNone/>
              <a:defRPr sz="1088">
                <a:solidFill>
                  <a:srgbClr val="888888"/>
                </a:solidFill>
              </a:defRPr>
            </a:lvl4pPr>
            <a:lvl5pPr indent="-228600" lvl="4" marL="2286000" algn="l">
              <a:spcBef>
                <a:spcPts val="218"/>
              </a:spcBef>
              <a:spcAft>
                <a:spcPts val="0"/>
              </a:spcAft>
              <a:buSzPts val="827"/>
              <a:buNone/>
              <a:defRPr sz="1088">
                <a:solidFill>
                  <a:srgbClr val="888888"/>
                </a:solidFill>
              </a:defRPr>
            </a:lvl5pPr>
            <a:lvl6pPr indent="-228600" lvl="5" marL="2743200" algn="l">
              <a:spcBef>
                <a:spcPts val="218"/>
              </a:spcBef>
              <a:spcAft>
                <a:spcPts val="0"/>
              </a:spcAft>
              <a:buSzPts val="827"/>
              <a:buNone/>
              <a:defRPr sz="1088">
                <a:solidFill>
                  <a:srgbClr val="888888"/>
                </a:solidFill>
              </a:defRPr>
            </a:lvl6pPr>
            <a:lvl7pPr indent="-228600" lvl="6" marL="3200400" algn="l">
              <a:spcBef>
                <a:spcPts val="218"/>
              </a:spcBef>
              <a:spcAft>
                <a:spcPts val="0"/>
              </a:spcAft>
              <a:buSzPts val="827"/>
              <a:buNone/>
              <a:defRPr sz="1088">
                <a:solidFill>
                  <a:srgbClr val="888888"/>
                </a:solidFill>
              </a:defRPr>
            </a:lvl7pPr>
            <a:lvl8pPr indent="-228600" lvl="7" marL="3657600" algn="l">
              <a:spcBef>
                <a:spcPts val="218"/>
              </a:spcBef>
              <a:spcAft>
                <a:spcPts val="0"/>
              </a:spcAft>
              <a:buSzPts val="827"/>
              <a:buNone/>
              <a:defRPr sz="1088">
                <a:solidFill>
                  <a:srgbClr val="888888"/>
                </a:solidFill>
              </a:defRPr>
            </a:lvl8pPr>
            <a:lvl9pPr indent="-228600" lvl="8" marL="4114800" algn="l">
              <a:spcBef>
                <a:spcPts val="218"/>
              </a:spcBef>
              <a:spcAft>
                <a:spcPts val="0"/>
              </a:spcAft>
              <a:buSzPts val="827"/>
              <a:buNone/>
              <a:defRPr sz="1088">
                <a:solidFill>
                  <a:srgbClr val="888888"/>
                </a:solidFill>
              </a:defRPr>
            </a:lvl9pPr>
          </a:lstStyle>
          <a:p/>
        </p:txBody>
      </p:sp>
      <p:sp>
        <p:nvSpPr>
          <p:cNvPr id="124" name="Google Shape;124;p159"/>
          <p:cNvSpPr txBox="1"/>
          <p:nvPr>
            <p:ph idx="10" type="dt"/>
          </p:nvPr>
        </p:nvSpPr>
        <p:spPr>
          <a:xfrm>
            <a:off x="7996477"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59"/>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6" name="Google Shape;126;p159"/>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953">
                <a:solidFill>
                  <a:srgbClr val="FEFEFE"/>
                </a:solidFill>
                <a:latin typeface="Century Gothic"/>
                <a:ea typeface="Century Gothic"/>
                <a:cs typeface="Century Gothic"/>
                <a:sym typeface="Century Gothic"/>
              </a:defRPr>
            </a:lvl1pPr>
            <a:lvl2pPr indent="0" lvl="1" marL="0" marR="0" algn="l">
              <a:spcBef>
                <a:spcPts val="0"/>
              </a:spcBef>
              <a:buNone/>
              <a:defRPr sz="953">
                <a:solidFill>
                  <a:srgbClr val="FEFEFE"/>
                </a:solidFill>
                <a:latin typeface="Century Gothic"/>
                <a:ea typeface="Century Gothic"/>
                <a:cs typeface="Century Gothic"/>
                <a:sym typeface="Century Gothic"/>
              </a:defRPr>
            </a:lvl2pPr>
            <a:lvl3pPr indent="0" lvl="2" marL="0" marR="0" algn="l">
              <a:spcBef>
                <a:spcPts val="0"/>
              </a:spcBef>
              <a:buNone/>
              <a:defRPr sz="953">
                <a:solidFill>
                  <a:srgbClr val="FEFEFE"/>
                </a:solidFill>
                <a:latin typeface="Century Gothic"/>
                <a:ea typeface="Century Gothic"/>
                <a:cs typeface="Century Gothic"/>
                <a:sym typeface="Century Gothic"/>
              </a:defRPr>
            </a:lvl3pPr>
            <a:lvl4pPr indent="0" lvl="3" marL="0" marR="0" algn="l">
              <a:spcBef>
                <a:spcPts val="0"/>
              </a:spcBef>
              <a:buNone/>
              <a:defRPr sz="953">
                <a:solidFill>
                  <a:srgbClr val="FEFEFE"/>
                </a:solidFill>
                <a:latin typeface="Century Gothic"/>
                <a:ea typeface="Century Gothic"/>
                <a:cs typeface="Century Gothic"/>
                <a:sym typeface="Century Gothic"/>
              </a:defRPr>
            </a:lvl4pPr>
            <a:lvl5pPr indent="0" lvl="4" marL="0" marR="0" algn="l">
              <a:spcBef>
                <a:spcPts val="0"/>
              </a:spcBef>
              <a:buNone/>
              <a:defRPr sz="953">
                <a:solidFill>
                  <a:srgbClr val="FEFEFE"/>
                </a:solidFill>
                <a:latin typeface="Century Gothic"/>
                <a:ea typeface="Century Gothic"/>
                <a:cs typeface="Century Gothic"/>
                <a:sym typeface="Century Gothic"/>
              </a:defRPr>
            </a:lvl5pPr>
            <a:lvl6pPr indent="0" lvl="5" marL="0" marR="0" algn="l">
              <a:spcBef>
                <a:spcPts val="0"/>
              </a:spcBef>
              <a:buNone/>
              <a:defRPr sz="953">
                <a:solidFill>
                  <a:srgbClr val="FEFEFE"/>
                </a:solidFill>
                <a:latin typeface="Century Gothic"/>
                <a:ea typeface="Century Gothic"/>
                <a:cs typeface="Century Gothic"/>
                <a:sym typeface="Century Gothic"/>
              </a:defRPr>
            </a:lvl6pPr>
            <a:lvl7pPr indent="0" lvl="6" marL="0" marR="0" algn="l">
              <a:spcBef>
                <a:spcPts val="0"/>
              </a:spcBef>
              <a:buNone/>
              <a:defRPr sz="953">
                <a:solidFill>
                  <a:srgbClr val="FEFEFE"/>
                </a:solidFill>
                <a:latin typeface="Century Gothic"/>
                <a:ea typeface="Century Gothic"/>
                <a:cs typeface="Century Gothic"/>
                <a:sym typeface="Century Gothic"/>
              </a:defRPr>
            </a:lvl7pPr>
            <a:lvl8pPr indent="0" lvl="7" marL="0" marR="0" algn="l">
              <a:spcBef>
                <a:spcPts val="0"/>
              </a:spcBef>
              <a:buNone/>
              <a:defRPr sz="953">
                <a:solidFill>
                  <a:srgbClr val="FEFEFE"/>
                </a:solidFill>
                <a:latin typeface="Century Gothic"/>
                <a:ea typeface="Century Gothic"/>
                <a:cs typeface="Century Gothic"/>
                <a:sym typeface="Century Gothic"/>
              </a:defRPr>
            </a:lvl8pPr>
            <a:lvl9pPr indent="0" lvl="8" marL="0" marR="0" algn="l">
              <a:spcBef>
                <a:spcPts val="0"/>
              </a:spcBef>
              <a:buNone/>
              <a:defRPr sz="953">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980" name="Shape 980"/>
        <p:cNvGrpSpPr/>
        <p:nvPr/>
      </p:nvGrpSpPr>
      <p:grpSpPr>
        <a:xfrm>
          <a:off x="0" y="0"/>
          <a:ext cx="0" cy="0"/>
          <a:chOff x="0" y="0"/>
          <a:chExt cx="0" cy="0"/>
        </a:xfrm>
      </p:grpSpPr>
      <p:grpSp>
        <p:nvGrpSpPr>
          <p:cNvPr id="981" name="Google Shape;981;p152"/>
          <p:cNvGrpSpPr/>
          <p:nvPr/>
        </p:nvGrpSpPr>
        <p:grpSpPr>
          <a:xfrm>
            <a:off x="-860464" y="-12958"/>
            <a:ext cx="13945276" cy="7129466"/>
            <a:chOff x="-644933" y="-12958"/>
            <a:chExt cx="10458572" cy="7129466"/>
          </a:xfrm>
        </p:grpSpPr>
        <p:grpSp>
          <p:nvGrpSpPr>
            <p:cNvPr id="982" name="Google Shape;982;p152"/>
            <p:cNvGrpSpPr/>
            <p:nvPr/>
          </p:nvGrpSpPr>
          <p:grpSpPr>
            <a:xfrm>
              <a:off x="392" y="-12958"/>
              <a:ext cx="9135519" cy="6870958"/>
              <a:chOff x="392" y="-12958"/>
              <a:chExt cx="9135519" cy="6870958"/>
            </a:xfrm>
          </p:grpSpPr>
          <p:grpSp>
            <p:nvGrpSpPr>
              <p:cNvPr id="983" name="Google Shape;983;p152"/>
              <p:cNvGrpSpPr/>
              <p:nvPr/>
            </p:nvGrpSpPr>
            <p:grpSpPr>
              <a:xfrm>
                <a:off x="392" y="0"/>
                <a:ext cx="2513964" cy="6858000"/>
                <a:chOff x="392" y="0"/>
                <a:chExt cx="2513964" cy="6858000"/>
              </a:xfrm>
            </p:grpSpPr>
            <p:sp>
              <p:nvSpPr>
                <p:cNvPr id="984" name="Google Shape;984;p152"/>
                <p:cNvSpPr/>
                <p:nvPr/>
              </p:nvSpPr>
              <p:spPr>
                <a:xfrm>
                  <a:off x="913944"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85" name="Google Shape;985;p152"/>
                <p:cNvSpPr/>
                <p:nvPr/>
              </p:nvSpPr>
              <p:spPr>
                <a:xfrm>
                  <a:off x="392"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86" name="Google Shape;986;p152"/>
                <p:cNvSpPr/>
                <p:nvPr/>
              </p:nvSpPr>
              <p:spPr>
                <a:xfrm>
                  <a:off x="228441"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grpSp>
            <p:nvGrpSpPr>
              <p:cNvPr id="987" name="Google Shape;987;p152"/>
              <p:cNvGrpSpPr/>
              <p:nvPr/>
            </p:nvGrpSpPr>
            <p:grpSpPr>
              <a:xfrm>
                <a:off x="423911" y="0"/>
                <a:ext cx="2513964" cy="6858000"/>
                <a:chOff x="1001" y="0"/>
                <a:chExt cx="2513964" cy="6858000"/>
              </a:xfrm>
            </p:grpSpPr>
            <p:sp>
              <p:nvSpPr>
                <p:cNvPr id="988" name="Google Shape;988;p152"/>
                <p:cNvSpPr/>
                <p:nvPr/>
              </p:nvSpPr>
              <p:spPr>
                <a:xfrm>
                  <a:off x="914553" y="0"/>
                  <a:ext cx="1600412"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89" name="Google Shape;989;p152"/>
                <p:cNvSpPr/>
                <p:nvPr/>
              </p:nvSpPr>
              <p:spPr>
                <a:xfrm>
                  <a:off x="1001"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90" name="Google Shape;990;p152"/>
                <p:cNvSpPr/>
                <p:nvPr/>
              </p:nvSpPr>
              <p:spPr>
                <a:xfrm>
                  <a:off x="229050"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grpSp>
            <p:nvGrpSpPr>
              <p:cNvPr id="991" name="Google Shape;991;p152"/>
              <p:cNvGrpSpPr/>
              <p:nvPr/>
            </p:nvGrpSpPr>
            <p:grpSpPr>
              <a:xfrm rot="10800000">
                <a:off x="6621947" y="-12958"/>
                <a:ext cx="2513964" cy="6866638"/>
                <a:chOff x="8089" y="4320"/>
                <a:chExt cx="2513964" cy="6866638"/>
              </a:xfrm>
            </p:grpSpPr>
            <p:sp>
              <p:nvSpPr>
                <p:cNvPr id="992" name="Google Shape;992;p152"/>
                <p:cNvSpPr/>
                <p:nvPr/>
              </p:nvSpPr>
              <p:spPr>
                <a:xfrm>
                  <a:off x="921640" y="4320"/>
                  <a:ext cx="1600413"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93" name="Google Shape;993;p152"/>
                <p:cNvSpPr/>
                <p:nvPr/>
              </p:nvSpPr>
              <p:spPr>
                <a:xfrm>
                  <a:off x="8089" y="12959"/>
                  <a:ext cx="457454"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94" name="Google Shape;994;p152"/>
                <p:cNvSpPr/>
                <p:nvPr/>
              </p:nvSpPr>
              <p:spPr>
                <a:xfrm>
                  <a:off x="227993" y="12959"/>
                  <a:ext cx="762877" cy="6857999"/>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995" name="Google Shape;995;p152"/>
              <p:cNvSpPr/>
              <p:nvPr/>
            </p:nvSpPr>
            <p:spPr>
              <a:xfrm>
                <a:off x="3810705" y="0"/>
                <a:ext cx="2819386"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96" name="Google Shape;996;p152"/>
              <p:cNvSpPr/>
              <p:nvPr/>
            </p:nvSpPr>
            <p:spPr>
              <a:xfrm>
                <a:off x="2895795" y="0"/>
                <a:ext cx="457454"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997" name="Google Shape;997;p152"/>
              <p:cNvSpPr/>
              <p:nvPr/>
            </p:nvSpPr>
            <p:spPr>
              <a:xfrm>
                <a:off x="3123844"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998" name="Google Shape;998;p152"/>
            <p:cNvSpPr/>
            <p:nvPr/>
          </p:nvSpPr>
          <p:spPr>
            <a:xfrm>
              <a:off x="-11825" y="5035151"/>
              <a:ext cx="9143664" cy="1176356"/>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999" name="Google Shape;999;p152"/>
            <p:cNvSpPr/>
            <p:nvPr/>
          </p:nvSpPr>
          <p:spPr>
            <a:xfrm>
              <a:off x="-11825" y="3467156"/>
              <a:ext cx="9143664" cy="891267"/>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1000" name="Google Shape;1000;p152"/>
            <p:cNvSpPr/>
            <p:nvPr/>
          </p:nvSpPr>
          <p:spPr>
            <a:xfrm>
              <a:off x="-24042" y="5641327"/>
              <a:ext cx="3005355" cy="121091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1001" name="Google Shape;1001;p152"/>
            <p:cNvSpPr/>
            <p:nvPr/>
          </p:nvSpPr>
          <p:spPr>
            <a:xfrm>
              <a:off x="-11825" y="5284245"/>
              <a:ext cx="9143664" cy="1478725"/>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1002" name="Google Shape;1002;p152"/>
            <p:cNvSpPr/>
            <p:nvPr/>
          </p:nvSpPr>
          <p:spPr>
            <a:xfrm>
              <a:off x="2136990" y="5131621"/>
              <a:ext cx="6982631" cy="1720620"/>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1003" name="Google Shape;1003;p152"/>
            <p:cNvSpPr/>
            <p:nvPr/>
          </p:nvSpPr>
          <p:spPr>
            <a:xfrm rot="1800000">
              <a:off x="2996245" y="2859540"/>
              <a:ext cx="1601770"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04" name="Google Shape;1004;p152"/>
            <p:cNvSpPr/>
            <p:nvPr/>
          </p:nvSpPr>
          <p:spPr>
            <a:xfrm rot="1800000">
              <a:off x="3719756"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05" name="Google Shape;1005;p152"/>
            <p:cNvSpPr/>
            <p:nvPr/>
          </p:nvSpPr>
          <p:spPr>
            <a:xfrm rot="1800000">
              <a:off x="3729259" y="1592473"/>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06" name="Google Shape;1006;p152"/>
            <p:cNvSpPr/>
            <p:nvPr/>
          </p:nvSpPr>
          <p:spPr>
            <a:xfrm rot="1800000">
              <a:off x="2977241" y="325406"/>
              <a:ext cx="1601770" cy="1388014"/>
            </a:xfrm>
            <a:prstGeom prst="hexagon">
              <a:avLst>
                <a:gd fmla="val 28544" name="adj"/>
                <a:gd fmla="val 115470" name="vf"/>
              </a:avLst>
            </a:prstGeom>
            <a:solidFill>
              <a:schemeClr val="lt1">
                <a:alpha val="3921"/>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07" name="Google Shape;1007;p152"/>
            <p:cNvSpPr/>
            <p:nvPr/>
          </p:nvSpPr>
          <p:spPr>
            <a:xfrm rot="1800000">
              <a:off x="4463629" y="5383595"/>
              <a:ext cx="1600413" cy="1388014"/>
            </a:xfrm>
            <a:prstGeom prst="hexagon">
              <a:avLst>
                <a:gd fmla="val 28544" name="adj"/>
                <a:gd fmla="val 115470" name="vf"/>
              </a:avLst>
            </a:prstGeom>
            <a:solidFill>
              <a:schemeClr val="lt1">
                <a:alpha val="5882"/>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08" name="Google Shape;1008;p152"/>
            <p:cNvSpPr/>
            <p:nvPr/>
          </p:nvSpPr>
          <p:spPr>
            <a:xfrm rot="1800000">
              <a:off x="-382404" y="4201479"/>
              <a:ext cx="1261055" cy="1388014"/>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09" name="Google Shape;1009;p152"/>
            <p:cNvSpPr/>
            <p:nvPr/>
          </p:nvSpPr>
          <p:spPr>
            <a:xfrm rot="1800000">
              <a:off x="24826" y="5402312"/>
              <a:ext cx="1600413"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10" name="Google Shape;1010;p152"/>
            <p:cNvSpPr/>
            <p:nvPr/>
          </p:nvSpPr>
          <p:spPr>
            <a:xfrm rot="1800000">
              <a:off x="53332" y="2849461"/>
              <a:ext cx="1600412"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11" name="Google Shape;1011;p152"/>
            <p:cNvSpPr/>
            <p:nvPr/>
          </p:nvSpPr>
          <p:spPr>
            <a:xfrm rot="1800000">
              <a:off x="776843"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12" name="Google Shape;1012;p152"/>
            <p:cNvSpPr/>
            <p:nvPr/>
          </p:nvSpPr>
          <p:spPr>
            <a:xfrm rot="1800000">
              <a:off x="1509857" y="5412392"/>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13" name="Google Shape;1013;p152"/>
            <p:cNvSpPr/>
            <p:nvPr/>
          </p:nvSpPr>
          <p:spPr>
            <a:xfrm rot="1800000">
              <a:off x="1528861" y="2859540"/>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14" name="Google Shape;1014;p152"/>
            <p:cNvSpPr/>
            <p:nvPr/>
          </p:nvSpPr>
          <p:spPr>
            <a:xfrm rot="1800000">
              <a:off x="795847" y="156367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15" name="Google Shape;1015;p152"/>
            <p:cNvSpPr/>
            <p:nvPr/>
          </p:nvSpPr>
          <p:spPr>
            <a:xfrm rot="1800000">
              <a:off x="6806557" y="4145325"/>
              <a:ext cx="1600413"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16" name="Google Shape;1016;p152"/>
            <p:cNvSpPr/>
            <p:nvPr/>
          </p:nvSpPr>
          <p:spPr>
            <a:xfrm rot="1800000">
              <a:off x="7549073" y="5421031"/>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17" name="Google Shape;1017;p152"/>
            <p:cNvSpPr/>
            <p:nvPr/>
          </p:nvSpPr>
          <p:spPr>
            <a:xfrm rot="1800000">
              <a:off x="7549073" y="2868179"/>
              <a:ext cx="1601770" cy="138945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18" name="Google Shape;1018;p152"/>
            <p:cNvSpPr/>
            <p:nvPr/>
          </p:nvSpPr>
          <p:spPr>
            <a:xfrm rot="1800000">
              <a:off x="8306520" y="4056054"/>
              <a:ext cx="1243408" cy="1388014"/>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1"/>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19" name="Google Shape;1019;p152"/>
            <p:cNvSpPr/>
            <p:nvPr/>
          </p:nvSpPr>
          <p:spPr>
            <a:xfrm rot="1800000">
              <a:off x="8306520" y="1511841"/>
              <a:ext cx="1242050" cy="1388014"/>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1020" name="Google Shape;1020;p152"/>
          <p:cNvSpPr/>
          <p:nvPr/>
        </p:nvSpPr>
        <p:spPr>
          <a:xfrm>
            <a:off x="6081521" y="-21598"/>
            <a:ext cx="4905036" cy="6271982"/>
          </a:xfrm>
          <a:prstGeom prst="rect">
            <a:avLst/>
          </a:prstGeom>
          <a:solidFill>
            <a:srgbClr val="F5F5F5"/>
          </a:solidFill>
          <a:ln cap="flat" cmpd="sng" w="15875">
            <a:solidFill>
              <a:srgbClr val="74A50F"/>
            </a:solidFill>
            <a:prstDash val="solid"/>
            <a:round/>
            <a:headEnd len="sm" w="sm" type="none"/>
            <a:tailEnd len="sm" w="sm" type="none"/>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21" name="Google Shape;1021;p152"/>
          <p:cNvSpPr/>
          <p:nvPr/>
        </p:nvSpPr>
        <p:spPr>
          <a:xfrm>
            <a:off x="6199170" y="-21598"/>
            <a:ext cx="4673359" cy="623455"/>
          </a:xfrm>
          <a:prstGeom prst="rect">
            <a:avLst/>
          </a:prstGeom>
          <a:solidFill>
            <a:schemeClr val="accent2"/>
          </a:solidFill>
          <a:ln>
            <a:noFill/>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22" name="Google Shape;1022;p152"/>
          <p:cNvSpPr/>
          <p:nvPr/>
        </p:nvSpPr>
        <p:spPr>
          <a:xfrm>
            <a:off x="1207256" y="601858"/>
            <a:ext cx="4749377" cy="5648527"/>
          </a:xfrm>
          <a:prstGeom prst="rect">
            <a:avLst/>
          </a:prstGeom>
          <a:solidFill>
            <a:srgbClr val="FFFFFF"/>
          </a:solidFill>
          <a:ln cap="flat" cmpd="sng" w="9525">
            <a:solidFill>
              <a:srgbClr val="1E1E16"/>
            </a:solidFill>
            <a:prstDash val="solid"/>
            <a:round/>
            <a:headEnd len="sm" w="sm" type="none"/>
            <a:tailEnd len="sm" w="sm" type="none"/>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23" name="Google Shape;1023;p152"/>
          <p:cNvSpPr/>
          <p:nvPr/>
        </p:nvSpPr>
        <p:spPr>
          <a:xfrm>
            <a:off x="6200979" y="6087680"/>
            <a:ext cx="4673359" cy="82072"/>
          </a:xfrm>
          <a:prstGeom prst="rect">
            <a:avLst/>
          </a:prstGeom>
          <a:solidFill>
            <a:schemeClr val="accent1"/>
          </a:solidFill>
          <a:ln>
            <a:noFill/>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1024" name="Google Shape;1024;p152"/>
          <p:cNvSpPr txBox="1"/>
          <p:nvPr>
            <p:ph type="title"/>
          </p:nvPr>
        </p:nvSpPr>
        <p:spPr>
          <a:xfrm>
            <a:off x="6312565" y="2660904"/>
            <a:ext cx="4401312" cy="1463040"/>
          </a:xfrm>
          <a:prstGeom prst="rect">
            <a:avLst/>
          </a:prstGeom>
          <a:noFill/>
          <a:ln>
            <a:noFill/>
          </a:ln>
        </p:spPr>
        <p:txBody>
          <a:bodyPr anchorCtr="0" anchor="b" bIns="52150" lIns="104300" spcFirstLastPara="1" rIns="104300" wrap="square" tIns="52150">
            <a:normAutofit/>
          </a:bodyPr>
          <a:lstStyle>
            <a:lvl1pPr lvl="0" algn="l">
              <a:spcBef>
                <a:spcPts val="0"/>
              </a:spcBef>
              <a:spcAft>
                <a:spcPts val="0"/>
              </a:spcAft>
              <a:buSzPts val="1400"/>
              <a:buNone/>
              <a:defRPr b="0" sz="2736"/>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5" name="Google Shape;1025;p152"/>
          <p:cNvSpPr/>
          <p:nvPr>
            <p:ph idx="2" type="pic"/>
          </p:nvPr>
        </p:nvSpPr>
        <p:spPr>
          <a:xfrm>
            <a:off x="1340280" y="693795"/>
            <a:ext cx="4479497" cy="5468112"/>
          </a:xfrm>
          <a:prstGeom prst="rect">
            <a:avLst/>
          </a:prstGeom>
          <a:noFill/>
          <a:ln>
            <a:noFill/>
          </a:ln>
        </p:spPr>
      </p:sp>
      <p:sp>
        <p:nvSpPr>
          <p:cNvPr id="1026" name="Google Shape;1026;p152"/>
          <p:cNvSpPr txBox="1"/>
          <p:nvPr>
            <p:ph idx="1" type="body"/>
          </p:nvPr>
        </p:nvSpPr>
        <p:spPr>
          <a:xfrm>
            <a:off x="6312842" y="4133090"/>
            <a:ext cx="4400764" cy="1519561"/>
          </a:xfrm>
          <a:prstGeom prst="rect">
            <a:avLst/>
          </a:prstGeom>
          <a:noFill/>
          <a:ln>
            <a:noFill/>
          </a:ln>
        </p:spPr>
        <p:txBody>
          <a:bodyPr anchorCtr="0" anchor="t" bIns="52150" lIns="104300" spcFirstLastPara="1" rIns="104300" wrap="square" tIns="52150">
            <a:normAutofit/>
          </a:bodyPr>
          <a:lstStyle>
            <a:lvl1pPr indent="-228600" lvl="0" marL="457200" algn="l">
              <a:spcBef>
                <a:spcPts val="308"/>
              </a:spcBef>
              <a:spcAft>
                <a:spcPts val="0"/>
              </a:spcAft>
              <a:buSzPts val="1170"/>
              <a:buNone/>
              <a:defRPr sz="1539">
                <a:solidFill>
                  <a:srgbClr val="424242"/>
                </a:solidFill>
              </a:defRPr>
            </a:lvl1pPr>
            <a:lvl2pPr indent="-228600" lvl="1" marL="914400" algn="l">
              <a:spcBef>
                <a:spcPts val="239"/>
              </a:spcBef>
              <a:spcAft>
                <a:spcPts val="0"/>
              </a:spcAft>
              <a:buSzPts val="910"/>
              <a:buNone/>
              <a:defRPr sz="1197"/>
            </a:lvl2pPr>
            <a:lvl3pPr indent="-228600" lvl="2" marL="1371600" algn="l">
              <a:spcBef>
                <a:spcPts val="188"/>
              </a:spcBef>
              <a:spcAft>
                <a:spcPts val="0"/>
              </a:spcAft>
              <a:buSzPts val="715"/>
              <a:buNone/>
              <a:defRPr sz="941"/>
            </a:lvl3pPr>
            <a:lvl4pPr indent="-228600" lvl="3" marL="1828800" algn="l">
              <a:spcBef>
                <a:spcPts val="171"/>
              </a:spcBef>
              <a:spcAft>
                <a:spcPts val="0"/>
              </a:spcAft>
              <a:buSzPts val="650"/>
              <a:buNone/>
              <a:defRPr sz="855"/>
            </a:lvl4pPr>
            <a:lvl5pPr indent="-228600" lvl="4" marL="2286000" algn="l">
              <a:spcBef>
                <a:spcPts val="171"/>
              </a:spcBef>
              <a:spcAft>
                <a:spcPts val="0"/>
              </a:spcAft>
              <a:buSzPts val="650"/>
              <a:buNone/>
              <a:defRPr sz="855"/>
            </a:lvl5pPr>
            <a:lvl6pPr indent="-228600" lvl="5" marL="2743200" algn="l">
              <a:spcBef>
                <a:spcPts val="171"/>
              </a:spcBef>
              <a:spcAft>
                <a:spcPts val="0"/>
              </a:spcAft>
              <a:buSzPts val="650"/>
              <a:buNone/>
              <a:defRPr sz="855"/>
            </a:lvl6pPr>
            <a:lvl7pPr indent="-228600" lvl="6" marL="3200400" algn="l">
              <a:spcBef>
                <a:spcPts val="171"/>
              </a:spcBef>
              <a:spcAft>
                <a:spcPts val="0"/>
              </a:spcAft>
              <a:buSzPts val="650"/>
              <a:buNone/>
              <a:defRPr sz="855"/>
            </a:lvl7pPr>
            <a:lvl8pPr indent="-228600" lvl="7" marL="3657600" algn="l">
              <a:spcBef>
                <a:spcPts val="171"/>
              </a:spcBef>
              <a:spcAft>
                <a:spcPts val="0"/>
              </a:spcAft>
              <a:buSzPts val="650"/>
              <a:buNone/>
              <a:defRPr sz="855"/>
            </a:lvl8pPr>
            <a:lvl9pPr indent="-228600" lvl="8" marL="4114800" algn="l">
              <a:spcBef>
                <a:spcPts val="171"/>
              </a:spcBef>
              <a:spcAft>
                <a:spcPts val="0"/>
              </a:spcAft>
              <a:buSzPts val="650"/>
              <a:buNone/>
              <a:defRPr sz="855"/>
            </a:lvl9pPr>
          </a:lstStyle>
          <a:p/>
        </p:txBody>
      </p:sp>
      <p:sp>
        <p:nvSpPr>
          <p:cNvPr id="1027" name="Google Shape;1027;p152"/>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8" name="Google Shape;1028;p152"/>
          <p:cNvSpPr txBox="1"/>
          <p:nvPr>
            <p:ph idx="11" type="ftr"/>
          </p:nvPr>
        </p:nvSpPr>
        <p:spPr>
          <a:xfrm>
            <a:off x="6188311" y="5724839"/>
            <a:ext cx="4658879" cy="365722"/>
          </a:xfrm>
          <a:prstGeom prst="rect">
            <a:avLst/>
          </a:prstGeom>
          <a:noFill/>
          <a:ln>
            <a:noFill/>
          </a:ln>
        </p:spPr>
        <p:txBody>
          <a:bodyPr anchorCtr="0" anchor="ctr" bIns="52150" lIns="104300" spcFirstLastPara="1" rIns="104300" wrap="square" tIns="52150">
            <a:norm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29" name="Google Shape;1029;p152"/>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1197">
                <a:solidFill>
                  <a:srgbClr val="FEFEFE"/>
                </a:solidFill>
                <a:latin typeface="Century Gothic"/>
                <a:ea typeface="Century Gothic"/>
                <a:cs typeface="Century Gothic"/>
                <a:sym typeface="Century Gothic"/>
              </a:defRPr>
            </a:lvl1pPr>
            <a:lvl2pPr indent="0" lvl="1" marL="0" marR="0" algn="l">
              <a:spcBef>
                <a:spcPts val="0"/>
              </a:spcBef>
              <a:buNone/>
              <a:defRPr sz="1197">
                <a:solidFill>
                  <a:srgbClr val="FEFEFE"/>
                </a:solidFill>
                <a:latin typeface="Century Gothic"/>
                <a:ea typeface="Century Gothic"/>
                <a:cs typeface="Century Gothic"/>
                <a:sym typeface="Century Gothic"/>
              </a:defRPr>
            </a:lvl2pPr>
            <a:lvl3pPr indent="0" lvl="2" marL="0" marR="0" algn="l">
              <a:spcBef>
                <a:spcPts val="0"/>
              </a:spcBef>
              <a:buNone/>
              <a:defRPr sz="1197">
                <a:solidFill>
                  <a:srgbClr val="FEFEFE"/>
                </a:solidFill>
                <a:latin typeface="Century Gothic"/>
                <a:ea typeface="Century Gothic"/>
                <a:cs typeface="Century Gothic"/>
                <a:sym typeface="Century Gothic"/>
              </a:defRPr>
            </a:lvl3pPr>
            <a:lvl4pPr indent="0" lvl="3" marL="0" marR="0" algn="l">
              <a:spcBef>
                <a:spcPts val="0"/>
              </a:spcBef>
              <a:buNone/>
              <a:defRPr sz="1197">
                <a:solidFill>
                  <a:srgbClr val="FEFEFE"/>
                </a:solidFill>
                <a:latin typeface="Century Gothic"/>
                <a:ea typeface="Century Gothic"/>
                <a:cs typeface="Century Gothic"/>
                <a:sym typeface="Century Gothic"/>
              </a:defRPr>
            </a:lvl4pPr>
            <a:lvl5pPr indent="0" lvl="4" marL="0" marR="0" algn="l">
              <a:spcBef>
                <a:spcPts val="0"/>
              </a:spcBef>
              <a:buNone/>
              <a:defRPr sz="1197">
                <a:solidFill>
                  <a:srgbClr val="FEFEFE"/>
                </a:solidFill>
                <a:latin typeface="Century Gothic"/>
                <a:ea typeface="Century Gothic"/>
                <a:cs typeface="Century Gothic"/>
                <a:sym typeface="Century Gothic"/>
              </a:defRPr>
            </a:lvl5pPr>
            <a:lvl6pPr indent="0" lvl="5" marL="0" marR="0" algn="l">
              <a:spcBef>
                <a:spcPts val="0"/>
              </a:spcBef>
              <a:buNone/>
              <a:defRPr sz="1197">
                <a:solidFill>
                  <a:srgbClr val="FEFEFE"/>
                </a:solidFill>
                <a:latin typeface="Century Gothic"/>
                <a:ea typeface="Century Gothic"/>
                <a:cs typeface="Century Gothic"/>
                <a:sym typeface="Century Gothic"/>
              </a:defRPr>
            </a:lvl6pPr>
            <a:lvl7pPr indent="0" lvl="6" marL="0" marR="0" algn="l">
              <a:spcBef>
                <a:spcPts val="0"/>
              </a:spcBef>
              <a:buNone/>
              <a:defRPr sz="1197">
                <a:solidFill>
                  <a:srgbClr val="FEFEFE"/>
                </a:solidFill>
                <a:latin typeface="Century Gothic"/>
                <a:ea typeface="Century Gothic"/>
                <a:cs typeface="Century Gothic"/>
                <a:sym typeface="Century Gothic"/>
              </a:defRPr>
            </a:lvl7pPr>
            <a:lvl8pPr indent="0" lvl="7" marL="0" marR="0" algn="l">
              <a:spcBef>
                <a:spcPts val="0"/>
              </a:spcBef>
              <a:buNone/>
              <a:defRPr sz="1197">
                <a:solidFill>
                  <a:srgbClr val="FEFEFE"/>
                </a:solidFill>
                <a:latin typeface="Century Gothic"/>
                <a:ea typeface="Century Gothic"/>
                <a:cs typeface="Century Gothic"/>
                <a:sym typeface="Century Gothic"/>
              </a:defRPr>
            </a:lvl8pPr>
            <a:lvl9pPr indent="0" lvl="8" marL="0" marR="0" algn="l">
              <a:spcBef>
                <a:spcPts val="0"/>
              </a:spcBef>
              <a:buNone/>
              <a:defRPr sz="1197">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030" name="Shape 1030"/>
        <p:cNvGrpSpPr/>
        <p:nvPr/>
      </p:nvGrpSpPr>
      <p:grpSpPr>
        <a:xfrm>
          <a:off x="0" y="0"/>
          <a:ext cx="0" cy="0"/>
          <a:chOff x="0" y="0"/>
          <a:chExt cx="0" cy="0"/>
        </a:xfrm>
      </p:grpSpPr>
      <p:sp>
        <p:nvSpPr>
          <p:cNvPr id="1031" name="Google Shape;1031;p153"/>
          <p:cNvSpPr txBox="1"/>
          <p:nvPr>
            <p:ph type="title"/>
          </p:nvPr>
        </p:nvSpPr>
        <p:spPr>
          <a:xfrm>
            <a:off x="1391872"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2" name="Google Shape;1032;p153"/>
          <p:cNvSpPr txBox="1"/>
          <p:nvPr>
            <p:ph idx="1" type="body"/>
          </p:nvPr>
        </p:nvSpPr>
        <p:spPr>
          <a:xfrm rot="5400000">
            <a:off x="4155117" y="-439328"/>
            <a:ext cx="3508912" cy="9035401"/>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1033" name="Google Shape;1033;p153"/>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4" name="Google Shape;1034;p153"/>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5" name="Google Shape;1035;p153"/>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1197">
                <a:solidFill>
                  <a:srgbClr val="FEFEFE"/>
                </a:solidFill>
                <a:latin typeface="Century Gothic"/>
                <a:ea typeface="Century Gothic"/>
                <a:cs typeface="Century Gothic"/>
                <a:sym typeface="Century Gothic"/>
              </a:defRPr>
            </a:lvl1pPr>
            <a:lvl2pPr indent="0" lvl="1" marL="0" marR="0" algn="l">
              <a:spcBef>
                <a:spcPts val="0"/>
              </a:spcBef>
              <a:buNone/>
              <a:defRPr sz="1197">
                <a:solidFill>
                  <a:srgbClr val="FEFEFE"/>
                </a:solidFill>
                <a:latin typeface="Century Gothic"/>
                <a:ea typeface="Century Gothic"/>
                <a:cs typeface="Century Gothic"/>
                <a:sym typeface="Century Gothic"/>
              </a:defRPr>
            </a:lvl2pPr>
            <a:lvl3pPr indent="0" lvl="2" marL="0" marR="0" algn="l">
              <a:spcBef>
                <a:spcPts val="0"/>
              </a:spcBef>
              <a:buNone/>
              <a:defRPr sz="1197">
                <a:solidFill>
                  <a:srgbClr val="FEFEFE"/>
                </a:solidFill>
                <a:latin typeface="Century Gothic"/>
                <a:ea typeface="Century Gothic"/>
                <a:cs typeface="Century Gothic"/>
                <a:sym typeface="Century Gothic"/>
              </a:defRPr>
            </a:lvl3pPr>
            <a:lvl4pPr indent="0" lvl="3" marL="0" marR="0" algn="l">
              <a:spcBef>
                <a:spcPts val="0"/>
              </a:spcBef>
              <a:buNone/>
              <a:defRPr sz="1197">
                <a:solidFill>
                  <a:srgbClr val="FEFEFE"/>
                </a:solidFill>
                <a:latin typeface="Century Gothic"/>
                <a:ea typeface="Century Gothic"/>
                <a:cs typeface="Century Gothic"/>
                <a:sym typeface="Century Gothic"/>
              </a:defRPr>
            </a:lvl4pPr>
            <a:lvl5pPr indent="0" lvl="4" marL="0" marR="0" algn="l">
              <a:spcBef>
                <a:spcPts val="0"/>
              </a:spcBef>
              <a:buNone/>
              <a:defRPr sz="1197">
                <a:solidFill>
                  <a:srgbClr val="FEFEFE"/>
                </a:solidFill>
                <a:latin typeface="Century Gothic"/>
                <a:ea typeface="Century Gothic"/>
                <a:cs typeface="Century Gothic"/>
                <a:sym typeface="Century Gothic"/>
              </a:defRPr>
            </a:lvl5pPr>
            <a:lvl6pPr indent="0" lvl="5" marL="0" marR="0" algn="l">
              <a:spcBef>
                <a:spcPts val="0"/>
              </a:spcBef>
              <a:buNone/>
              <a:defRPr sz="1197">
                <a:solidFill>
                  <a:srgbClr val="FEFEFE"/>
                </a:solidFill>
                <a:latin typeface="Century Gothic"/>
                <a:ea typeface="Century Gothic"/>
                <a:cs typeface="Century Gothic"/>
                <a:sym typeface="Century Gothic"/>
              </a:defRPr>
            </a:lvl6pPr>
            <a:lvl7pPr indent="0" lvl="6" marL="0" marR="0" algn="l">
              <a:spcBef>
                <a:spcPts val="0"/>
              </a:spcBef>
              <a:buNone/>
              <a:defRPr sz="1197">
                <a:solidFill>
                  <a:srgbClr val="FEFEFE"/>
                </a:solidFill>
                <a:latin typeface="Century Gothic"/>
                <a:ea typeface="Century Gothic"/>
                <a:cs typeface="Century Gothic"/>
                <a:sym typeface="Century Gothic"/>
              </a:defRPr>
            </a:lvl7pPr>
            <a:lvl8pPr indent="0" lvl="7" marL="0" marR="0" algn="l">
              <a:spcBef>
                <a:spcPts val="0"/>
              </a:spcBef>
              <a:buNone/>
              <a:defRPr sz="1197">
                <a:solidFill>
                  <a:srgbClr val="FEFEFE"/>
                </a:solidFill>
                <a:latin typeface="Century Gothic"/>
                <a:ea typeface="Century Gothic"/>
                <a:cs typeface="Century Gothic"/>
                <a:sym typeface="Century Gothic"/>
              </a:defRPr>
            </a:lvl8pPr>
            <a:lvl9pPr indent="0" lvl="8" marL="0" marR="0" algn="l">
              <a:spcBef>
                <a:spcPts val="0"/>
              </a:spcBef>
              <a:buNone/>
              <a:defRPr sz="1197">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036" name="Shape 1036"/>
        <p:cNvGrpSpPr/>
        <p:nvPr/>
      </p:nvGrpSpPr>
      <p:grpSpPr>
        <a:xfrm>
          <a:off x="0" y="0"/>
          <a:ext cx="0" cy="0"/>
          <a:chOff x="0" y="0"/>
          <a:chExt cx="0" cy="0"/>
        </a:xfrm>
      </p:grpSpPr>
      <p:sp>
        <p:nvSpPr>
          <p:cNvPr id="1037" name="Google Shape;1037;p154"/>
          <p:cNvSpPr txBox="1"/>
          <p:nvPr>
            <p:ph type="title"/>
          </p:nvPr>
        </p:nvSpPr>
        <p:spPr>
          <a:xfrm rot="5400000">
            <a:off x="7438666" y="2430685"/>
            <a:ext cx="4780344" cy="1979271"/>
          </a:xfrm>
          <a:prstGeom prst="rect">
            <a:avLst/>
          </a:prstGeom>
          <a:noFill/>
          <a:ln>
            <a:noFill/>
          </a:ln>
        </p:spPr>
        <p:txBody>
          <a:bodyPr anchorCtr="0" anchor="ctr"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38" name="Google Shape;1038;p154"/>
          <p:cNvSpPr txBox="1"/>
          <p:nvPr>
            <p:ph idx="1" type="body"/>
          </p:nvPr>
        </p:nvSpPr>
        <p:spPr>
          <a:xfrm rot="5400000">
            <a:off x="2630027" y="-195483"/>
            <a:ext cx="4780344" cy="7231605"/>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1039" name="Google Shape;1039;p154"/>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0" name="Google Shape;1040;p154"/>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1" name="Google Shape;1041;p154"/>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1197">
                <a:solidFill>
                  <a:srgbClr val="FEFEFE"/>
                </a:solidFill>
                <a:latin typeface="Century Gothic"/>
                <a:ea typeface="Century Gothic"/>
                <a:cs typeface="Century Gothic"/>
                <a:sym typeface="Century Gothic"/>
              </a:defRPr>
            </a:lvl1pPr>
            <a:lvl2pPr indent="0" lvl="1" marL="0" marR="0" algn="l">
              <a:spcBef>
                <a:spcPts val="0"/>
              </a:spcBef>
              <a:buNone/>
              <a:defRPr sz="1197">
                <a:solidFill>
                  <a:srgbClr val="FEFEFE"/>
                </a:solidFill>
                <a:latin typeface="Century Gothic"/>
                <a:ea typeface="Century Gothic"/>
                <a:cs typeface="Century Gothic"/>
                <a:sym typeface="Century Gothic"/>
              </a:defRPr>
            </a:lvl2pPr>
            <a:lvl3pPr indent="0" lvl="2" marL="0" marR="0" algn="l">
              <a:spcBef>
                <a:spcPts val="0"/>
              </a:spcBef>
              <a:buNone/>
              <a:defRPr sz="1197">
                <a:solidFill>
                  <a:srgbClr val="FEFEFE"/>
                </a:solidFill>
                <a:latin typeface="Century Gothic"/>
                <a:ea typeface="Century Gothic"/>
                <a:cs typeface="Century Gothic"/>
                <a:sym typeface="Century Gothic"/>
              </a:defRPr>
            </a:lvl3pPr>
            <a:lvl4pPr indent="0" lvl="3" marL="0" marR="0" algn="l">
              <a:spcBef>
                <a:spcPts val="0"/>
              </a:spcBef>
              <a:buNone/>
              <a:defRPr sz="1197">
                <a:solidFill>
                  <a:srgbClr val="FEFEFE"/>
                </a:solidFill>
                <a:latin typeface="Century Gothic"/>
                <a:ea typeface="Century Gothic"/>
                <a:cs typeface="Century Gothic"/>
                <a:sym typeface="Century Gothic"/>
              </a:defRPr>
            </a:lvl4pPr>
            <a:lvl5pPr indent="0" lvl="4" marL="0" marR="0" algn="l">
              <a:spcBef>
                <a:spcPts val="0"/>
              </a:spcBef>
              <a:buNone/>
              <a:defRPr sz="1197">
                <a:solidFill>
                  <a:srgbClr val="FEFEFE"/>
                </a:solidFill>
                <a:latin typeface="Century Gothic"/>
                <a:ea typeface="Century Gothic"/>
                <a:cs typeface="Century Gothic"/>
                <a:sym typeface="Century Gothic"/>
              </a:defRPr>
            </a:lvl5pPr>
            <a:lvl6pPr indent="0" lvl="5" marL="0" marR="0" algn="l">
              <a:spcBef>
                <a:spcPts val="0"/>
              </a:spcBef>
              <a:buNone/>
              <a:defRPr sz="1197">
                <a:solidFill>
                  <a:srgbClr val="FEFEFE"/>
                </a:solidFill>
                <a:latin typeface="Century Gothic"/>
                <a:ea typeface="Century Gothic"/>
                <a:cs typeface="Century Gothic"/>
                <a:sym typeface="Century Gothic"/>
              </a:defRPr>
            </a:lvl6pPr>
            <a:lvl7pPr indent="0" lvl="6" marL="0" marR="0" algn="l">
              <a:spcBef>
                <a:spcPts val="0"/>
              </a:spcBef>
              <a:buNone/>
              <a:defRPr sz="1197">
                <a:solidFill>
                  <a:srgbClr val="FEFEFE"/>
                </a:solidFill>
                <a:latin typeface="Century Gothic"/>
                <a:ea typeface="Century Gothic"/>
                <a:cs typeface="Century Gothic"/>
                <a:sym typeface="Century Gothic"/>
              </a:defRPr>
            </a:lvl7pPr>
            <a:lvl8pPr indent="0" lvl="7" marL="0" marR="0" algn="l">
              <a:spcBef>
                <a:spcPts val="0"/>
              </a:spcBef>
              <a:buNone/>
              <a:defRPr sz="1197">
                <a:solidFill>
                  <a:srgbClr val="FEFEFE"/>
                </a:solidFill>
                <a:latin typeface="Century Gothic"/>
                <a:ea typeface="Century Gothic"/>
                <a:cs typeface="Century Gothic"/>
                <a:sym typeface="Century Gothic"/>
              </a:defRPr>
            </a:lvl8pPr>
            <a:lvl9pPr indent="0" lvl="8" marL="0" marR="0" algn="l">
              <a:spcBef>
                <a:spcPts val="0"/>
              </a:spcBef>
              <a:buNone/>
              <a:defRPr sz="1197">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with content bar">
  <p:cSld name="1_Title with content bar">
    <p:spTree>
      <p:nvGrpSpPr>
        <p:cNvPr id="1042" name="Shape 1042"/>
        <p:cNvGrpSpPr/>
        <p:nvPr/>
      </p:nvGrpSpPr>
      <p:grpSpPr>
        <a:xfrm>
          <a:off x="0" y="0"/>
          <a:ext cx="0" cy="0"/>
          <a:chOff x="0" y="0"/>
          <a:chExt cx="0" cy="0"/>
        </a:xfrm>
      </p:grpSpPr>
      <p:sp>
        <p:nvSpPr>
          <p:cNvPr id="1043" name="Google Shape;1043;p155"/>
          <p:cNvSpPr txBox="1"/>
          <p:nvPr>
            <p:ph type="title"/>
          </p:nvPr>
        </p:nvSpPr>
        <p:spPr>
          <a:xfrm>
            <a:off x="1391872"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4" name="Google Shape;1044;p155"/>
          <p:cNvSpPr txBox="1"/>
          <p:nvPr>
            <p:ph idx="1" type="body"/>
          </p:nvPr>
        </p:nvSpPr>
        <p:spPr>
          <a:xfrm>
            <a:off x="0" y="533407"/>
            <a:ext cx="12192000" cy="1979613"/>
          </a:xfrm>
          <a:prstGeom prst="rect">
            <a:avLst/>
          </a:prstGeom>
          <a:solidFill>
            <a:srgbClr val="5F8B00"/>
          </a:solidFill>
          <a:ln>
            <a:noFill/>
          </a:ln>
        </p:spPr>
        <p:txBody>
          <a:bodyPr anchorCtr="0" anchor="ctr" bIns="52150" lIns="274300" spcFirstLastPara="1" rIns="104300" wrap="square" tIns="52150">
            <a:noAutofit/>
          </a:bodyPr>
          <a:lstStyle>
            <a:lvl1pPr indent="-228600" lvl="0" marL="457200" algn="l">
              <a:spcBef>
                <a:spcPts val="600"/>
              </a:spcBef>
              <a:spcAft>
                <a:spcPts val="0"/>
              </a:spcAft>
              <a:buClr>
                <a:schemeClr val="lt1"/>
              </a:buClr>
              <a:buSzPts val="1170"/>
              <a:buFont typeface="Century Gothic"/>
              <a:buNone/>
              <a:defRPr sz="1539">
                <a:solidFill>
                  <a:schemeClr val="lt1"/>
                </a:solidFill>
              </a:defRPr>
            </a:lvl1pPr>
            <a:lvl2pPr indent="-228600" lvl="1" marL="914400" algn="l">
              <a:spcBef>
                <a:spcPts val="274"/>
              </a:spcBef>
              <a:spcAft>
                <a:spcPts val="0"/>
              </a:spcAft>
              <a:buSzPts val="1040"/>
              <a:buFont typeface="Century Gothic"/>
              <a:buNone/>
              <a:defRPr sz="1368"/>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Tree>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1045" name="Shape 1045"/>
        <p:cNvGrpSpPr/>
        <p:nvPr/>
      </p:nvGrpSpPr>
      <p:grpSpPr>
        <a:xfrm>
          <a:off x="0" y="0"/>
          <a:ext cx="0" cy="0"/>
          <a:chOff x="0" y="0"/>
          <a:chExt cx="0" cy="0"/>
        </a:xfrm>
      </p:grpSpPr>
      <p:sp>
        <p:nvSpPr>
          <p:cNvPr id="1046" name="Google Shape;1046;p156"/>
          <p:cNvSpPr txBox="1"/>
          <p:nvPr>
            <p:ph type="title"/>
          </p:nvPr>
        </p:nvSpPr>
        <p:spPr>
          <a:xfrm>
            <a:off x="1391872"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7" name="Google Shape;1047;p156"/>
          <p:cNvSpPr txBox="1"/>
          <p:nvPr>
            <p:ph idx="1" type="body"/>
          </p:nvPr>
        </p:nvSpPr>
        <p:spPr>
          <a:xfrm>
            <a:off x="838200" y="1825625"/>
            <a:ext cx="5181600" cy="4351338"/>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1048" name="Google Shape;1048;p156"/>
          <p:cNvSpPr txBox="1"/>
          <p:nvPr>
            <p:ph idx="2" type="body"/>
          </p:nvPr>
        </p:nvSpPr>
        <p:spPr>
          <a:xfrm>
            <a:off x="6172200" y="1825625"/>
            <a:ext cx="5181600" cy="4351338"/>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1049" name="Google Shape;1049;p156"/>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0" name="Google Shape;1050;p156"/>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1" name="Google Shape;1051;p156"/>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algn="l">
              <a:spcBef>
                <a:spcPts val="0"/>
              </a:spcBef>
              <a:buNone/>
              <a:defRPr/>
            </a:lvl1pPr>
            <a:lvl2pPr indent="0" lvl="1" marL="0" algn="l">
              <a:spcBef>
                <a:spcPts val="0"/>
              </a:spcBef>
              <a:buNone/>
              <a:defRPr/>
            </a:lvl2pPr>
            <a:lvl3pPr indent="0" lvl="2" marL="0" algn="l">
              <a:spcBef>
                <a:spcPts val="0"/>
              </a:spcBef>
              <a:buNone/>
              <a:defRPr/>
            </a:lvl3pPr>
            <a:lvl4pPr indent="0" lvl="3" marL="0" algn="l">
              <a:spcBef>
                <a:spcPts val="0"/>
              </a:spcBef>
              <a:buNone/>
              <a:defRPr/>
            </a:lvl4pPr>
            <a:lvl5pPr indent="0" lvl="4" marL="0" algn="l">
              <a:spcBef>
                <a:spcPts val="0"/>
              </a:spcBef>
              <a:buNone/>
              <a:defRPr/>
            </a:lvl5pPr>
            <a:lvl6pPr indent="0" lvl="5" marL="0" algn="l">
              <a:spcBef>
                <a:spcPts val="0"/>
              </a:spcBef>
              <a:buNone/>
              <a:defRPr/>
            </a:lvl6pPr>
            <a:lvl7pPr indent="0" lvl="6" marL="0" algn="l">
              <a:spcBef>
                <a:spcPts val="0"/>
              </a:spcBef>
              <a:buNone/>
              <a:defRPr/>
            </a:lvl7pPr>
            <a:lvl8pPr indent="0" lvl="7" marL="0" algn="l">
              <a:spcBef>
                <a:spcPts val="0"/>
              </a:spcBef>
              <a:buNone/>
              <a:defRPr/>
            </a:lvl8pPr>
            <a:lvl9pPr indent="0" lvl="8" marL="0" algn="l">
              <a:spcBef>
                <a:spcPts val="0"/>
              </a:spcBef>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showMasterSp="0">
  <p:cSld name="Custom title slide">
    <p:bg>
      <p:bgPr>
        <a:gradFill>
          <a:gsLst>
            <a:gs pos="0">
              <a:schemeClr val="lt1"/>
            </a:gs>
            <a:gs pos="45000">
              <a:schemeClr val="lt1"/>
            </a:gs>
            <a:gs pos="66000">
              <a:schemeClr val="lt2"/>
            </a:gs>
            <a:gs pos="100000">
              <a:schemeClr val="lt2"/>
            </a:gs>
          </a:gsLst>
          <a:lin ang="1080000" scaled="0"/>
        </a:gradFill>
      </p:bgPr>
    </p:bg>
    <p:spTree>
      <p:nvGrpSpPr>
        <p:cNvPr id="1060" name="Shape 1060"/>
        <p:cNvGrpSpPr/>
        <p:nvPr/>
      </p:nvGrpSpPr>
      <p:grpSpPr>
        <a:xfrm>
          <a:off x="0" y="0"/>
          <a:ext cx="0" cy="0"/>
          <a:chOff x="0" y="0"/>
          <a:chExt cx="0" cy="0"/>
        </a:xfrm>
      </p:grpSpPr>
      <p:sp>
        <p:nvSpPr>
          <p:cNvPr id="1061" name="Google Shape;1061;p77"/>
          <p:cNvSpPr/>
          <p:nvPr>
            <p:ph idx="2" type="pic"/>
          </p:nvPr>
        </p:nvSpPr>
        <p:spPr>
          <a:xfrm>
            <a:off x="5560459" y="1"/>
            <a:ext cx="6631541" cy="6857999"/>
          </a:xfrm>
          <a:prstGeom prst="rect">
            <a:avLst/>
          </a:prstGeom>
          <a:solidFill>
            <a:schemeClr val="lt2"/>
          </a:solidFill>
          <a:ln>
            <a:noFill/>
          </a:ln>
        </p:spPr>
      </p:sp>
      <p:grpSp>
        <p:nvGrpSpPr>
          <p:cNvPr id="1062" name="Google Shape;1062;p77"/>
          <p:cNvGrpSpPr/>
          <p:nvPr/>
        </p:nvGrpSpPr>
        <p:grpSpPr>
          <a:xfrm>
            <a:off x="304799" y="0"/>
            <a:ext cx="2427681" cy="1044934"/>
            <a:chOff x="0" y="0"/>
            <a:chExt cx="2447693" cy="1053548"/>
          </a:xfrm>
        </p:grpSpPr>
        <p:sp>
          <p:nvSpPr>
            <p:cNvPr id="1063" name="Google Shape;1063;p77"/>
            <p:cNvSpPr/>
            <p:nvPr/>
          </p:nvSpPr>
          <p:spPr>
            <a:xfrm>
              <a:off x="0" y="0"/>
              <a:ext cx="2447693" cy="1053548"/>
            </a:xfrm>
            <a:prstGeom prst="parallelogram">
              <a:avLst>
                <a:gd fmla="val 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1064" name="Google Shape;1064;p77"/>
            <p:cNvPicPr preferRelativeResize="0"/>
            <p:nvPr/>
          </p:nvPicPr>
          <p:blipFill rotWithShape="1">
            <a:blip r:embed="rId2">
              <a:alphaModFix/>
            </a:blip>
            <a:srcRect b="0" l="0" r="0" t="0"/>
            <a:stretch/>
          </p:blipFill>
          <p:spPr>
            <a:xfrm>
              <a:off x="135820" y="154984"/>
              <a:ext cx="2178058" cy="756021"/>
            </a:xfrm>
            <a:prstGeom prst="rect">
              <a:avLst/>
            </a:prstGeom>
            <a:noFill/>
            <a:ln>
              <a:noFill/>
            </a:ln>
          </p:spPr>
        </p:pic>
      </p:grpSp>
      <p:grpSp>
        <p:nvGrpSpPr>
          <p:cNvPr id="1065" name="Google Shape;1065;p77"/>
          <p:cNvGrpSpPr/>
          <p:nvPr/>
        </p:nvGrpSpPr>
        <p:grpSpPr>
          <a:xfrm>
            <a:off x="283193" y="5970590"/>
            <a:ext cx="5053203" cy="441233"/>
            <a:chOff x="5155556" y="6168462"/>
            <a:chExt cx="5053203" cy="441233"/>
          </a:xfrm>
        </p:grpSpPr>
        <p:sp>
          <p:nvSpPr>
            <p:cNvPr id="1066" name="Google Shape;1066;p77"/>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The world leader in serving science</a:t>
              </a:r>
              <a:endParaRPr/>
            </a:p>
          </p:txBody>
        </p:sp>
        <p:sp>
          <p:nvSpPr>
            <p:cNvPr id="1067" name="Google Shape;1067;p77"/>
            <p:cNvSpPr/>
            <p:nvPr/>
          </p:nvSpPr>
          <p:spPr>
            <a:xfrm>
              <a:off x="5155556" y="6302295"/>
              <a:ext cx="310510" cy="188737"/>
            </a:xfrm>
            <a:prstGeom prst="parallelogram">
              <a:avLst>
                <a:gd fmla="val 31844"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grpSp>
      <p:sp>
        <p:nvSpPr>
          <p:cNvPr id="1068" name="Google Shape;1068;p77"/>
          <p:cNvSpPr txBox="1"/>
          <p:nvPr>
            <p:ph idx="1" type="body"/>
          </p:nvPr>
        </p:nvSpPr>
        <p:spPr>
          <a:xfrm>
            <a:off x="304800" y="3903896"/>
            <a:ext cx="57911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600"/>
              <a:buFont typeface="Arial"/>
              <a:buNone/>
              <a:defRPr b="0" sz="1600">
                <a:solidFill>
                  <a:schemeClr val="dk2"/>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9" name="Google Shape;1069;p77"/>
          <p:cNvSpPr txBox="1"/>
          <p:nvPr>
            <p:ph type="title"/>
          </p:nvPr>
        </p:nvSpPr>
        <p:spPr>
          <a:xfrm>
            <a:off x="304801" y="1726100"/>
            <a:ext cx="5791199" cy="2071868"/>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2800"/>
              <a:buFont typeface="Arial"/>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70" name="Google Shape;1070;p77"/>
          <p:cNvSpPr txBox="1"/>
          <p:nvPr>
            <p:ph idx="11" type="ftr"/>
          </p:nvPr>
        </p:nvSpPr>
        <p:spPr>
          <a:xfrm>
            <a:off x="304800" y="6553200"/>
            <a:ext cx="36576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71" name="Google Shape;1071;p77"/>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072" name="Google Shape;1072;p77"/>
          <p:cNvSpPr txBox="1"/>
          <p:nvPr>
            <p:ph idx="3" type="body"/>
          </p:nvPr>
        </p:nvSpPr>
        <p:spPr>
          <a:xfrm>
            <a:off x="304801" y="4255834"/>
            <a:ext cx="5791200"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1400"/>
              <a:buFont typeface="Arial"/>
              <a:buNone/>
              <a:defRPr b="0" sz="1400">
                <a:solidFill>
                  <a:schemeClr val="dk1"/>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ortant Disclaimer">
  <p:cSld name="Important Disclaimer">
    <p:spTree>
      <p:nvGrpSpPr>
        <p:cNvPr id="1073" name="Shape 1073"/>
        <p:cNvGrpSpPr/>
        <p:nvPr/>
      </p:nvGrpSpPr>
      <p:grpSpPr>
        <a:xfrm>
          <a:off x="0" y="0"/>
          <a:ext cx="0" cy="0"/>
          <a:chOff x="0" y="0"/>
          <a:chExt cx="0" cy="0"/>
        </a:xfrm>
      </p:grpSpPr>
      <p:sp>
        <p:nvSpPr>
          <p:cNvPr id="1074" name="Google Shape;1074;p96"/>
          <p:cNvSpPr/>
          <p:nvPr/>
        </p:nvSpPr>
        <p:spPr>
          <a:xfrm>
            <a:off x="304799" y="1447799"/>
            <a:ext cx="4876801" cy="234730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75" name="Google Shape;1075;p96"/>
          <p:cNvSpPr txBox="1"/>
          <p:nvPr/>
        </p:nvSpPr>
        <p:spPr>
          <a:xfrm>
            <a:off x="300227" y="3966983"/>
            <a:ext cx="4869914" cy="2586217"/>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chemeClr val="accent4"/>
              </a:buClr>
              <a:buSzPts val="1200"/>
              <a:buFont typeface="Arial"/>
              <a:buNone/>
            </a:pPr>
            <a:r>
              <a:rPr b="1" lang="en-US" sz="1200">
                <a:solidFill>
                  <a:schemeClr val="dk1"/>
                </a:solidFill>
                <a:latin typeface="Arial"/>
                <a:ea typeface="Arial"/>
                <a:cs typeface="Arial"/>
                <a:sym typeface="Arial"/>
              </a:rPr>
              <a:t>External disclaimer criteria:</a:t>
            </a:r>
            <a:endParaRPr/>
          </a:p>
          <a:p>
            <a:pPr indent="-171450" lvl="0" marL="171450" marR="0" rtl="0" algn="l">
              <a:lnSpc>
                <a:spcPct val="140000"/>
              </a:lnSpc>
              <a:spcBef>
                <a:spcPts val="400"/>
              </a:spcBef>
              <a:spcAft>
                <a:spcPts val="0"/>
              </a:spcAft>
              <a:buClr>
                <a:schemeClr val="accent4"/>
              </a:buClr>
              <a:buSzPts val="900"/>
              <a:buFont typeface="Arial"/>
              <a:buChar char="•"/>
            </a:pPr>
            <a:r>
              <a:rPr b="0" lang="en-US" sz="900">
                <a:solidFill>
                  <a:schemeClr val="dk1"/>
                </a:solidFill>
                <a:latin typeface="Arial"/>
                <a:ea typeface="Arial"/>
                <a:cs typeface="Arial"/>
                <a:sym typeface="Arial"/>
              </a:rPr>
              <a:t>Before sharing confidential information externally, ensure you have a confidential disclosure agreement (CDA) in place. The </a:t>
            </a:r>
            <a:r>
              <a:rPr b="1" lang="en-US" sz="900">
                <a:solidFill>
                  <a:schemeClr val="dk1"/>
                </a:solidFill>
                <a:latin typeface="Arial"/>
                <a:ea typeface="Arial"/>
                <a:cs typeface="Arial"/>
                <a:sym typeface="Arial"/>
              </a:rPr>
              <a:t>“Proprietary &amp; Confidential” </a:t>
            </a:r>
            <a:r>
              <a:rPr b="0" lang="en-US" sz="900">
                <a:solidFill>
                  <a:schemeClr val="dk1"/>
                </a:solidFill>
                <a:latin typeface="Arial"/>
                <a:ea typeface="Arial"/>
                <a:cs typeface="Arial"/>
                <a:sym typeface="Arial"/>
              </a:rPr>
              <a:t>disclaimer does not replace a CDA.</a:t>
            </a:r>
            <a:endParaRPr/>
          </a:p>
          <a:p>
            <a:pPr indent="-171450" lvl="0" marL="171450" marR="0" rtl="0" algn="l">
              <a:lnSpc>
                <a:spcPct val="140000"/>
              </a:lnSpc>
              <a:spcBef>
                <a:spcPts val="400"/>
              </a:spcBef>
              <a:spcAft>
                <a:spcPts val="0"/>
              </a:spcAft>
              <a:buClr>
                <a:schemeClr val="accent4"/>
              </a:buClr>
              <a:buSzPts val="900"/>
              <a:buFont typeface="Arial"/>
              <a:buChar char="•"/>
            </a:pPr>
            <a:r>
              <a:rPr b="0" lang="en-US" sz="900">
                <a:solidFill>
                  <a:schemeClr val="dk1"/>
                </a:solidFill>
                <a:latin typeface="Arial"/>
                <a:ea typeface="Arial"/>
                <a:cs typeface="Arial"/>
                <a:sym typeface="Arial"/>
              </a:rPr>
              <a:t>Before removing the </a:t>
            </a:r>
            <a:r>
              <a:rPr b="1" lang="en-US" sz="900">
                <a:solidFill>
                  <a:schemeClr val="dk1"/>
                </a:solidFill>
                <a:latin typeface="Arial"/>
                <a:ea typeface="Arial"/>
                <a:cs typeface="Arial"/>
                <a:sym typeface="Arial"/>
              </a:rPr>
              <a:t>“Proprietary &amp; Confidential” </a:t>
            </a:r>
            <a:r>
              <a:rPr b="0" lang="en-US" sz="900">
                <a:solidFill>
                  <a:schemeClr val="dk1"/>
                </a:solidFill>
                <a:latin typeface="Arial"/>
                <a:ea typeface="Arial"/>
                <a:cs typeface="Arial"/>
                <a:sym typeface="Arial"/>
              </a:rPr>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endParaRPr/>
          </a:p>
          <a:p>
            <a:pPr indent="-171450" lvl="0" marL="171450" marR="0" rtl="0" algn="l">
              <a:lnSpc>
                <a:spcPct val="140000"/>
              </a:lnSpc>
              <a:spcBef>
                <a:spcPts val="400"/>
              </a:spcBef>
              <a:spcAft>
                <a:spcPts val="0"/>
              </a:spcAft>
              <a:buClr>
                <a:schemeClr val="accent4"/>
              </a:buClr>
              <a:buSzPts val="900"/>
              <a:buFont typeface="Arial"/>
              <a:buChar char="•"/>
            </a:pPr>
            <a:r>
              <a:rPr b="0" lang="en-US" sz="900">
                <a:solidFill>
                  <a:schemeClr val="dk1"/>
                </a:solidFill>
                <a:latin typeface="Arial"/>
                <a:ea typeface="Arial"/>
                <a:cs typeface="Arial"/>
                <a:sym typeface="Arial"/>
              </a:rPr>
              <a:t>If you’re importing slides from the </a:t>
            </a:r>
            <a:r>
              <a:rPr b="0" lang="en-US" sz="900" u="sng">
                <a:solidFill>
                  <a:schemeClr val="dk1"/>
                </a:solidFill>
                <a:latin typeface="Arial"/>
                <a:ea typeface="Arial"/>
                <a:cs typeface="Arial"/>
                <a:sym typeface="Arial"/>
                <a:hlinkClick r:id="rId2">
                  <a:extLst>
                    <a:ext uri="{A12FA001-AC4F-418D-AE19-62706E023703}">
                      <ahyp:hlinkClr val="tx"/>
                    </a:ext>
                  </a:extLst>
                </a:hlinkClick>
              </a:rPr>
              <a:t>Customer Value Proposition</a:t>
            </a:r>
            <a:r>
              <a:rPr b="0" lang="en-US" sz="900">
                <a:solidFill>
                  <a:schemeClr val="dk1"/>
                </a:solidFill>
                <a:latin typeface="Arial"/>
                <a:ea typeface="Arial"/>
                <a:cs typeface="Arial"/>
                <a:sym typeface="Arial"/>
              </a:rPr>
              <a:t> deck, which is cleared for external use and not considered Proprietary &amp; Confidential, you can leave a disclaimer off those slides and simply list the author’s email and date published on those slides.</a:t>
            </a:r>
            <a:endParaRPr/>
          </a:p>
        </p:txBody>
      </p:sp>
      <p:pic>
        <p:nvPicPr>
          <p:cNvPr id="1076" name="Google Shape;1076;p96"/>
          <p:cNvPicPr preferRelativeResize="0"/>
          <p:nvPr/>
        </p:nvPicPr>
        <p:blipFill rotWithShape="1">
          <a:blip r:embed="rId3">
            <a:alphaModFix/>
          </a:blip>
          <a:srcRect b="0" l="0" r="0" t="0"/>
          <a:stretch/>
        </p:blipFill>
        <p:spPr>
          <a:xfrm>
            <a:off x="544034" y="1665184"/>
            <a:ext cx="356616" cy="365760"/>
          </a:xfrm>
          <a:prstGeom prst="rect">
            <a:avLst/>
          </a:prstGeom>
          <a:noFill/>
          <a:ln>
            <a:noFill/>
          </a:ln>
        </p:spPr>
      </p:pic>
      <p:cxnSp>
        <p:nvCxnSpPr>
          <p:cNvPr id="1077" name="Google Shape;1077;p96"/>
          <p:cNvCxnSpPr/>
          <p:nvPr/>
        </p:nvCxnSpPr>
        <p:spPr>
          <a:xfrm>
            <a:off x="5505901" y="1481339"/>
            <a:ext cx="0" cy="4724400"/>
          </a:xfrm>
          <a:prstGeom prst="straightConnector1">
            <a:avLst/>
          </a:prstGeom>
          <a:noFill/>
          <a:ln cap="flat" cmpd="sng" w="9525">
            <a:solidFill>
              <a:srgbClr val="A8ABAB"/>
            </a:solidFill>
            <a:prstDash val="solid"/>
            <a:miter lim="800000"/>
            <a:headEnd len="sm" w="sm" type="none"/>
            <a:tailEnd len="sm" w="sm" type="none"/>
          </a:ln>
        </p:spPr>
      </p:cxnSp>
      <p:sp>
        <p:nvSpPr>
          <p:cNvPr id="1078" name="Google Shape;1078;p96"/>
          <p:cNvSpPr txBox="1"/>
          <p:nvPr/>
        </p:nvSpPr>
        <p:spPr>
          <a:xfrm>
            <a:off x="1143000" y="1667690"/>
            <a:ext cx="3807135" cy="1873031"/>
          </a:xfrm>
          <a:prstGeom prst="rect">
            <a:avLst/>
          </a:prstGeom>
          <a:noFill/>
          <a:ln>
            <a:noFill/>
          </a:ln>
        </p:spPr>
        <p:txBody>
          <a:bodyPr anchorCtr="0" anchor="t" bIns="0" lIns="0" spcFirstLastPara="1" rIns="0" wrap="square" tIns="0">
            <a:normAutofit lnSpcReduction="10000"/>
          </a:bodyPr>
          <a:lstStyle/>
          <a:p>
            <a:pPr indent="0" lvl="0" marL="0" marR="0" rtl="0" algn="l">
              <a:lnSpc>
                <a:spcPct val="120000"/>
              </a:lnSpc>
              <a:spcBef>
                <a:spcPts val="0"/>
              </a:spcBef>
              <a:spcAft>
                <a:spcPts val="0"/>
              </a:spcAft>
              <a:buNone/>
            </a:pPr>
            <a:r>
              <a:rPr b="1" lang="en-US" sz="1100">
                <a:solidFill>
                  <a:schemeClr val="lt1"/>
                </a:solidFill>
                <a:latin typeface="Arial"/>
                <a:ea typeface="Arial"/>
                <a:cs typeface="Arial"/>
                <a:sym typeface="Arial"/>
              </a:rPr>
              <a:t>Important:</a:t>
            </a:r>
            <a:r>
              <a:rPr lang="en-US" sz="1100">
                <a:solidFill>
                  <a:schemeClr val="lt1"/>
                </a:solidFill>
                <a:latin typeface="Arial"/>
                <a:ea typeface="Arial"/>
                <a:cs typeface="Arial"/>
                <a:sym typeface="Arial"/>
              </a:rPr>
              <a:t> This template contains a default </a:t>
            </a:r>
            <a:r>
              <a:rPr b="1" lang="en-US" sz="1100">
                <a:solidFill>
                  <a:schemeClr val="lt1"/>
                </a:solidFill>
                <a:latin typeface="Arial"/>
                <a:ea typeface="Arial"/>
                <a:cs typeface="Arial"/>
                <a:sym typeface="Arial"/>
              </a:rPr>
              <a:t>“Proprietary &amp; Confidential” </a:t>
            </a:r>
            <a:r>
              <a:rPr lang="en-US" sz="1100">
                <a:solidFill>
                  <a:schemeClr val="lt1"/>
                </a:solidFill>
                <a:latin typeface="Arial"/>
                <a:ea typeface="Arial"/>
                <a:cs typeface="Arial"/>
                <a:sym typeface="Arial"/>
              </a:rPr>
              <a:t>disclaimer in the footer. It is designed to protect information that we want to protect as </a:t>
            </a:r>
            <a:r>
              <a:rPr b="1" lang="en-US" sz="1100">
                <a:solidFill>
                  <a:schemeClr val="lt1"/>
                </a:solidFill>
                <a:latin typeface="Arial"/>
                <a:ea typeface="Arial"/>
                <a:cs typeface="Arial"/>
                <a:sym typeface="Arial"/>
              </a:rPr>
              <a:t>internal use only </a:t>
            </a:r>
            <a:r>
              <a:rPr lang="en-US" sz="1100">
                <a:solidFill>
                  <a:schemeClr val="lt1"/>
                </a:solidFill>
                <a:latin typeface="Arial"/>
                <a:ea typeface="Arial"/>
                <a:cs typeface="Arial"/>
                <a:sym typeface="Arial"/>
              </a:rPr>
              <a:t>and don't want to share with third parties.  You should use this unless your material meets criteria that would allow it be shared externally.</a:t>
            </a:r>
            <a:br>
              <a:rPr lang="en-US" sz="1100">
                <a:solidFill>
                  <a:schemeClr val="lt1"/>
                </a:solidFill>
                <a:latin typeface="Arial"/>
                <a:ea typeface="Arial"/>
                <a:cs typeface="Arial"/>
                <a:sym typeface="Arial"/>
              </a:rPr>
            </a:br>
            <a:endParaRPr sz="1100">
              <a:solidFill>
                <a:schemeClr val="lt1"/>
              </a:solidFill>
              <a:latin typeface="Arial"/>
              <a:ea typeface="Arial"/>
              <a:cs typeface="Arial"/>
              <a:sym typeface="Arial"/>
            </a:endParaRPr>
          </a:p>
          <a:p>
            <a:pPr indent="0" lvl="0" marL="0" marR="0" rtl="0" algn="l">
              <a:lnSpc>
                <a:spcPct val="120000"/>
              </a:lnSpc>
              <a:spcBef>
                <a:spcPts val="200"/>
              </a:spcBef>
              <a:spcAft>
                <a:spcPts val="0"/>
              </a:spcAft>
              <a:buNone/>
            </a:pPr>
            <a:r>
              <a:rPr lang="en-US" sz="1100">
                <a:solidFill>
                  <a:schemeClr val="lt1"/>
                </a:solidFill>
                <a:latin typeface="Arial"/>
                <a:ea typeface="Arial"/>
                <a:cs typeface="Arial"/>
                <a:sym typeface="Arial"/>
              </a:rPr>
              <a:t>To edit the footer, click Insert &gt; Header &amp; Footer, make the change in the pop-up window, and then choose “Apply” for one slide or “Apply to all” for the entire deck.</a:t>
            </a:r>
            <a:endParaRPr/>
          </a:p>
        </p:txBody>
      </p:sp>
      <p:sp>
        <p:nvSpPr>
          <p:cNvPr id="1079" name="Google Shape;1079;p96"/>
          <p:cNvSpPr txBox="1"/>
          <p:nvPr>
            <p:ph idx="11" type="ftr"/>
          </p:nvPr>
        </p:nvSpPr>
        <p:spPr>
          <a:xfrm>
            <a:off x="304800" y="6553200"/>
            <a:ext cx="57912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80" name="Google Shape;1080;p96"/>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081" name="Google Shape;1081;p96"/>
          <p:cNvSpPr txBox="1"/>
          <p:nvPr/>
        </p:nvSpPr>
        <p:spPr>
          <a:xfrm>
            <a:off x="304801" y="304799"/>
            <a:ext cx="9753600" cy="38100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SzPts val="2800"/>
              <a:buFont typeface="Arial"/>
              <a:buNone/>
            </a:pPr>
            <a:r>
              <a:rPr b="1" lang="en-US" sz="2800">
                <a:solidFill>
                  <a:schemeClr val="dk2"/>
                </a:solidFill>
                <a:latin typeface="Arial"/>
                <a:ea typeface="Arial"/>
                <a:cs typeface="Arial"/>
                <a:sym typeface="Arial"/>
              </a:rPr>
              <a:t>Footer content</a:t>
            </a:r>
            <a:endParaRPr/>
          </a:p>
        </p:txBody>
      </p:sp>
      <p:sp>
        <p:nvSpPr>
          <p:cNvPr id="1082" name="Google Shape;1082;p96"/>
          <p:cNvSpPr txBox="1"/>
          <p:nvPr/>
        </p:nvSpPr>
        <p:spPr>
          <a:xfrm>
            <a:off x="300226" y="893063"/>
            <a:ext cx="11591547" cy="381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2000">
                <a:solidFill>
                  <a:schemeClr val="dk1"/>
                </a:solidFill>
                <a:latin typeface="Arial"/>
                <a:ea typeface="Arial"/>
                <a:cs typeface="Arial"/>
                <a:sym typeface="Arial"/>
              </a:rPr>
              <a:t>Including confidentiality, product-use disclaimers, author, and date</a:t>
            </a:r>
            <a:endParaRPr/>
          </a:p>
        </p:txBody>
      </p:sp>
      <p:sp>
        <p:nvSpPr>
          <p:cNvPr id="1083" name="Google Shape;1083;p96"/>
          <p:cNvSpPr/>
          <p:nvPr/>
        </p:nvSpPr>
        <p:spPr>
          <a:xfrm>
            <a:off x="5788336" y="2637630"/>
            <a:ext cx="195255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Footer examples</a:t>
            </a:r>
            <a:endParaRPr sz="1200">
              <a:solidFill>
                <a:schemeClr val="dk1"/>
              </a:solidFill>
              <a:latin typeface="Arial"/>
              <a:ea typeface="Arial"/>
              <a:cs typeface="Arial"/>
              <a:sym typeface="Arial"/>
            </a:endParaRPr>
          </a:p>
        </p:txBody>
      </p:sp>
      <p:sp>
        <p:nvSpPr>
          <p:cNvPr id="1084" name="Google Shape;1084;p96"/>
          <p:cNvSpPr/>
          <p:nvPr/>
        </p:nvSpPr>
        <p:spPr>
          <a:xfrm>
            <a:off x="5788336" y="1447800"/>
            <a:ext cx="6098864" cy="1135775"/>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en-US" sz="1200">
                <a:solidFill>
                  <a:schemeClr val="dk1"/>
                </a:solidFill>
                <a:latin typeface="Arial"/>
                <a:ea typeface="Arial"/>
                <a:cs typeface="Arial"/>
                <a:sym typeface="Arial"/>
              </a:rPr>
              <a:t>All footers should contain an author’s or group’s email address and publication date for future reference.  </a:t>
            </a:r>
            <a:r>
              <a:rPr b="0" lang="en-US" sz="1100">
                <a:solidFill>
                  <a:schemeClr val="dk1"/>
                </a:solidFill>
                <a:latin typeface="Arial"/>
                <a:ea typeface="Arial"/>
                <a:cs typeface="Arial"/>
                <a:sym typeface="Arial"/>
              </a:rPr>
              <a:t>Always use four digits for the year.</a:t>
            </a:r>
            <a:endParaRPr/>
          </a:p>
          <a:p>
            <a:pPr indent="0" lvl="0" marL="0" marR="0" rtl="0" algn="l">
              <a:lnSpc>
                <a:spcPct val="120000"/>
              </a:lnSpc>
              <a:spcBef>
                <a:spcPts val="200"/>
              </a:spcBef>
              <a:spcAft>
                <a:spcPts val="0"/>
              </a:spcAft>
              <a:buClr>
                <a:schemeClr val="dk2"/>
              </a:buClr>
              <a:buSzPts val="1100"/>
              <a:buFont typeface="Arial"/>
              <a:buNone/>
            </a:pPr>
            <a:r>
              <a:rPr lang="en-US" sz="1100">
                <a:solidFill>
                  <a:schemeClr val="dk1"/>
                </a:solidFill>
                <a:latin typeface="Arial"/>
                <a:ea typeface="Arial"/>
                <a:cs typeface="Arial"/>
                <a:sym typeface="Arial"/>
              </a:rPr>
              <a:t>A </a:t>
            </a:r>
            <a:r>
              <a:rPr b="1" lang="en-US" sz="1100">
                <a:solidFill>
                  <a:schemeClr val="dk1"/>
                </a:solidFill>
                <a:latin typeface="Arial"/>
                <a:ea typeface="Arial"/>
                <a:cs typeface="Arial"/>
                <a:sym typeface="Arial"/>
              </a:rPr>
              <a:t>“For Research Use Only” </a:t>
            </a:r>
            <a:r>
              <a:rPr lang="en-US" sz="1100">
                <a:solidFill>
                  <a:schemeClr val="dk1"/>
                </a:solidFill>
                <a:latin typeface="Arial"/>
                <a:ea typeface="Arial"/>
                <a:cs typeface="Arial"/>
                <a:sym typeface="Arial"/>
              </a:rPr>
              <a:t>or similar product-use disclaimer should appear on select slides as directed by Regulatory Affairs or Legal only. It should be added on appropriate slides as directed vs being added across the entire deck.</a:t>
            </a:r>
            <a:endParaRPr/>
          </a:p>
          <a:p>
            <a:pPr indent="0" lvl="0" marL="0" marR="0" rtl="0" algn="l">
              <a:lnSpc>
                <a:spcPct val="120000"/>
              </a:lnSpc>
              <a:spcBef>
                <a:spcPts val="200"/>
              </a:spcBef>
              <a:spcAft>
                <a:spcPts val="0"/>
              </a:spcAft>
              <a:buNone/>
            </a:pPr>
            <a:r>
              <a:t/>
            </a:r>
            <a:endParaRPr b="1" sz="1100">
              <a:solidFill>
                <a:schemeClr val="dk1"/>
              </a:solidFill>
              <a:latin typeface="Arial"/>
              <a:ea typeface="Arial"/>
              <a:cs typeface="Arial"/>
              <a:sym typeface="Arial"/>
            </a:endParaRPr>
          </a:p>
        </p:txBody>
      </p:sp>
      <p:sp>
        <p:nvSpPr>
          <p:cNvPr id="1085" name="Google Shape;1085;p96"/>
          <p:cNvSpPr txBox="1"/>
          <p:nvPr/>
        </p:nvSpPr>
        <p:spPr>
          <a:xfrm>
            <a:off x="9038023" y="6553200"/>
            <a:ext cx="2849177" cy="304800"/>
          </a:xfrm>
          <a:prstGeom prst="rect">
            <a:avLst/>
          </a:prstGeom>
          <a:no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Clr>
                <a:schemeClr val="dk2"/>
              </a:buClr>
              <a:buSzPts val="800"/>
              <a:buFont typeface="Arial"/>
              <a:buNone/>
            </a:pPr>
            <a:r>
              <a:rPr lang="en-US" sz="800">
                <a:solidFill>
                  <a:schemeClr val="accent5"/>
                </a:solidFill>
                <a:latin typeface="Arial"/>
                <a:ea typeface="Arial"/>
                <a:cs typeface="Arial"/>
                <a:sym typeface="Arial"/>
              </a:rPr>
              <a:t>2020 Template V1 published 5-August-2020</a:t>
            </a:r>
            <a:endParaRPr/>
          </a:p>
        </p:txBody>
      </p:sp>
      <p:grpSp>
        <p:nvGrpSpPr>
          <p:cNvPr id="1086" name="Google Shape;1086;p96"/>
          <p:cNvGrpSpPr/>
          <p:nvPr/>
        </p:nvGrpSpPr>
        <p:grpSpPr>
          <a:xfrm>
            <a:off x="5788336" y="2980949"/>
            <a:ext cx="6055419" cy="592961"/>
            <a:chOff x="5788336" y="3097907"/>
            <a:chExt cx="6055419" cy="592961"/>
          </a:xfrm>
        </p:grpSpPr>
        <p:sp>
          <p:nvSpPr>
            <p:cNvPr id="1087" name="Google Shape;1087;p96"/>
            <p:cNvSpPr/>
            <p:nvPr/>
          </p:nvSpPr>
          <p:spPr>
            <a:xfrm>
              <a:off x="5826081" y="3529285"/>
              <a:ext cx="6017673"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Proprietary &amp; Confidential | For Research Use Only | authoremail@thermofisher.com | 5-August-2020</a:t>
              </a:r>
              <a:endParaRPr/>
            </a:p>
          </p:txBody>
        </p:sp>
        <p:sp>
          <p:nvSpPr>
            <p:cNvPr id="1088" name="Google Shape;1088;p96"/>
            <p:cNvSpPr/>
            <p:nvPr/>
          </p:nvSpPr>
          <p:spPr>
            <a:xfrm>
              <a:off x="6938635" y="3097910"/>
              <a:ext cx="764953"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Disclaimers</a:t>
              </a:r>
              <a:endParaRPr/>
            </a:p>
          </p:txBody>
        </p:sp>
        <p:sp>
          <p:nvSpPr>
            <p:cNvPr id="1089" name="Google Shape;1089;p96"/>
            <p:cNvSpPr/>
            <p:nvPr/>
          </p:nvSpPr>
          <p:spPr>
            <a:xfrm>
              <a:off x="9447833" y="3097908"/>
              <a:ext cx="899605"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a:t>
              </a:r>
              <a:endParaRPr/>
            </a:p>
          </p:txBody>
        </p:sp>
        <p:sp>
          <p:nvSpPr>
            <p:cNvPr id="1090" name="Google Shape;1090;p96"/>
            <p:cNvSpPr/>
            <p:nvPr/>
          </p:nvSpPr>
          <p:spPr>
            <a:xfrm>
              <a:off x="10907268" y="3097907"/>
              <a:ext cx="922047"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a:t>
              </a:r>
              <a:endParaRPr/>
            </a:p>
          </p:txBody>
        </p:sp>
        <p:sp>
          <p:nvSpPr>
            <p:cNvPr id="1091" name="Google Shape;1091;p96"/>
            <p:cNvSpPr/>
            <p:nvPr/>
          </p:nvSpPr>
          <p:spPr>
            <a:xfrm rot="5400000">
              <a:off x="7252434" y="1882734"/>
              <a:ext cx="137356" cy="3065553"/>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2" name="Google Shape;1092;p96"/>
            <p:cNvSpPr/>
            <p:nvPr/>
          </p:nvSpPr>
          <p:spPr>
            <a:xfrm rot="5400000">
              <a:off x="9824590" y="2447952"/>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093" name="Google Shape;1093;p96"/>
            <p:cNvSpPr/>
            <p:nvPr/>
          </p:nvSpPr>
          <p:spPr>
            <a:xfrm rot="5400000">
              <a:off x="11295692" y="2963632"/>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094" name="Google Shape;1094;p96"/>
          <p:cNvGrpSpPr/>
          <p:nvPr/>
        </p:nvGrpSpPr>
        <p:grpSpPr>
          <a:xfrm>
            <a:off x="5788335" y="3890006"/>
            <a:ext cx="4436385" cy="582033"/>
            <a:chOff x="5788336" y="3923409"/>
            <a:chExt cx="4436385" cy="582033"/>
          </a:xfrm>
        </p:grpSpPr>
        <p:sp>
          <p:nvSpPr>
            <p:cNvPr id="1095" name="Google Shape;1095;p96"/>
            <p:cNvSpPr/>
            <p:nvPr/>
          </p:nvSpPr>
          <p:spPr>
            <a:xfrm>
              <a:off x="5826081" y="4343859"/>
              <a:ext cx="4398640"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For Research Use Only | authoremail@thermofisher.com | 5-August-2020</a:t>
              </a:r>
              <a:endParaRPr/>
            </a:p>
          </p:txBody>
        </p:sp>
        <p:sp>
          <p:nvSpPr>
            <p:cNvPr id="1096" name="Google Shape;1096;p96"/>
            <p:cNvSpPr/>
            <p:nvPr/>
          </p:nvSpPr>
          <p:spPr>
            <a:xfrm>
              <a:off x="6138216" y="3923412"/>
              <a:ext cx="764953"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Disclaimers</a:t>
              </a:r>
              <a:endParaRPr/>
            </a:p>
          </p:txBody>
        </p:sp>
        <p:sp>
          <p:nvSpPr>
            <p:cNvPr id="1097" name="Google Shape;1097;p96"/>
            <p:cNvSpPr/>
            <p:nvPr/>
          </p:nvSpPr>
          <p:spPr>
            <a:xfrm>
              <a:off x="7824103" y="3923410"/>
              <a:ext cx="899605"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a:t>
              </a:r>
              <a:endParaRPr/>
            </a:p>
          </p:txBody>
        </p:sp>
        <p:sp>
          <p:nvSpPr>
            <p:cNvPr id="1098" name="Google Shape;1098;p96"/>
            <p:cNvSpPr/>
            <p:nvPr/>
          </p:nvSpPr>
          <p:spPr>
            <a:xfrm>
              <a:off x="9269099" y="3923409"/>
              <a:ext cx="922047"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a:t>
              </a:r>
              <a:endParaRPr/>
            </a:p>
          </p:txBody>
        </p:sp>
        <p:sp>
          <p:nvSpPr>
            <p:cNvPr id="1099" name="Google Shape;1099;p96"/>
            <p:cNvSpPr/>
            <p:nvPr/>
          </p:nvSpPr>
          <p:spPr>
            <a:xfrm rot="5400000">
              <a:off x="6449400" y="3511270"/>
              <a:ext cx="137356" cy="1459485"/>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0" name="Google Shape;1100;p96"/>
            <p:cNvSpPr/>
            <p:nvPr/>
          </p:nvSpPr>
          <p:spPr>
            <a:xfrm rot="5400000">
              <a:off x="8200860" y="3273454"/>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1" name="Google Shape;1101;p96"/>
            <p:cNvSpPr/>
            <p:nvPr/>
          </p:nvSpPr>
          <p:spPr>
            <a:xfrm rot="5400000">
              <a:off x="9657523" y="3789134"/>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102" name="Google Shape;1102;p96"/>
          <p:cNvGrpSpPr/>
          <p:nvPr/>
        </p:nvGrpSpPr>
        <p:grpSpPr>
          <a:xfrm>
            <a:off x="5788335" y="4788135"/>
            <a:ext cx="4582251" cy="587731"/>
            <a:chOff x="5788336" y="4908696"/>
            <a:chExt cx="4582251" cy="587731"/>
          </a:xfrm>
        </p:grpSpPr>
        <p:sp>
          <p:nvSpPr>
            <p:cNvPr id="1103" name="Google Shape;1103;p96"/>
            <p:cNvSpPr/>
            <p:nvPr/>
          </p:nvSpPr>
          <p:spPr>
            <a:xfrm>
              <a:off x="5842103" y="5334844"/>
              <a:ext cx="4528484"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Proprietary &amp; Confidential | authoremail@thermofisher.com | 5-August-2020</a:t>
              </a:r>
              <a:endParaRPr/>
            </a:p>
          </p:txBody>
        </p:sp>
        <p:sp>
          <p:nvSpPr>
            <p:cNvPr id="1104" name="Google Shape;1104;p96"/>
            <p:cNvSpPr/>
            <p:nvPr/>
          </p:nvSpPr>
          <p:spPr>
            <a:xfrm>
              <a:off x="6205057" y="4908699"/>
              <a:ext cx="764953"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Disclaimers</a:t>
              </a:r>
              <a:endParaRPr/>
            </a:p>
          </p:txBody>
        </p:sp>
        <p:sp>
          <p:nvSpPr>
            <p:cNvPr id="1105" name="Google Shape;1105;p96"/>
            <p:cNvSpPr/>
            <p:nvPr/>
          </p:nvSpPr>
          <p:spPr>
            <a:xfrm>
              <a:off x="7954285" y="4908697"/>
              <a:ext cx="899605"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a:t>
              </a:r>
              <a:endParaRPr/>
            </a:p>
          </p:txBody>
        </p:sp>
        <p:sp>
          <p:nvSpPr>
            <p:cNvPr id="1106" name="Google Shape;1106;p96"/>
            <p:cNvSpPr/>
            <p:nvPr/>
          </p:nvSpPr>
          <p:spPr>
            <a:xfrm>
              <a:off x="9399281" y="4908696"/>
              <a:ext cx="922047"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a:t>
              </a:r>
              <a:endParaRPr/>
            </a:p>
          </p:txBody>
        </p:sp>
        <p:sp>
          <p:nvSpPr>
            <p:cNvPr id="1107" name="Google Shape;1107;p96"/>
            <p:cNvSpPr/>
            <p:nvPr/>
          </p:nvSpPr>
          <p:spPr>
            <a:xfrm rot="5400000">
              <a:off x="6520304" y="4425654"/>
              <a:ext cx="137356" cy="1601292"/>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8" name="Google Shape;1108;p96"/>
            <p:cNvSpPr/>
            <p:nvPr/>
          </p:nvSpPr>
          <p:spPr>
            <a:xfrm rot="5400000">
              <a:off x="8331042" y="4258741"/>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09" name="Google Shape;1109;p96"/>
            <p:cNvSpPr/>
            <p:nvPr/>
          </p:nvSpPr>
          <p:spPr>
            <a:xfrm rot="5400000">
              <a:off x="9787705" y="4774421"/>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110" name="Google Shape;1110;p96"/>
          <p:cNvGrpSpPr/>
          <p:nvPr/>
        </p:nvGrpSpPr>
        <p:grpSpPr>
          <a:xfrm>
            <a:off x="5788335" y="5691963"/>
            <a:ext cx="2917465" cy="566939"/>
            <a:chOff x="5826081" y="5638800"/>
            <a:chExt cx="2917465" cy="566939"/>
          </a:xfrm>
        </p:grpSpPr>
        <p:sp>
          <p:nvSpPr>
            <p:cNvPr id="1111" name="Google Shape;1111;p96"/>
            <p:cNvSpPr/>
            <p:nvPr/>
          </p:nvSpPr>
          <p:spPr>
            <a:xfrm>
              <a:off x="5826081" y="6068384"/>
              <a:ext cx="2917465" cy="1373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050"/>
                <a:buFont typeface="Arial"/>
                <a:buNone/>
              </a:pPr>
              <a:r>
                <a:rPr lang="en-US" sz="1050">
                  <a:solidFill>
                    <a:schemeClr val="dk1"/>
                  </a:solidFill>
                  <a:latin typeface="Arial"/>
                  <a:ea typeface="Arial"/>
                  <a:cs typeface="Arial"/>
                  <a:sym typeface="Arial"/>
                </a:rPr>
                <a:t> authoremail@thermofisher.com | 5-August-2020</a:t>
              </a:r>
              <a:endParaRPr/>
            </a:p>
          </p:txBody>
        </p:sp>
        <p:sp>
          <p:nvSpPr>
            <p:cNvPr id="1112" name="Google Shape;1112;p96"/>
            <p:cNvSpPr/>
            <p:nvPr/>
          </p:nvSpPr>
          <p:spPr>
            <a:xfrm>
              <a:off x="6348769" y="5638801"/>
              <a:ext cx="899605"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a:t>
              </a:r>
              <a:endParaRPr/>
            </a:p>
          </p:txBody>
        </p:sp>
        <p:sp>
          <p:nvSpPr>
            <p:cNvPr id="1113" name="Google Shape;1113;p96"/>
            <p:cNvSpPr/>
            <p:nvPr/>
          </p:nvSpPr>
          <p:spPr>
            <a:xfrm>
              <a:off x="7793765" y="5638800"/>
              <a:ext cx="922047"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a:t>
              </a:r>
              <a:endParaRPr/>
            </a:p>
          </p:txBody>
        </p:sp>
        <p:sp>
          <p:nvSpPr>
            <p:cNvPr id="1114" name="Google Shape;1114;p96"/>
            <p:cNvSpPr/>
            <p:nvPr/>
          </p:nvSpPr>
          <p:spPr>
            <a:xfrm rot="5400000">
              <a:off x="6725526" y="4988845"/>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115" name="Google Shape;1115;p96"/>
            <p:cNvSpPr/>
            <p:nvPr/>
          </p:nvSpPr>
          <p:spPr>
            <a:xfrm rot="5400000">
              <a:off x="8182189" y="5504525"/>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itle slide 1" showMasterSp="0">
  <p:cSld name="Default title slide 1">
    <p:bg>
      <p:bgPr>
        <a:gradFill>
          <a:gsLst>
            <a:gs pos="0">
              <a:schemeClr val="lt1"/>
            </a:gs>
            <a:gs pos="41000">
              <a:schemeClr val="lt1"/>
            </a:gs>
            <a:gs pos="63000">
              <a:schemeClr val="lt2"/>
            </a:gs>
            <a:gs pos="100000">
              <a:schemeClr val="lt2"/>
            </a:gs>
          </a:gsLst>
          <a:lin ang="1080000" scaled="0"/>
        </a:gradFill>
      </p:bgPr>
    </p:bg>
    <p:spTree>
      <p:nvGrpSpPr>
        <p:cNvPr id="1116" name="Shape 1116"/>
        <p:cNvGrpSpPr/>
        <p:nvPr/>
      </p:nvGrpSpPr>
      <p:grpSpPr>
        <a:xfrm>
          <a:off x="0" y="0"/>
          <a:ext cx="0" cy="0"/>
          <a:chOff x="0" y="0"/>
          <a:chExt cx="0" cy="0"/>
        </a:xfrm>
      </p:grpSpPr>
      <p:pic>
        <p:nvPicPr>
          <p:cNvPr id="1117" name="Google Shape;1117;p97"/>
          <p:cNvPicPr preferRelativeResize="0"/>
          <p:nvPr/>
        </p:nvPicPr>
        <p:blipFill rotWithShape="1">
          <a:blip r:embed="rId2">
            <a:alphaModFix/>
          </a:blip>
          <a:srcRect b="0" l="2177" r="2176" t="0"/>
          <a:stretch/>
        </p:blipFill>
        <p:spPr>
          <a:xfrm>
            <a:off x="5560459" y="1"/>
            <a:ext cx="6631541" cy="6857999"/>
          </a:xfrm>
          <a:custGeom>
            <a:rect b="b" l="l" r="r" t="t"/>
            <a:pathLst>
              <a:path extrusionOk="0" h="6857999" w="6631541">
                <a:moveTo>
                  <a:pt x="2183862" y="0"/>
                </a:moveTo>
                <a:lnTo>
                  <a:pt x="6631541" y="0"/>
                </a:lnTo>
                <a:lnTo>
                  <a:pt x="6631541" y="6857999"/>
                </a:lnTo>
                <a:lnTo>
                  <a:pt x="0" y="6857999"/>
                </a:lnTo>
                <a:close/>
              </a:path>
            </a:pathLst>
          </a:custGeom>
          <a:noFill/>
          <a:ln>
            <a:noFill/>
          </a:ln>
        </p:spPr>
      </p:pic>
      <p:grpSp>
        <p:nvGrpSpPr>
          <p:cNvPr id="1118" name="Google Shape;1118;p97"/>
          <p:cNvGrpSpPr/>
          <p:nvPr/>
        </p:nvGrpSpPr>
        <p:grpSpPr>
          <a:xfrm>
            <a:off x="304799" y="0"/>
            <a:ext cx="2427681" cy="1044934"/>
            <a:chOff x="0" y="0"/>
            <a:chExt cx="2447693" cy="1053548"/>
          </a:xfrm>
        </p:grpSpPr>
        <p:sp>
          <p:nvSpPr>
            <p:cNvPr id="1119" name="Google Shape;1119;p97"/>
            <p:cNvSpPr/>
            <p:nvPr/>
          </p:nvSpPr>
          <p:spPr>
            <a:xfrm>
              <a:off x="0" y="0"/>
              <a:ext cx="2447693" cy="1053548"/>
            </a:xfrm>
            <a:prstGeom prst="parallelogram">
              <a:avLst>
                <a:gd fmla="val 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1120" name="Google Shape;1120;p97"/>
            <p:cNvPicPr preferRelativeResize="0"/>
            <p:nvPr/>
          </p:nvPicPr>
          <p:blipFill rotWithShape="1">
            <a:blip r:embed="rId3">
              <a:alphaModFix/>
            </a:blip>
            <a:srcRect b="0" l="0" r="0" t="0"/>
            <a:stretch/>
          </p:blipFill>
          <p:spPr>
            <a:xfrm>
              <a:off x="135820" y="154984"/>
              <a:ext cx="2178058" cy="756021"/>
            </a:xfrm>
            <a:prstGeom prst="rect">
              <a:avLst/>
            </a:prstGeom>
            <a:noFill/>
            <a:ln>
              <a:noFill/>
            </a:ln>
          </p:spPr>
        </p:pic>
      </p:grpSp>
      <p:grpSp>
        <p:nvGrpSpPr>
          <p:cNvPr id="1121" name="Google Shape;1121;p97"/>
          <p:cNvGrpSpPr/>
          <p:nvPr/>
        </p:nvGrpSpPr>
        <p:grpSpPr>
          <a:xfrm>
            <a:off x="283193" y="5970590"/>
            <a:ext cx="5053203" cy="441233"/>
            <a:chOff x="5155556" y="6168462"/>
            <a:chExt cx="5053203" cy="441233"/>
          </a:xfrm>
        </p:grpSpPr>
        <p:sp>
          <p:nvSpPr>
            <p:cNvPr id="1122" name="Google Shape;1122;p97"/>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The world leader in serving science</a:t>
              </a:r>
              <a:endParaRPr/>
            </a:p>
          </p:txBody>
        </p:sp>
        <p:sp>
          <p:nvSpPr>
            <p:cNvPr id="1123" name="Google Shape;1123;p97"/>
            <p:cNvSpPr/>
            <p:nvPr/>
          </p:nvSpPr>
          <p:spPr>
            <a:xfrm>
              <a:off x="5155556" y="6302295"/>
              <a:ext cx="310510" cy="188737"/>
            </a:xfrm>
            <a:prstGeom prst="parallelogram">
              <a:avLst>
                <a:gd fmla="val 31844"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grpSp>
      <p:sp>
        <p:nvSpPr>
          <p:cNvPr id="1124" name="Google Shape;1124;p97"/>
          <p:cNvSpPr txBox="1"/>
          <p:nvPr>
            <p:ph idx="11" type="ftr"/>
          </p:nvPr>
        </p:nvSpPr>
        <p:spPr>
          <a:xfrm>
            <a:off x="304800" y="6553200"/>
            <a:ext cx="36576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5" name="Google Shape;1125;p97"/>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126" name="Google Shape;1126;p97"/>
          <p:cNvSpPr txBox="1"/>
          <p:nvPr>
            <p:ph idx="1" type="body"/>
          </p:nvPr>
        </p:nvSpPr>
        <p:spPr>
          <a:xfrm>
            <a:off x="304800" y="3903896"/>
            <a:ext cx="57911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600"/>
              <a:buFont typeface="Arial"/>
              <a:buNone/>
              <a:defRPr b="0" sz="1600">
                <a:solidFill>
                  <a:schemeClr val="dk2"/>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27" name="Google Shape;1127;p97"/>
          <p:cNvSpPr txBox="1"/>
          <p:nvPr>
            <p:ph type="title"/>
          </p:nvPr>
        </p:nvSpPr>
        <p:spPr>
          <a:xfrm>
            <a:off x="304801" y="1726100"/>
            <a:ext cx="5791199" cy="2071868"/>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1"/>
              </a:buClr>
              <a:buSzPts val="2800"/>
              <a:buFont typeface="Arial"/>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8" name="Google Shape;1128;p97"/>
          <p:cNvSpPr txBox="1"/>
          <p:nvPr>
            <p:ph idx="2" type="body"/>
          </p:nvPr>
        </p:nvSpPr>
        <p:spPr>
          <a:xfrm>
            <a:off x="304800" y="4255834"/>
            <a:ext cx="5791199"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1400"/>
              <a:buFont typeface="Arial"/>
              <a:buNone/>
              <a:defRPr b="0" sz="1400">
                <a:solidFill>
                  <a:schemeClr val="dk1"/>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itle slide 2" showMasterSp="0">
  <p:cSld name="Default title slide 2">
    <p:bg>
      <p:bgPr>
        <a:gradFill>
          <a:gsLst>
            <a:gs pos="0">
              <a:schemeClr val="lt1"/>
            </a:gs>
            <a:gs pos="45000">
              <a:schemeClr val="lt1"/>
            </a:gs>
            <a:gs pos="100000">
              <a:schemeClr val="lt2"/>
            </a:gs>
          </a:gsLst>
          <a:lin ang="1080000" scaled="0"/>
        </a:gradFill>
      </p:bgPr>
    </p:bg>
    <p:spTree>
      <p:nvGrpSpPr>
        <p:cNvPr id="1129" name="Shape 1129"/>
        <p:cNvGrpSpPr/>
        <p:nvPr/>
      </p:nvGrpSpPr>
      <p:grpSpPr>
        <a:xfrm>
          <a:off x="0" y="0"/>
          <a:ext cx="0" cy="0"/>
          <a:chOff x="0" y="0"/>
          <a:chExt cx="0" cy="0"/>
        </a:xfrm>
      </p:grpSpPr>
      <p:grpSp>
        <p:nvGrpSpPr>
          <p:cNvPr id="1130" name="Google Shape;1130;p98"/>
          <p:cNvGrpSpPr/>
          <p:nvPr/>
        </p:nvGrpSpPr>
        <p:grpSpPr>
          <a:xfrm>
            <a:off x="10015961" y="24564"/>
            <a:ext cx="2176039" cy="6833436"/>
            <a:chOff x="10024536" y="24564"/>
            <a:chExt cx="2176039" cy="6833436"/>
          </a:xfrm>
        </p:grpSpPr>
        <p:sp>
          <p:nvSpPr>
            <p:cNvPr id="1131" name="Google Shape;1131;p98"/>
            <p:cNvSpPr/>
            <p:nvPr/>
          </p:nvSpPr>
          <p:spPr>
            <a:xfrm>
              <a:off x="10024536" y="24564"/>
              <a:ext cx="2176039" cy="6833436"/>
            </a:xfrm>
            <a:custGeom>
              <a:rect b="b" l="l" r="r" t="t"/>
              <a:pathLst>
                <a:path extrusionOk="0" h="5482857" w="1745961">
                  <a:moveTo>
                    <a:pt x="1745961" y="0"/>
                  </a:moveTo>
                  <a:lnTo>
                    <a:pt x="1745961" y="5482857"/>
                  </a:lnTo>
                  <a:lnTo>
                    <a:pt x="0" y="5482857"/>
                  </a:lnTo>
                  <a:close/>
                </a:path>
              </a:pathLst>
            </a:custGeom>
            <a:solidFill>
              <a:srgbClr val="AC0E10">
                <a:alpha val="8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sp>
          <p:nvSpPr>
            <p:cNvPr id="1132" name="Google Shape;1132;p98"/>
            <p:cNvSpPr/>
            <p:nvPr/>
          </p:nvSpPr>
          <p:spPr>
            <a:xfrm>
              <a:off x="10805603" y="2477356"/>
              <a:ext cx="1394972" cy="4380644"/>
            </a:xfrm>
            <a:custGeom>
              <a:rect b="b" l="l" r="r" t="t"/>
              <a:pathLst>
                <a:path extrusionOk="0" h="5482857" w="1745961">
                  <a:moveTo>
                    <a:pt x="1745961" y="0"/>
                  </a:moveTo>
                  <a:lnTo>
                    <a:pt x="1745961" y="5482857"/>
                  </a:lnTo>
                  <a:lnTo>
                    <a:pt x="0" y="5482857"/>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133" name="Google Shape;1133;p98"/>
          <p:cNvGrpSpPr/>
          <p:nvPr/>
        </p:nvGrpSpPr>
        <p:grpSpPr>
          <a:xfrm>
            <a:off x="9662260" y="818784"/>
            <a:ext cx="2529740" cy="6039216"/>
            <a:chOff x="9662260" y="818784"/>
            <a:chExt cx="2529740" cy="6039216"/>
          </a:xfrm>
        </p:grpSpPr>
        <p:pic>
          <p:nvPicPr>
            <p:cNvPr id="1134" name="Google Shape;1134;p98"/>
            <p:cNvPicPr preferRelativeResize="0"/>
            <p:nvPr/>
          </p:nvPicPr>
          <p:blipFill rotWithShape="1">
            <a:blip r:embed="rId2">
              <a:alphaModFix/>
            </a:blip>
            <a:srcRect b="0" l="0" r="0" t="0"/>
            <a:stretch/>
          </p:blipFill>
          <p:spPr>
            <a:xfrm>
              <a:off x="9662260" y="1471202"/>
              <a:ext cx="2529740" cy="5386798"/>
            </a:xfrm>
            <a:prstGeom prst="rect">
              <a:avLst/>
            </a:prstGeom>
            <a:noFill/>
            <a:ln>
              <a:noFill/>
            </a:ln>
          </p:spPr>
        </p:pic>
        <p:pic>
          <p:nvPicPr>
            <p:cNvPr id="1135" name="Google Shape;1135;p98"/>
            <p:cNvPicPr preferRelativeResize="0"/>
            <p:nvPr/>
          </p:nvPicPr>
          <p:blipFill rotWithShape="1">
            <a:blip r:embed="rId3">
              <a:alphaModFix/>
            </a:blip>
            <a:srcRect b="0" l="0" r="0" t="0"/>
            <a:stretch/>
          </p:blipFill>
          <p:spPr>
            <a:xfrm>
              <a:off x="10539851" y="4300794"/>
              <a:ext cx="1652148" cy="2095226"/>
            </a:xfrm>
            <a:prstGeom prst="rect">
              <a:avLst/>
            </a:prstGeom>
            <a:noFill/>
            <a:ln>
              <a:noFill/>
            </a:ln>
          </p:spPr>
        </p:pic>
        <p:pic>
          <p:nvPicPr>
            <p:cNvPr id="1136" name="Google Shape;1136;p98"/>
            <p:cNvPicPr preferRelativeResize="0"/>
            <p:nvPr/>
          </p:nvPicPr>
          <p:blipFill rotWithShape="1">
            <a:blip r:embed="rId4">
              <a:alphaModFix/>
            </a:blip>
            <a:srcRect b="0" l="0" r="0" t="0"/>
            <a:stretch/>
          </p:blipFill>
          <p:spPr>
            <a:xfrm rot="-1014724">
              <a:off x="10888776" y="3404437"/>
              <a:ext cx="841085" cy="888470"/>
            </a:xfrm>
            <a:prstGeom prst="rect">
              <a:avLst/>
            </a:prstGeom>
            <a:noFill/>
            <a:ln>
              <a:noFill/>
            </a:ln>
          </p:spPr>
        </p:pic>
        <p:pic>
          <p:nvPicPr>
            <p:cNvPr id="1137" name="Google Shape;1137;p98"/>
            <p:cNvPicPr preferRelativeResize="0"/>
            <p:nvPr/>
          </p:nvPicPr>
          <p:blipFill rotWithShape="1">
            <a:blip r:embed="rId5">
              <a:alphaModFix/>
            </a:blip>
            <a:srcRect b="0" l="0" r="0" t="0"/>
            <a:stretch/>
          </p:blipFill>
          <p:spPr>
            <a:xfrm>
              <a:off x="9839843" y="4683251"/>
              <a:ext cx="608076" cy="626643"/>
            </a:xfrm>
            <a:prstGeom prst="rect">
              <a:avLst/>
            </a:prstGeom>
            <a:noFill/>
            <a:ln>
              <a:noFill/>
            </a:ln>
          </p:spPr>
        </p:pic>
        <p:pic>
          <p:nvPicPr>
            <p:cNvPr id="1138" name="Google Shape;1138;p98"/>
            <p:cNvPicPr preferRelativeResize="0"/>
            <p:nvPr/>
          </p:nvPicPr>
          <p:blipFill rotWithShape="1">
            <a:blip r:embed="rId6">
              <a:alphaModFix/>
            </a:blip>
            <a:srcRect b="0" l="0" r="0" t="0"/>
            <a:stretch/>
          </p:blipFill>
          <p:spPr>
            <a:xfrm rot="-1751842">
              <a:off x="10621861" y="5789703"/>
              <a:ext cx="593846" cy="634660"/>
            </a:xfrm>
            <a:prstGeom prst="rect">
              <a:avLst/>
            </a:prstGeom>
            <a:noFill/>
            <a:ln>
              <a:noFill/>
            </a:ln>
          </p:spPr>
        </p:pic>
        <p:pic>
          <p:nvPicPr>
            <p:cNvPr id="1139" name="Google Shape;1139;p98"/>
            <p:cNvPicPr preferRelativeResize="0"/>
            <p:nvPr/>
          </p:nvPicPr>
          <p:blipFill rotWithShape="1">
            <a:blip r:embed="rId7">
              <a:alphaModFix/>
            </a:blip>
            <a:srcRect b="0" l="-38854" r="0" t="0"/>
            <a:stretch/>
          </p:blipFill>
          <p:spPr>
            <a:xfrm>
              <a:off x="10588564" y="818784"/>
              <a:ext cx="1603435" cy="1703758"/>
            </a:xfrm>
            <a:prstGeom prst="rect">
              <a:avLst/>
            </a:prstGeom>
            <a:noFill/>
            <a:ln>
              <a:noFill/>
            </a:ln>
          </p:spPr>
        </p:pic>
      </p:grpSp>
      <p:grpSp>
        <p:nvGrpSpPr>
          <p:cNvPr id="1140" name="Google Shape;1140;p98"/>
          <p:cNvGrpSpPr/>
          <p:nvPr/>
        </p:nvGrpSpPr>
        <p:grpSpPr>
          <a:xfrm>
            <a:off x="304800" y="0"/>
            <a:ext cx="2427681" cy="1044934"/>
            <a:chOff x="0" y="0"/>
            <a:chExt cx="2447693" cy="1053548"/>
          </a:xfrm>
        </p:grpSpPr>
        <p:sp>
          <p:nvSpPr>
            <p:cNvPr id="1141" name="Google Shape;1141;p98"/>
            <p:cNvSpPr/>
            <p:nvPr/>
          </p:nvSpPr>
          <p:spPr>
            <a:xfrm>
              <a:off x="0" y="0"/>
              <a:ext cx="2447693" cy="1053548"/>
            </a:xfrm>
            <a:prstGeom prst="parallelogram">
              <a:avLst>
                <a:gd fmla="val 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1142" name="Google Shape;1142;p98"/>
            <p:cNvPicPr preferRelativeResize="0"/>
            <p:nvPr/>
          </p:nvPicPr>
          <p:blipFill rotWithShape="1">
            <a:blip r:embed="rId8">
              <a:alphaModFix/>
            </a:blip>
            <a:srcRect b="0" l="0" r="0" t="0"/>
            <a:stretch/>
          </p:blipFill>
          <p:spPr>
            <a:xfrm>
              <a:off x="135820" y="154984"/>
              <a:ext cx="2178058" cy="756021"/>
            </a:xfrm>
            <a:prstGeom prst="rect">
              <a:avLst/>
            </a:prstGeom>
            <a:noFill/>
            <a:ln>
              <a:noFill/>
            </a:ln>
          </p:spPr>
        </p:pic>
      </p:grpSp>
      <p:grpSp>
        <p:nvGrpSpPr>
          <p:cNvPr id="1143" name="Google Shape;1143;p98"/>
          <p:cNvGrpSpPr/>
          <p:nvPr/>
        </p:nvGrpSpPr>
        <p:grpSpPr>
          <a:xfrm>
            <a:off x="283193" y="5970590"/>
            <a:ext cx="5053203" cy="441233"/>
            <a:chOff x="5155556" y="6168462"/>
            <a:chExt cx="5053203" cy="441233"/>
          </a:xfrm>
        </p:grpSpPr>
        <p:sp>
          <p:nvSpPr>
            <p:cNvPr id="1144" name="Google Shape;1144;p98"/>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The world leader in serving science</a:t>
              </a:r>
              <a:endParaRPr/>
            </a:p>
          </p:txBody>
        </p:sp>
        <p:sp>
          <p:nvSpPr>
            <p:cNvPr id="1145" name="Google Shape;1145;p98"/>
            <p:cNvSpPr/>
            <p:nvPr/>
          </p:nvSpPr>
          <p:spPr>
            <a:xfrm>
              <a:off x="5155556" y="6302295"/>
              <a:ext cx="310510" cy="188737"/>
            </a:xfrm>
            <a:prstGeom prst="parallelogram">
              <a:avLst>
                <a:gd fmla="val 31844"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grpSp>
      <p:sp>
        <p:nvSpPr>
          <p:cNvPr id="1146" name="Google Shape;1146;p98"/>
          <p:cNvSpPr txBox="1"/>
          <p:nvPr>
            <p:ph idx="11" type="ftr"/>
          </p:nvPr>
        </p:nvSpPr>
        <p:spPr>
          <a:xfrm>
            <a:off x="304800" y="6553200"/>
            <a:ext cx="36576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7" name="Google Shape;1147;p98"/>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148" name="Google Shape;1148;p98"/>
          <p:cNvSpPr txBox="1"/>
          <p:nvPr>
            <p:ph idx="1" type="body"/>
          </p:nvPr>
        </p:nvSpPr>
        <p:spPr>
          <a:xfrm>
            <a:off x="304800" y="3903896"/>
            <a:ext cx="76199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600"/>
              <a:buFont typeface="Arial"/>
              <a:buNone/>
              <a:defRPr b="0" sz="1600">
                <a:solidFill>
                  <a:schemeClr val="dk2"/>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9" name="Google Shape;1149;p98"/>
          <p:cNvSpPr txBox="1"/>
          <p:nvPr>
            <p:ph type="title"/>
          </p:nvPr>
        </p:nvSpPr>
        <p:spPr>
          <a:xfrm>
            <a:off x="304801" y="1726100"/>
            <a:ext cx="7619999" cy="2071868"/>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1"/>
              </a:buClr>
              <a:buSzPts val="2800"/>
              <a:buFont typeface="Arial"/>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0" name="Google Shape;1150;p98"/>
          <p:cNvSpPr txBox="1"/>
          <p:nvPr>
            <p:ph idx="2" type="body"/>
          </p:nvPr>
        </p:nvSpPr>
        <p:spPr>
          <a:xfrm>
            <a:off x="304800" y="4255834"/>
            <a:ext cx="7619999"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1400"/>
              <a:buFont typeface="Arial"/>
              <a:buNone/>
              <a:defRPr b="0" sz="1400">
                <a:solidFill>
                  <a:schemeClr val="dk1"/>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192">
          <p15:clr>
            <a:srgbClr val="CCCCCC"/>
          </p15:clr>
        </p15:guide>
        <p15:guide id="2" pos="7488">
          <p15:clr>
            <a:srgbClr val="CCCCCC"/>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image">
  <p:cSld name="Title with image">
    <p:bg>
      <p:bgPr>
        <a:gradFill>
          <a:gsLst>
            <a:gs pos="0">
              <a:schemeClr val="lt1"/>
            </a:gs>
            <a:gs pos="45000">
              <a:schemeClr val="lt1"/>
            </a:gs>
            <a:gs pos="100000">
              <a:schemeClr val="lt2"/>
            </a:gs>
          </a:gsLst>
          <a:lin ang="1080000" scaled="0"/>
        </a:gradFill>
      </p:bgPr>
    </p:bg>
    <p:spTree>
      <p:nvGrpSpPr>
        <p:cNvPr id="1151" name="Shape 1151"/>
        <p:cNvGrpSpPr/>
        <p:nvPr/>
      </p:nvGrpSpPr>
      <p:grpSpPr>
        <a:xfrm>
          <a:off x="0" y="0"/>
          <a:ext cx="0" cy="0"/>
          <a:chOff x="0" y="0"/>
          <a:chExt cx="0" cy="0"/>
        </a:xfrm>
      </p:grpSpPr>
      <p:sp>
        <p:nvSpPr>
          <p:cNvPr id="1152" name="Google Shape;1152;p99"/>
          <p:cNvSpPr/>
          <p:nvPr>
            <p:ph idx="2" type="pic"/>
          </p:nvPr>
        </p:nvSpPr>
        <p:spPr>
          <a:xfrm>
            <a:off x="5560459" y="-1"/>
            <a:ext cx="6631541" cy="6858000"/>
          </a:xfrm>
          <a:prstGeom prst="rect">
            <a:avLst/>
          </a:prstGeom>
          <a:solidFill>
            <a:schemeClr val="lt2"/>
          </a:solidFill>
          <a:ln>
            <a:noFill/>
          </a:ln>
        </p:spPr>
      </p:sp>
      <p:sp>
        <p:nvSpPr>
          <p:cNvPr id="1153" name="Google Shape;1153;p99"/>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154" name="Google Shape;1154;p99"/>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55" name="Google Shape;1155;p99"/>
          <p:cNvSpPr txBox="1"/>
          <p:nvPr>
            <p:ph idx="11" type="ftr"/>
          </p:nvPr>
        </p:nvSpPr>
        <p:spPr>
          <a:xfrm>
            <a:off x="304799"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56" name="Google Shape;1156;p99"/>
          <p:cNvSpPr txBox="1"/>
          <p:nvPr>
            <p:ph idx="1" type="body"/>
          </p:nvPr>
        </p:nvSpPr>
        <p:spPr>
          <a:xfrm>
            <a:off x="304800" y="1447800"/>
            <a:ext cx="5791200" cy="4607954"/>
          </a:xfrm>
          <a:prstGeom prst="rect">
            <a:avLst/>
          </a:prstGeom>
          <a:noFill/>
          <a:ln>
            <a:noFill/>
          </a:ln>
        </p:spPr>
        <p:txBody>
          <a:bodyPr anchorCtr="0" anchor="ctr" bIns="0" lIns="0" spcFirstLastPara="1" rIns="0" wrap="square" tIns="0">
            <a:no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7" name="Google Shape;1157;p99"/>
          <p:cNvSpPr txBox="1"/>
          <p:nvPr>
            <p:ph idx="3" type="body"/>
          </p:nvPr>
        </p:nvSpPr>
        <p:spPr>
          <a:xfrm>
            <a:off x="304798" y="6055756"/>
            <a:ext cx="5255662"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58" name="Google Shape;1158;p99"/>
          <p:cNvSpPr txBox="1"/>
          <p:nvPr>
            <p:ph idx="4"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extLst>
    <p:ext uri="{DCECCB84-F9BA-43D5-87BE-67443E8EF086}">
      <p15:sldGuideLst>
        <p15:guide id="1" pos="192">
          <p15:clr>
            <a:srgbClr val="CCCCCC"/>
          </p15:clr>
        </p15:guide>
        <p15:guide id="2" pos="7488">
          <p15:clr>
            <a:srgbClr val="CCCCCC"/>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7" name="Shape 127"/>
        <p:cNvGrpSpPr/>
        <p:nvPr/>
      </p:nvGrpSpPr>
      <p:grpSpPr>
        <a:xfrm>
          <a:off x="0" y="0"/>
          <a:ext cx="0" cy="0"/>
          <a:chOff x="0" y="0"/>
          <a:chExt cx="0" cy="0"/>
        </a:xfrm>
      </p:grpSpPr>
      <p:sp>
        <p:nvSpPr>
          <p:cNvPr id="128" name="Google Shape;128;p160"/>
          <p:cNvSpPr txBox="1"/>
          <p:nvPr>
            <p:ph type="title"/>
          </p:nvPr>
        </p:nvSpPr>
        <p:spPr>
          <a:xfrm>
            <a:off x="1391873"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0"/>
          <p:cNvSpPr txBox="1"/>
          <p:nvPr>
            <p:ph idx="1" type="body"/>
          </p:nvPr>
        </p:nvSpPr>
        <p:spPr>
          <a:xfrm>
            <a:off x="1389888" y="2313432"/>
            <a:ext cx="4559808" cy="3493008"/>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130" name="Google Shape;130;p160"/>
          <p:cNvSpPr txBox="1"/>
          <p:nvPr>
            <p:ph idx="2" type="body"/>
          </p:nvPr>
        </p:nvSpPr>
        <p:spPr>
          <a:xfrm>
            <a:off x="6193536" y="2313431"/>
            <a:ext cx="4559808" cy="3493008"/>
          </a:xfrm>
          <a:prstGeom prst="rect">
            <a:avLst/>
          </a:prstGeom>
          <a:noFill/>
          <a:ln>
            <a:noFill/>
          </a:ln>
        </p:spPr>
        <p:txBody>
          <a:bodyPr anchorCtr="0" anchor="t" bIns="52150" lIns="104300" spcFirstLastPara="1" rIns="104300" wrap="square" tIns="52150">
            <a:noAutofit/>
          </a:bodyPr>
          <a:lstStyle>
            <a:lvl1pPr indent="-315468" lvl="0" marL="457200" algn="l">
              <a:spcBef>
                <a:spcPts val="360"/>
              </a:spcBef>
              <a:spcAft>
                <a:spcPts val="0"/>
              </a:spcAft>
              <a:buSzPts val="1368"/>
              <a:buChar char="🞇"/>
              <a:defRPr/>
            </a:lvl1pPr>
            <a:lvl2pPr indent="-315468" lvl="1" marL="914400" algn="l">
              <a:spcBef>
                <a:spcPts val="360"/>
              </a:spcBef>
              <a:spcAft>
                <a:spcPts val="0"/>
              </a:spcAft>
              <a:buSzPts val="1368"/>
              <a:buChar char="🞇"/>
              <a:defRPr/>
            </a:lvl2pPr>
            <a:lvl3pPr indent="-315467" lvl="2" marL="1371600" algn="l">
              <a:spcBef>
                <a:spcPts val="360"/>
              </a:spcBef>
              <a:spcAft>
                <a:spcPts val="0"/>
              </a:spcAft>
              <a:buSzPts val="1368"/>
              <a:buChar char="🞇"/>
              <a:defRPr/>
            </a:lvl3pPr>
            <a:lvl4pPr indent="-315467" lvl="3" marL="1828800" algn="l">
              <a:spcBef>
                <a:spcPts val="360"/>
              </a:spcBef>
              <a:spcAft>
                <a:spcPts val="0"/>
              </a:spcAft>
              <a:buSzPts val="1368"/>
              <a:buChar char="🞇"/>
              <a:defRPr/>
            </a:lvl4pPr>
            <a:lvl5pPr indent="-315467" lvl="4" marL="2286000" algn="l">
              <a:spcBef>
                <a:spcPts val="360"/>
              </a:spcBef>
              <a:spcAft>
                <a:spcPts val="0"/>
              </a:spcAft>
              <a:buSzPts val="1368"/>
              <a:buChar char="🞇"/>
              <a:defRPr/>
            </a:lvl5pPr>
            <a:lvl6pPr indent="-315467" lvl="5" marL="2743200" algn="l">
              <a:spcBef>
                <a:spcPts val="360"/>
              </a:spcBef>
              <a:spcAft>
                <a:spcPts val="0"/>
              </a:spcAft>
              <a:buSzPts val="1368"/>
              <a:buChar char="🞇"/>
              <a:defRPr/>
            </a:lvl6pPr>
            <a:lvl7pPr indent="-315467" lvl="6" marL="3200400" algn="l">
              <a:spcBef>
                <a:spcPts val="360"/>
              </a:spcBef>
              <a:spcAft>
                <a:spcPts val="0"/>
              </a:spcAft>
              <a:buSzPts val="1368"/>
              <a:buChar char="🞇"/>
              <a:defRPr/>
            </a:lvl7pPr>
            <a:lvl8pPr indent="-315467" lvl="7" marL="3657600" algn="l">
              <a:spcBef>
                <a:spcPts val="360"/>
              </a:spcBef>
              <a:spcAft>
                <a:spcPts val="0"/>
              </a:spcAft>
              <a:buSzPts val="1368"/>
              <a:buChar char="🞇"/>
              <a:defRPr/>
            </a:lvl8pPr>
            <a:lvl9pPr indent="-315467" lvl="8" marL="4114800" algn="l">
              <a:spcBef>
                <a:spcPts val="360"/>
              </a:spcBef>
              <a:spcAft>
                <a:spcPts val="0"/>
              </a:spcAft>
              <a:buSzPts val="1368"/>
              <a:buChar char="🞇"/>
              <a:defRPr/>
            </a:lvl9pPr>
          </a:lstStyle>
          <a:p/>
        </p:txBody>
      </p:sp>
      <p:sp>
        <p:nvSpPr>
          <p:cNvPr id="131" name="Google Shape;131;p160"/>
          <p:cNvSpPr txBox="1"/>
          <p:nvPr>
            <p:ph idx="10" type="dt"/>
          </p:nvPr>
        </p:nvSpPr>
        <p:spPr>
          <a:xfrm>
            <a:off x="7996477"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60"/>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60"/>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953">
                <a:solidFill>
                  <a:srgbClr val="FEFEFE"/>
                </a:solidFill>
                <a:latin typeface="Century Gothic"/>
                <a:ea typeface="Century Gothic"/>
                <a:cs typeface="Century Gothic"/>
                <a:sym typeface="Century Gothic"/>
              </a:defRPr>
            </a:lvl1pPr>
            <a:lvl2pPr indent="0" lvl="1" marL="0" marR="0" algn="l">
              <a:spcBef>
                <a:spcPts val="0"/>
              </a:spcBef>
              <a:buNone/>
              <a:defRPr sz="953">
                <a:solidFill>
                  <a:srgbClr val="FEFEFE"/>
                </a:solidFill>
                <a:latin typeface="Century Gothic"/>
                <a:ea typeface="Century Gothic"/>
                <a:cs typeface="Century Gothic"/>
                <a:sym typeface="Century Gothic"/>
              </a:defRPr>
            </a:lvl2pPr>
            <a:lvl3pPr indent="0" lvl="2" marL="0" marR="0" algn="l">
              <a:spcBef>
                <a:spcPts val="0"/>
              </a:spcBef>
              <a:buNone/>
              <a:defRPr sz="953">
                <a:solidFill>
                  <a:srgbClr val="FEFEFE"/>
                </a:solidFill>
                <a:latin typeface="Century Gothic"/>
                <a:ea typeface="Century Gothic"/>
                <a:cs typeface="Century Gothic"/>
                <a:sym typeface="Century Gothic"/>
              </a:defRPr>
            </a:lvl3pPr>
            <a:lvl4pPr indent="0" lvl="3" marL="0" marR="0" algn="l">
              <a:spcBef>
                <a:spcPts val="0"/>
              </a:spcBef>
              <a:buNone/>
              <a:defRPr sz="953">
                <a:solidFill>
                  <a:srgbClr val="FEFEFE"/>
                </a:solidFill>
                <a:latin typeface="Century Gothic"/>
                <a:ea typeface="Century Gothic"/>
                <a:cs typeface="Century Gothic"/>
                <a:sym typeface="Century Gothic"/>
              </a:defRPr>
            </a:lvl4pPr>
            <a:lvl5pPr indent="0" lvl="4" marL="0" marR="0" algn="l">
              <a:spcBef>
                <a:spcPts val="0"/>
              </a:spcBef>
              <a:buNone/>
              <a:defRPr sz="953">
                <a:solidFill>
                  <a:srgbClr val="FEFEFE"/>
                </a:solidFill>
                <a:latin typeface="Century Gothic"/>
                <a:ea typeface="Century Gothic"/>
                <a:cs typeface="Century Gothic"/>
                <a:sym typeface="Century Gothic"/>
              </a:defRPr>
            </a:lvl5pPr>
            <a:lvl6pPr indent="0" lvl="5" marL="0" marR="0" algn="l">
              <a:spcBef>
                <a:spcPts val="0"/>
              </a:spcBef>
              <a:buNone/>
              <a:defRPr sz="953">
                <a:solidFill>
                  <a:srgbClr val="FEFEFE"/>
                </a:solidFill>
                <a:latin typeface="Century Gothic"/>
                <a:ea typeface="Century Gothic"/>
                <a:cs typeface="Century Gothic"/>
                <a:sym typeface="Century Gothic"/>
              </a:defRPr>
            </a:lvl6pPr>
            <a:lvl7pPr indent="0" lvl="6" marL="0" marR="0" algn="l">
              <a:spcBef>
                <a:spcPts val="0"/>
              </a:spcBef>
              <a:buNone/>
              <a:defRPr sz="953">
                <a:solidFill>
                  <a:srgbClr val="FEFEFE"/>
                </a:solidFill>
                <a:latin typeface="Century Gothic"/>
                <a:ea typeface="Century Gothic"/>
                <a:cs typeface="Century Gothic"/>
                <a:sym typeface="Century Gothic"/>
              </a:defRPr>
            </a:lvl7pPr>
            <a:lvl8pPr indent="0" lvl="7" marL="0" marR="0" algn="l">
              <a:spcBef>
                <a:spcPts val="0"/>
              </a:spcBef>
              <a:buNone/>
              <a:defRPr sz="953">
                <a:solidFill>
                  <a:srgbClr val="FEFEFE"/>
                </a:solidFill>
                <a:latin typeface="Century Gothic"/>
                <a:ea typeface="Century Gothic"/>
                <a:cs typeface="Century Gothic"/>
                <a:sym typeface="Century Gothic"/>
              </a:defRPr>
            </a:lvl8pPr>
            <a:lvl9pPr indent="0" lvl="8" marL="0" marR="0" algn="l">
              <a:spcBef>
                <a:spcPts val="0"/>
              </a:spcBef>
              <a:buNone/>
              <a:defRPr sz="953">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bg>
      <p:bgPr>
        <a:gradFill>
          <a:gsLst>
            <a:gs pos="0">
              <a:schemeClr val="lt1"/>
            </a:gs>
            <a:gs pos="45000">
              <a:schemeClr val="lt1"/>
            </a:gs>
            <a:gs pos="100000">
              <a:schemeClr val="lt2"/>
            </a:gs>
          </a:gsLst>
          <a:lin ang="1080000" scaled="0"/>
        </a:gradFill>
      </p:bgPr>
    </p:bg>
    <p:spTree>
      <p:nvGrpSpPr>
        <p:cNvPr id="1159" name="Shape 1159"/>
        <p:cNvGrpSpPr/>
        <p:nvPr/>
      </p:nvGrpSpPr>
      <p:grpSpPr>
        <a:xfrm>
          <a:off x="0" y="0"/>
          <a:ext cx="0" cy="0"/>
          <a:chOff x="0" y="0"/>
          <a:chExt cx="0" cy="0"/>
        </a:xfrm>
      </p:grpSpPr>
      <p:sp>
        <p:nvSpPr>
          <p:cNvPr id="1160" name="Google Shape;1160;p100"/>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1" name="Google Shape;1161;p100"/>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162" name="Google Shape;1162;p100"/>
          <p:cNvSpPr txBox="1"/>
          <p:nvPr>
            <p:ph idx="11" type="ftr"/>
          </p:nvPr>
        </p:nvSpPr>
        <p:spPr>
          <a:xfrm>
            <a:off x="304799"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3" name="Google Shape;1163;p100"/>
          <p:cNvSpPr txBox="1"/>
          <p:nvPr>
            <p:ph idx="1"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4" name="Google Shape;1164;p100"/>
          <p:cNvSpPr txBox="1"/>
          <p:nvPr>
            <p:ph idx="2" type="body"/>
          </p:nvPr>
        </p:nvSpPr>
        <p:spPr>
          <a:xfrm>
            <a:off x="304797" y="6055756"/>
            <a:ext cx="11582401"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65" name="Google Shape;1165;p100"/>
          <p:cNvSpPr txBox="1"/>
          <p:nvPr>
            <p:ph idx="3" type="body"/>
          </p:nvPr>
        </p:nvSpPr>
        <p:spPr>
          <a:xfrm>
            <a:off x="300038" y="1447800"/>
            <a:ext cx="11587162" cy="4608513"/>
          </a:xfrm>
          <a:prstGeom prst="rect">
            <a:avLst/>
          </a:prstGeom>
          <a:noFill/>
          <a:ln>
            <a:noFill/>
          </a:ln>
        </p:spPr>
        <p:txBody>
          <a:bodyPr anchorCtr="0" anchor="t" bIns="0" lIns="0" spcFirstLastPara="1" rIns="0" wrap="square" tIns="0">
            <a:normAutofit/>
          </a:bodyPr>
          <a:lstStyle>
            <a:lvl1pPr indent="-342900" lvl="0" marL="457200" algn="l">
              <a:lnSpc>
                <a:spcPct val="120000"/>
              </a:lnSpc>
              <a:spcBef>
                <a:spcPts val="200"/>
              </a:spcBef>
              <a:spcAft>
                <a:spcPts val="0"/>
              </a:spcAft>
              <a:buSzPts val="1800"/>
              <a:buChar char="•"/>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column">
  <p:cSld name="2 column">
    <p:bg>
      <p:bgPr>
        <a:gradFill>
          <a:gsLst>
            <a:gs pos="0">
              <a:schemeClr val="lt1"/>
            </a:gs>
            <a:gs pos="45000">
              <a:schemeClr val="lt1"/>
            </a:gs>
            <a:gs pos="100000">
              <a:schemeClr val="lt2"/>
            </a:gs>
          </a:gsLst>
          <a:lin ang="1080000" scaled="0"/>
        </a:gradFill>
      </p:bgPr>
    </p:bg>
    <p:spTree>
      <p:nvGrpSpPr>
        <p:cNvPr id="1166" name="Shape 1166"/>
        <p:cNvGrpSpPr/>
        <p:nvPr/>
      </p:nvGrpSpPr>
      <p:grpSpPr>
        <a:xfrm>
          <a:off x="0" y="0"/>
          <a:ext cx="0" cy="0"/>
          <a:chOff x="0" y="0"/>
          <a:chExt cx="0" cy="0"/>
        </a:xfrm>
      </p:grpSpPr>
      <p:sp>
        <p:nvSpPr>
          <p:cNvPr id="1167" name="Google Shape;1167;p101"/>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8" name="Google Shape;1168;p101"/>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169" name="Google Shape;1169;p101"/>
          <p:cNvSpPr txBox="1"/>
          <p:nvPr>
            <p:ph idx="11" type="ftr"/>
          </p:nvPr>
        </p:nvSpPr>
        <p:spPr>
          <a:xfrm>
            <a:off x="304799"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0" name="Google Shape;1170;p101"/>
          <p:cNvSpPr txBox="1"/>
          <p:nvPr>
            <p:ph idx="1" type="body"/>
          </p:nvPr>
        </p:nvSpPr>
        <p:spPr>
          <a:xfrm>
            <a:off x="304797" y="6055756"/>
            <a:ext cx="11582400"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1" name="Google Shape;1171;p101"/>
          <p:cNvSpPr txBox="1"/>
          <p:nvPr>
            <p:ph idx="2" type="body"/>
          </p:nvPr>
        </p:nvSpPr>
        <p:spPr>
          <a:xfrm>
            <a:off x="304800" y="1447800"/>
            <a:ext cx="5638796" cy="4607954"/>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200"/>
              </a:spcBef>
              <a:spcAft>
                <a:spcPts val="0"/>
              </a:spcAft>
              <a:buSzPts val="2000"/>
              <a:buFont typeface="Arial"/>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2" name="Google Shape;1172;p101"/>
          <p:cNvSpPr txBox="1"/>
          <p:nvPr>
            <p:ph idx="3" type="body"/>
          </p:nvPr>
        </p:nvSpPr>
        <p:spPr>
          <a:xfrm>
            <a:off x="6248398" y="1447800"/>
            <a:ext cx="5638799" cy="4607954"/>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3" name="Google Shape;1173;p101"/>
          <p:cNvSpPr txBox="1"/>
          <p:nvPr>
            <p:ph idx="4"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bg>
      <p:bgPr>
        <a:gradFill>
          <a:gsLst>
            <a:gs pos="0">
              <a:schemeClr val="lt1"/>
            </a:gs>
            <a:gs pos="45000">
              <a:schemeClr val="lt1"/>
            </a:gs>
            <a:gs pos="100000">
              <a:schemeClr val="lt2"/>
            </a:gs>
          </a:gsLst>
          <a:lin ang="1080000" scaled="0"/>
        </a:gradFill>
      </p:bgPr>
    </p:bg>
    <p:spTree>
      <p:nvGrpSpPr>
        <p:cNvPr id="1174" name="Shape 1174"/>
        <p:cNvGrpSpPr/>
        <p:nvPr/>
      </p:nvGrpSpPr>
      <p:grpSpPr>
        <a:xfrm>
          <a:off x="0" y="0"/>
          <a:ext cx="0" cy="0"/>
          <a:chOff x="0" y="0"/>
          <a:chExt cx="0" cy="0"/>
        </a:xfrm>
      </p:grpSpPr>
      <p:sp>
        <p:nvSpPr>
          <p:cNvPr id="1175" name="Google Shape;1175;p102"/>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76" name="Google Shape;1176;p102"/>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177" name="Google Shape;1177;p102"/>
          <p:cNvSpPr txBox="1"/>
          <p:nvPr>
            <p:ph idx="11" type="ftr"/>
          </p:nvPr>
        </p:nvSpPr>
        <p:spPr>
          <a:xfrm>
            <a:off x="304799"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8" name="Google Shape;1178;p102"/>
          <p:cNvSpPr txBox="1"/>
          <p:nvPr>
            <p:ph idx="1" type="body"/>
          </p:nvPr>
        </p:nvSpPr>
        <p:spPr>
          <a:xfrm>
            <a:off x="304797" y="6055756"/>
            <a:ext cx="11582400"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79" name="Google Shape;1179;p102"/>
          <p:cNvSpPr txBox="1"/>
          <p:nvPr>
            <p:ph idx="2"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0" name="Google Shape;1180;p102"/>
          <p:cNvSpPr txBox="1"/>
          <p:nvPr>
            <p:ph idx="3" type="body"/>
          </p:nvPr>
        </p:nvSpPr>
        <p:spPr>
          <a:xfrm>
            <a:off x="304800" y="1447800"/>
            <a:ext cx="3657600" cy="4607954"/>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1" name="Google Shape;1181;p102"/>
          <p:cNvSpPr txBox="1"/>
          <p:nvPr>
            <p:ph idx="4" type="body"/>
          </p:nvPr>
        </p:nvSpPr>
        <p:spPr>
          <a:xfrm>
            <a:off x="4267201" y="1447800"/>
            <a:ext cx="3657600" cy="4607954"/>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2" name="Google Shape;1182;p102"/>
          <p:cNvSpPr txBox="1"/>
          <p:nvPr>
            <p:ph idx="5" type="body"/>
          </p:nvPr>
        </p:nvSpPr>
        <p:spPr>
          <a:xfrm>
            <a:off x="8229594" y="1447800"/>
            <a:ext cx="3657603" cy="4607954"/>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images">
  <p:cSld name="3 column with images">
    <p:bg>
      <p:bgPr>
        <a:gradFill>
          <a:gsLst>
            <a:gs pos="0">
              <a:schemeClr val="lt1"/>
            </a:gs>
            <a:gs pos="45000">
              <a:schemeClr val="lt1"/>
            </a:gs>
            <a:gs pos="100000">
              <a:schemeClr val="lt2"/>
            </a:gs>
          </a:gsLst>
          <a:lin ang="1080000" scaled="0"/>
        </a:gradFill>
      </p:bgPr>
    </p:bg>
    <p:spTree>
      <p:nvGrpSpPr>
        <p:cNvPr id="1183" name="Shape 1183"/>
        <p:cNvGrpSpPr/>
        <p:nvPr/>
      </p:nvGrpSpPr>
      <p:grpSpPr>
        <a:xfrm>
          <a:off x="0" y="0"/>
          <a:ext cx="0" cy="0"/>
          <a:chOff x="0" y="0"/>
          <a:chExt cx="0" cy="0"/>
        </a:xfrm>
      </p:grpSpPr>
      <p:sp>
        <p:nvSpPr>
          <p:cNvPr id="1184" name="Google Shape;1184;p103"/>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85" name="Google Shape;1185;p103"/>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186" name="Google Shape;1186;p103"/>
          <p:cNvSpPr txBox="1"/>
          <p:nvPr>
            <p:ph idx="11" type="ftr"/>
          </p:nvPr>
        </p:nvSpPr>
        <p:spPr>
          <a:xfrm>
            <a:off x="304799"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7" name="Google Shape;1187;p103"/>
          <p:cNvSpPr txBox="1"/>
          <p:nvPr>
            <p:ph idx="1" type="body"/>
          </p:nvPr>
        </p:nvSpPr>
        <p:spPr>
          <a:xfrm>
            <a:off x="304797" y="6055756"/>
            <a:ext cx="11591542"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8" name="Google Shape;1188;p103"/>
          <p:cNvSpPr txBox="1"/>
          <p:nvPr>
            <p:ph idx="2"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89" name="Google Shape;1189;p103"/>
          <p:cNvSpPr txBox="1"/>
          <p:nvPr>
            <p:ph idx="3" type="body"/>
          </p:nvPr>
        </p:nvSpPr>
        <p:spPr>
          <a:xfrm>
            <a:off x="304800" y="3512047"/>
            <a:ext cx="3657600" cy="2528783"/>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0" name="Google Shape;1190;p103"/>
          <p:cNvSpPr txBox="1"/>
          <p:nvPr>
            <p:ph idx="4" type="body"/>
          </p:nvPr>
        </p:nvSpPr>
        <p:spPr>
          <a:xfrm>
            <a:off x="4267201" y="3512047"/>
            <a:ext cx="3657600" cy="2528783"/>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1" name="Google Shape;1191;p103"/>
          <p:cNvSpPr txBox="1"/>
          <p:nvPr>
            <p:ph idx="5" type="body"/>
          </p:nvPr>
        </p:nvSpPr>
        <p:spPr>
          <a:xfrm>
            <a:off x="8229594" y="3512047"/>
            <a:ext cx="3657603" cy="2528783"/>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92" name="Google Shape;1192;p103"/>
          <p:cNvSpPr/>
          <p:nvPr>
            <p:ph idx="6" type="pic"/>
          </p:nvPr>
        </p:nvSpPr>
        <p:spPr>
          <a:xfrm>
            <a:off x="300226" y="1466405"/>
            <a:ext cx="3662174" cy="1947672"/>
          </a:xfrm>
          <a:prstGeom prst="rect">
            <a:avLst/>
          </a:prstGeom>
          <a:solidFill>
            <a:schemeClr val="lt2"/>
          </a:solidFill>
          <a:ln>
            <a:noFill/>
          </a:ln>
        </p:spPr>
      </p:sp>
      <p:sp>
        <p:nvSpPr>
          <p:cNvPr id="1193" name="Google Shape;1193;p103"/>
          <p:cNvSpPr/>
          <p:nvPr>
            <p:ph idx="7" type="pic"/>
          </p:nvPr>
        </p:nvSpPr>
        <p:spPr>
          <a:xfrm>
            <a:off x="4262626" y="1459723"/>
            <a:ext cx="3662174" cy="1947672"/>
          </a:xfrm>
          <a:prstGeom prst="rect">
            <a:avLst/>
          </a:prstGeom>
          <a:solidFill>
            <a:schemeClr val="lt2"/>
          </a:solidFill>
          <a:ln>
            <a:noFill/>
          </a:ln>
        </p:spPr>
      </p:sp>
      <p:sp>
        <p:nvSpPr>
          <p:cNvPr id="1194" name="Google Shape;1194;p103"/>
          <p:cNvSpPr/>
          <p:nvPr>
            <p:ph idx="8" type="pic"/>
          </p:nvPr>
        </p:nvSpPr>
        <p:spPr>
          <a:xfrm>
            <a:off x="8227308" y="1466404"/>
            <a:ext cx="3662174" cy="1947672"/>
          </a:xfrm>
          <a:prstGeom prst="rect">
            <a:avLst/>
          </a:prstGeom>
          <a:solidFill>
            <a:schemeClr val="lt2"/>
          </a:solidFill>
          <a:ln>
            <a:noFill/>
          </a:ln>
        </p:spPr>
      </p:sp>
      <p:grpSp>
        <p:nvGrpSpPr>
          <p:cNvPr id="1195" name="Google Shape;1195;p103"/>
          <p:cNvGrpSpPr/>
          <p:nvPr/>
        </p:nvGrpSpPr>
        <p:grpSpPr>
          <a:xfrm>
            <a:off x="4114800" y="1474646"/>
            <a:ext cx="3968496" cy="4581107"/>
            <a:chOff x="4105421" y="1377388"/>
            <a:chExt cx="3964795" cy="2233914"/>
          </a:xfrm>
        </p:grpSpPr>
        <p:cxnSp>
          <p:nvCxnSpPr>
            <p:cNvPr id="1196" name="Google Shape;1196;p103"/>
            <p:cNvCxnSpPr/>
            <p:nvPr/>
          </p:nvCxnSpPr>
          <p:spPr>
            <a:xfrm>
              <a:off x="4105421" y="1377388"/>
              <a:ext cx="0" cy="2233914"/>
            </a:xfrm>
            <a:prstGeom prst="straightConnector1">
              <a:avLst/>
            </a:prstGeom>
            <a:noFill/>
            <a:ln cap="flat" cmpd="sng" w="9525">
              <a:solidFill>
                <a:srgbClr val="CACCCC"/>
              </a:solidFill>
              <a:prstDash val="solid"/>
              <a:miter lim="800000"/>
              <a:headEnd len="sm" w="sm" type="none"/>
              <a:tailEnd len="sm" w="sm" type="none"/>
            </a:ln>
          </p:spPr>
        </p:cxnSp>
        <p:cxnSp>
          <p:nvCxnSpPr>
            <p:cNvPr id="1197" name="Google Shape;1197;p103"/>
            <p:cNvCxnSpPr/>
            <p:nvPr/>
          </p:nvCxnSpPr>
          <p:spPr>
            <a:xfrm>
              <a:off x="8070216" y="1377388"/>
              <a:ext cx="0" cy="2233914"/>
            </a:xfrm>
            <a:prstGeom prst="straightConnector1">
              <a:avLst/>
            </a:prstGeom>
            <a:noFill/>
            <a:ln cap="flat" cmpd="sng" w="9525">
              <a:solidFill>
                <a:srgbClr val="CACCCC"/>
              </a:solidFill>
              <a:prstDash val="solid"/>
              <a:miter lim="800000"/>
              <a:headEnd len="sm" w="sm" type="none"/>
              <a:tailEnd len="sm" w="sm" type="none"/>
            </a:ln>
          </p:spPr>
        </p:cxnSp>
      </p:gr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with full width image">
  <p:cSld name="3 column with full width image">
    <p:bg>
      <p:bgPr>
        <a:gradFill>
          <a:gsLst>
            <a:gs pos="0">
              <a:schemeClr val="lt1"/>
            </a:gs>
            <a:gs pos="45000">
              <a:schemeClr val="lt1"/>
            </a:gs>
            <a:gs pos="100000">
              <a:schemeClr val="lt2"/>
            </a:gs>
          </a:gsLst>
          <a:lin ang="1080000" scaled="0"/>
        </a:gradFill>
      </p:bgPr>
    </p:bg>
    <p:spTree>
      <p:nvGrpSpPr>
        <p:cNvPr id="1198" name="Shape 1198"/>
        <p:cNvGrpSpPr/>
        <p:nvPr/>
      </p:nvGrpSpPr>
      <p:grpSpPr>
        <a:xfrm>
          <a:off x="0" y="0"/>
          <a:ext cx="0" cy="0"/>
          <a:chOff x="0" y="0"/>
          <a:chExt cx="0" cy="0"/>
        </a:xfrm>
      </p:grpSpPr>
      <p:sp>
        <p:nvSpPr>
          <p:cNvPr id="1199" name="Google Shape;1199;p104"/>
          <p:cNvSpPr/>
          <p:nvPr>
            <p:ph idx="2" type="pic"/>
          </p:nvPr>
        </p:nvSpPr>
        <p:spPr>
          <a:xfrm>
            <a:off x="-1" y="4083050"/>
            <a:ext cx="12191999" cy="2774950"/>
          </a:xfrm>
          <a:prstGeom prst="rect">
            <a:avLst/>
          </a:prstGeom>
          <a:solidFill>
            <a:schemeClr val="lt2"/>
          </a:solidFill>
          <a:ln>
            <a:noFill/>
          </a:ln>
        </p:spPr>
      </p:sp>
      <p:sp>
        <p:nvSpPr>
          <p:cNvPr id="1200" name="Google Shape;1200;p104"/>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1" name="Google Shape;1201;p104"/>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202" name="Google Shape;1202;p104"/>
          <p:cNvSpPr txBox="1"/>
          <p:nvPr>
            <p:ph idx="11" type="ftr"/>
          </p:nvPr>
        </p:nvSpPr>
        <p:spPr>
          <a:xfrm>
            <a:off x="304799"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3" name="Google Shape;1203;p104"/>
          <p:cNvSpPr txBox="1"/>
          <p:nvPr>
            <p:ph idx="1"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4" name="Google Shape;1204;p104"/>
          <p:cNvSpPr txBox="1"/>
          <p:nvPr>
            <p:ph idx="3" type="body"/>
          </p:nvPr>
        </p:nvSpPr>
        <p:spPr>
          <a:xfrm>
            <a:off x="304800" y="1447800"/>
            <a:ext cx="3657600" cy="2334768"/>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5" name="Google Shape;1205;p104"/>
          <p:cNvSpPr txBox="1"/>
          <p:nvPr>
            <p:ph idx="4" type="body"/>
          </p:nvPr>
        </p:nvSpPr>
        <p:spPr>
          <a:xfrm>
            <a:off x="4267201" y="1447800"/>
            <a:ext cx="3657600" cy="2334768"/>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6" name="Google Shape;1206;p104"/>
          <p:cNvSpPr txBox="1"/>
          <p:nvPr>
            <p:ph idx="5" type="body"/>
          </p:nvPr>
        </p:nvSpPr>
        <p:spPr>
          <a:xfrm>
            <a:off x="8229594" y="1447800"/>
            <a:ext cx="3657603" cy="2334768"/>
          </a:xfrm>
          <a:prstGeom prst="rect">
            <a:avLst/>
          </a:prstGeom>
          <a:noFill/>
          <a:ln>
            <a:noFill/>
          </a:ln>
        </p:spPr>
        <p:txBody>
          <a:bodyPr anchorCtr="0" anchor="t" bIns="0" lIns="0" spcFirstLastPara="1" rIns="0" wrap="square" tIns="0">
            <a:no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chemeClr val="dk1"/>
              </a:buClr>
              <a:buSzPts val="1120"/>
              <a:buChar char="•"/>
              <a:defRPr/>
            </a:lvl3pPr>
            <a:lvl4pPr indent="-289560" lvl="3" marL="1828800" algn="l">
              <a:lnSpc>
                <a:spcPct val="120000"/>
              </a:lnSpc>
              <a:spcBef>
                <a:spcPts val="200"/>
              </a:spcBef>
              <a:spcAft>
                <a:spcPts val="0"/>
              </a:spcAft>
              <a:buClr>
                <a:schemeClr val="dk1"/>
              </a:buClr>
              <a:buSzPts val="960"/>
              <a:buChar char="•"/>
              <a:defRPr/>
            </a:lvl4pPr>
            <a:lvl5pPr indent="-284479" lvl="4" marL="2286000" algn="l">
              <a:lnSpc>
                <a:spcPct val="120000"/>
              </a:lnSpc>
              <a:spcBef>
                <a:spcPts val="200"/>
              </a:spcBef>
              <a:spcAft>
                <a:spcPts val="0"/>
              </a:spcAft>
              <a:buClr>
                <a:schemeClr val="dk1"/>
              </a:buClr>
              <a:buSzPts val="88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with photo background">
  <p:cSld name="Section divider with photo background">
    <p:bg>
      <p:bgPr>
        <a:gradFill>
          <a:gsLst>
            <a:gs pos="0">
              <a:schemeClr val="lt1"/>
            </a:gs>
            <a:gs pos="45000">
              <a:schemeClr val="lt1"/>
            </a:gs>
            <a:gs pos="100000">
              <a:schemeClr val="lt2"/>
            </a:gs>
          </a:gsLst>
          <a:lin ang="1080000" scaled="0"/>
        </a:gradFill>
      </p:bgPr>
    </p:bg>
    <p:spTree>
      <p:nvGrpSpPr>
        <p:cNvPr id="1207" name="Shape 1207"/>
        <p:cNvGrpSpPr/>
        <p:nvPr/>
      </p:nvGrpSpPr>
      <p:grpSpPr>
        <a:xfrm>
          <a:off x="0" y="0"/>
          <a:ext cx="0" cy="0"/>
          <a:chOff x="0" y="0"/>
          <a:chExt cx="0" cy="0"/>
        </a:xfrm>
      </p:grpSpPr>
      <p:sp>
        <p:nvSpPr>
          <p:cNvPr id="1208" name="Google Shape;1208;p105"/>
          <p:cNvSpPr/>
          <p:nvPr>
            <p:ph idx="2" type="pic"/>
          </p:nvPr>
        </p:nvSpPr>
        <p:spPr>
          <a:xfrm>
            <a:off x="-1" y="0"/>
            <a:ext cx="12191999" cy="6858000"/>
          </a:xfrm>
          <a:prstGeom prst="rect">
            <a:avLst/>
          </a:prstGeom>
          <a:solidFill>
            <a:schemeClr val="lt2"/>
          </a:solidFill>
          <a:ln>
            <a:noFill/>
          </a:ln>
        </p:spPr>
      </p:sp>
      <p:sp>
        <p:nvSpPr>
          <p:cNvPr id="1209" name="Google Shape;1209;p105"/>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210" name="Google Shape;1210;p105"/>
          <p:cNvSpPr txBox="1"/>
          <p:nvPr>
            <p:ph idx="11" type="ftr"/>
          </p:nvPr>
        </p:nvSpPr>
        <p:spPr>
          <a:xfrm>
            <a:off x="304799"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1" name="Google Shape;1211;p105"/>
          <p:cNvSpPr txBox="1"/>
          <p:nvPr>
            <p:ph idx="1" type="body"/>
          </p:nvPr>
        </p:nvSpPr>
        <p:spPr>
          <a:xfrm>
            <a:off x="0" y="3742192"/>
            <a:ext cx="6096000" cy="1071062"/>
          </a:xfrm>
          <a:prstGeom prst="rect">
            <a:avLst/>
          </a:prstGeom>
          <a:solidFill>
            <a:schemeClr val="lt1"/>
          </a:solidFill>
          <a:ln>
            <a:noFill/>
          </a:ln>
        </p:spPr>
        <p:txBody>
          <a:bodyPr anchorCtr="0" anchor="b" bIns="91425" lIns="292600" spcFirstLastPara="1" rIns="292600" wrap="square" tIns="201150">
            <a:spAutoFit/>
          </a:bodyPr>
          <a:lstStyle>
            <a:lvl1pPr indent="-228600" lvl="0" marL="457200" algn="l">
              <a:lnSpc>
                <a:spcPct val="90000"/>
              </a:lnSpc>
              <a:spcBef>
                <a:spcPts val="200"/>
              </a:spcBef>
              <a:spcAft>
                <a:spcPts val="0"/>
              </a:spcAft>
              <a:buSzPts val="2800"/>
              <a:buNone/>
              <a:defRPr b="1" sz="2800">
                <a:solidFill>
                  <a:schemeClr val="dk2"/>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12" name="Google Shape;1212;p105"/>
          <p:cNvSpPr txBox="1"/>
          <p:nvPr>
            <p:ph idx="3" type="body"/>
          </p:nvPr>
        </p:nvSpPr>
        <p:spPr>
          <a:xfrm>
            <a:off x="0" y="4813254"/>
            <a:ext cx="6096000" cy="630814"/>
          </a:xfrm>
          <a:prstGeom prst="rect">
            <a:avLst/>
          </a:prstGeom>
          <a:solidFill>
            <a:schemeClr val="lt1"/>
          </a:solidFill>
          <a:ln>
            <a:noFill/>
          </a:ln>
        </p:spPr>
        <p:txBody>
          <a:bodyPr anchorCtr="0" anchor="t" bIns="201150" lIns="292600" spcFirstLastPara="1" rIns="292600" wrap="square" tIns="91425">
            <a:spAutoFit/>
          </a:bodyPr>
          <a:lstStyle>
            <a:lvl1pPr indent="-228600" lvl="0" marL="457200" marR="0" algn="l">
              <a:lnSpc>
                <a:spcPct val="100000"/>
              </a:lnSpc>
              <a:spcBef>
                <a:spcPts val="200"/>
              </a:spcBef>
              <a:spcAft>
                <a:spcPts val="0"/>
              </a:spcAft>
              <a:buClr>
                <a:schemeClr val="dk2"/>
              </a:buClr>
              <a:buSzPts val="2000"/>
              <a:buFont typeface="Arial"/>
              <a:buNone/>
              <a:defRPr b="0" sz="2000">
                <a:solidFill>
                  <a:schemeClr val="dk1"/>
                </a:solidFill>
                <a:latin typeface="Arial"/>
                <a:ea typeface="Arial"/>
                <a:cs typeface="Arial"/>
                <a:sym typeface="Aria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d background">
  <p:cSld name="Red background">
    <p:bg>
      <p:bgPr>
        <a:gradFill>
          <a:gsLst>
            <a:gs pos="0">
              <a:schemeClr val="dk2"/>
            </a:gs>
            <a:gs pos="45000">
              <a:schemeClr val="dk2"/>
            </a:gs>
            <a:gs pos="100000">
              <a:srgbClr val="73090B"/>
            </a:gs>
          </a:gsLst>
          <a:lin ang="1080000" scaled="0"/>
        </a:gradFill>
      </p:bgPr>
    </p:bg>
    <p:spTree>
      <p:nvGrpSpPr>
        <p:cNvPr id="1213" name="Shape 1213"/>
        <p:cNvGrpSpPr/>
        <p:nvPr/>
      </p:nvGrpSpPr>
      <p:grpSpPr>
        <a:xfrm>
          <a:off x="0" y="0"/>
          <a:ext cx="0" cy="0"/>
          <a:chOff x="0" y="0"/>
          <a:chExt cx="0" cy="0"/>
        </a:xfrm>
      </p:grpSpPr>
      <p:sp>
        <p:nvSpPr>
          <p:cNvPr id="1214" name="Google Shape;1214;p106"/>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lt1"/>
              </a:buClr>
              <a:buSzPts val="28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5" name="Google Shape;1215;p106"/>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216" name="Google Shape;1216;p106"/>
          <p:cNvSpPr txBox="1"/>
          <p:nvPr>
            <p:ph idx="11" type="ftr"/>
          </p:nvPr>
        </p:nvSpPr>
        <p:spPr>
          <a:xfrm>
            <a:off x="304799"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17" name="Google Shape;1217;p106"/>
          <p:cNvSpPr txBox="1"/>
          <p:nvPr>
            <p:ph idx="1" type="body"/>
          </p:nvPr>
        </p:nvSpPr>
        <p:spPr>
          <a:xfrm>
            <a:off x="300226" y="893063"/>
            <a:ext cx="11591547"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lt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hank you">
  <p:cSld name="1_Thank you">
    <p:bg>
      <p:bgPr>
        <a:gradFill>
          <a:gsLst>
            <a:gs pos="0">
              <a:schemeClr val="dk2"/>
            </a:gs>
            <a:gs pos="45000">
              <a:schemeClr val="dk2"/>
            </a:gs>
            <a:gs pos="100000">
              <a:srgbClr val="73090B"/>
            </a:gs>
          </a:gsLst>
          <a:lin ang="1080000" scaled="0"/>
        </a:gradFill>
      </p:bgPr>
    </p:bg>
    <p:spTree>
      <p:nvGrpSpPr>
        <p:cNvPr id="1218" name="Shape 1218"/>
        <p:cNvGrpSpPr/>
        <p:nvPr/>
      </p:nvGrpSpPr>
      <p:grpSpPr>
        <a:xfrm>
          <a:off x="0" y="0"/>
          <a:ext cx="0" cy="0"/>
          <a:chOff x="0" y="0"/>
          <a:chExt cx="0" cy="0"/>
        </a:xfrm>
      </p:grpSpPr>
      <p:sp>
        <p:nvSpPr>
          <p:cNvPr id="1219" name="Google Shape;1219;p107"/>
          <p:cNvSpPr/>
          <p:nvPr/>
        </p:nvSpPr>
        <p:spPr>
          <a:xfrm>
            <a:off x="251012" y="3890360"/>
            <a:ext cx="891286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600">
                <a:solidFill>
                  <a:schemeClr val="lt1"/>
                </a:solidFill>
                <a:latin typeface="Arial"/>
                <a:ea typeface="Arial"/>
                <a:cs typeface="Arial"/>
                <a:sym typeface="Arial"/>
              </a:rPr>
              <a:t>Thank you</a:t>
            </a:r>
            <a:endParaRPr sz="2400">
              <a:solidFill>
                <a:schemeClr val="lt1"/>
              </a:solidFill>
              <a:latin typeface="Arial"/>
              <a:ea typeface="Arial"/>
              <a:cs typeface="Arial"/>
              <a:sym typeface="Arial"/>
            </a:endParaRPr>
          </a:p>
        </p:txBody>
      </p:sp>
      <p:grpSp>
        <p:nvGrpSpPr>
          <p:cNvPr id="1220" name="Google Shape;1220;p107"/>
          <p:cNvGrpSpPr/>
          <p:nvPr/>
        </p:nvGrpSpPr>
        <p:grpSpPr>
          <a:xfrm>
            <a:off x="9662260" y="818784"/>
            <a:ext cx="2529740" cy="6039216"/>
            <a:chOff x="9662260" y="818784"/>
            <a:chExt cx="2529740" cy="6039216"/>
          </a:xfrm>
        </p:grpSpPr>
        <p:pic>
          <p:nvPicPr>
            <p:cNvPr id="1221" name="Google Shape;1221;p107"/>
            <p:cNvPicPr preferRelativeResize="0"/>
            <p:nvPr/>
          </p:nvPicPr>
          <p:blipFill rotWithShape="1">
            <a:blip r:embed="rId2">
              <a:alphaModFix/>
            </a:blip>
            <a:srcRect b="0" l="0" r="0" t="0"/>
            <a:stretch/>
          </p:blipFill>
          <p:spPr>
            <a:xfrm>
              <a:off x="9662260" y="1471202"/>
              <a:ext cx="2529740" cy="5386798"/>
            </a:xfrm>
            <a:prstGeom prst="rect">
              <a:avLst/>
            </a:prstGeom>
            <a:noFill/>
            <a:ln>
              <a:noFill/>
            </a:ln>
          </p:spPr>
        </p:pic>
        <p:pic>
          <p:nvPicPr>
            <p:cNvPr id="1222" name="Google Shape;1222;p107"/>
            <p:cNvPicPr preferRelativeResize="0"/>
            <p:nvPr/>
          </p:nvPicPr>
          <p:blipFill rotWithShape="1">
            <a:blip r:embed="rId3">
              <a:alphaModFix/>
            </a:blip>
            <a:srcRect b="0" l="0" r="0" t="0"/>
            <a:stretch/>
          </p:blipFill>
          <p:spPr>
            <a:xfrm>
              <a:off x="10539851" y="4300794"/>
              <a:ext cx="1652148" cy="2095226"/>
            </a:xfrm>
            <a:prstGeom prst="rect">
              <a:avLst/>
            </a:prstGeom>
            <a:noFill/>
            <a:ln>
              <a:noFill/>
            </a:ln>
          </p:spPr>
        </p:pic>
        <p:pic>
          <p:nvPicPr>
            <p:cNvPr id="1223" name="Google Shape;1223;p107"/>
            <p:cNvPicPr preferRelativeResize="0"/>
            <p:nvPr/>
          </p:nvPicPr>
          <p:blipFill rotWithShape="1">
            <a:blip r:embed="rId4">
              <a:alphaModFix/>
            </a:blip>
            <a:srcRect b="0" l="0" r="0" t="0"/>
            <a:stretch/>
          </p:blipFill>
          <p:spPr>
            <a:xfrm rot="-1014724">
              <a:off x="10888776" y="3404437"/>
              <a:ext cx="841085" cy="888470"/>
            </a:xfrm>
            <a:prstGeom prst="rect">
              <a:avLst/>
            </a:prstGeom>
            <a:noFill/>
            <a:ln>
              <a:noFill/>
            </a:ln>
          </p:spPr>
        </p:pic>
        <p:pic>
          <p:nvPicPr>
            <p:cNvPr id="1224" name="Google Shape;1224;p107"/>
            <p:cNvPicPr preferRelativeResize="0"/>
            <p:nvPr/>
          </p:nvPicPr>
          <p:blipFill rotWithShape="1">
            <a:blip r:embed="rId5">
              <a:alphaModFix/>
            </a:blip>
            <a:srcRect b="0" l="0" r="0" t="0"/>
            <a:stretch/>
          </p:blipFill>
          <p:spPr>
            <a:xfrm>
              <a:off x="9839843" y="4683251"/>
              <a:ext cx="608076" cy="626643"/>
            </a:xfrm>
            <a:prstGeom prst="rect">
              <a:avLst/>
            </a:prstGeom>
            <a:noFill/>
            <a:ln>
              <a:noFill/>
            </a:ln>
          </p:spPr>
        </p:pic>
        <p:pic>
          <p:nvPicPr>
            <p:cNvPr id="1225" name="Google Shape;1225;p107"/>
            <p:cNvPicPr preferRelativeResize="0"/>
            <p:nvPr/>
          </p:nvPicPr>
          <p:blipFill rotWithShape="1">
            <a:blip r:embed="rId6">
              <a:alphaModFix/>
            </a:blip>
            <a:srcRect b="0" l="0" r="0" t="0"/>
            <a:stretch/>
          </p:blipFill>
          <p:spPr>
            <a:xfrm rot="-1751842">
              <a:off x="10621861" y="5789703"/>
              <a:ext cx="593846" cy="634660"/>
            </a:xfrm>
            <a:prstGeom prst="rect">
              <a:avLst/>
            </a:prstGeom>
            <a:noFill/>
            <a:ln>
              <a:noFill/>
            </a:ln>
          </p:spPr>
        </p:pic>
        <p:pic>
          <p:nvPicPr>
            <p:cNvPr id="1226" name="Google Shape;1226;p107"/>
            <p:cNvPicPr preferRelativeResize="0"/>
            <p:nvPr/>
          </p:nvPicPr>
          <p:blipFill rotWithShape="1">
            <a:blip r:embed="rId7">
              <a:alphaModFix/>
            </a:blip>
            <a:srcRect b="0" l="0" r="0" t="0"/>
            <a:stretch/>
          </p:blipFill>
          <p:spPr>
            <a:xfrm>
              <a:off x="11037236" y="818784"/>
              <a:ext cx="1154763" cy="1703758"/>
            </a:xfrm>
            <a:prstGeom prst="rect">
              <a:avLst/>
            </a:prstGeom>
            <a:noFill/>
            <a:ln>
              <a:noFill/>
            </a:ln>
          </p:spPr>
        </p:pic>
      </p:grpSp>
      <p:sp>
        <p:nvSpPr>
          <p:cNvPr id="1227" name="Google Shape;1227;p107"/>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228" name="Google Shape;1228;p107"/>
          <p:cNvSpPr txBox="1"/>
          <p:nvPr>
            <p:ph idx="11" type="ftr"/>
          </p:nvPr>
        </p:nvSpPr>
        <p:spPr>
          <a:xfrm>
            <a:off x="304799"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9" name="Google Shape;1229;p107"/>
          <p:cNvSpPr txBox="1"/>
          <p:nvPr>
            <p:ph idx="1" type="body"/>
          </p:nvPr>
        </p:nvSpPr>
        <p:spPr>
          <a:xfrm>
            <a:off x="348473" y="5268999"/>
            <a:ext cx="7691658" cy="489250"/>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200"/>
              </a:spcBef>
              <a:spcAft>
                <a:spcPts val="0"/>
              </a:spcAft>
              <a:buClr>
                <a:schemeClr val="dk2"/>
              </a:buClr>
              <a:buSzPts val="2000"/>
              <a:buFont typeface="Arial"/>
              <a:buNone/>
              <a:defRPr>
                <a:solidFill>
                  <a:schemeClr val="lt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30" name="Google Shape;1230;p107"/>
          <p:cNvSpPr txBox="1"/>
          <p:nvPr>
            <p:ph idx="2" type="body"/>
          </p:nvPr>
        </p:nvSpPr>
        <p:spPr>
          <a:xfrm>
            <a:off x="8229600" y="6553200"/>
            <a:ext cx="1609725" cy="3048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200"/>
              </a:spcBef>
              <a:spcAft>
                <a:spcPts val="0"/>
              </a:spcAft>
              <a:buSzPts val="800"/>
              <a:buNone/>
              <a:defRPr sz="800">
                <a:solidFill>
                  <a:schemeClr val="lt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hank you">
  <p:cSld name="2_Thank you">
    <p:bg>
      <p:bgPr>
        <a:gradFill>
          <a:gsLst>
            <a:gs pos="0">
              <a:schemeClr val="dk2"/>
            </a:gs>
            <a:gs pos="45000">
              <a:schemeClr val="dk2"/>
            </a:gs>
            <a:gs pos="100000">
              <a:srgbClr val="73090B"/>
            </a:gs>
          </a:gsLst>
          <a:lin ang="1080000" scaled="0"/>
        </a:gradFill>
      </p:bgPr>
    </p:bg>
    <p:spTree>
      <p:nvGrpSpPr>
        <p:cNvPr id="1231" name="Shape 1231"/>
        <p:cNvGrpSpPr/>
        <p:nvPr/>
      </p:nvGrpSpPr>
      <p:grpSpPr>
        <a:xfrm>
          <a:off x="0" y="0"/>
          <a:ext cx="0" cy="0"/>
          <a:chOff x="0" y="0"/>
          <a:chExt cx="0" cy="0"/>
        </a:xfrm>
      </p:grpSpPr>
      <p:sp>
        <p:nvSpPr>
          <p:cNvPr id="1232" name="Google Shape;1232;p108"/>
          <p:cNvSpPr/>
          <p:nvPr/>
        </p:nvSpPr>
        <p:spPr>
          <a:xfrm>
            <a:off x="251012" y="3890360"/>
            <a:ext cx="8912866" cy="156966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600">
                <a:solidFill>
                  <a:schemeClr val="lt1"/>
                </a:solidFill>
                <a:latin typeface="Arial"/>
                <a:ea typeface="Arial"/>
                <a:cs typeface="Arial"/>
                <a:sym typeface="Arial"/>
              </a:rPr>
              <a:t>Questions</a:t>
            </a:r>
            <a:endParaRPr sz="2400">
              <a:solidFill>
                <a:schemeClr val="lt1"/>
              </a:solidFill>
              <a:latin typeface="Arial"/>
              <a:ea typeface="Arial"/>
              <a:cs typeface="Arial"/>
              <a:sym typeface="Arial"/>
            </a:endParaRPr>
          </a:p>
        </p:txBody>
      </p:sp>
      <p:grpSp>
        <p:nvGrpSpPr>
          <p:cNvPr id="1233" name="Google Shape;1233;p108"/>
          <p:cNvGrpSpPr/>
          <p:nvPr/>
        </p:nvGrpSpPr>
        <p:grpSpPr>
          <a:xfrm>
            <a:off x="9662260" y="818784"/>
            <a:ext cx="2529740" cy="6039216"/>
            <a:chOff x="9662260" y="818784"/>
            <a:chExt cx="2529740" cy="6039216"/>
          </a:xfrm>
        </p:grpSpPr>
        <p:pic>
          <p:nvPicPr>
            <p:cNvPr id="1234" name="Google Shape;1234;p108"/>
            <p:cNvPicPr preferRelativeResize="0"/>
            <p:nvPr/>
          </p:nvPicPr>
          <p:blipFill rotWithShape="1">
            <a:blip r:embed="rId2">
              <a:alphaModFix/>
            </a:blip>
            <a:srcRect b="0" l="0" r="0" t="0"/>
            <a:stretch/>
          </p:blipFill>
          <p:spPr>
            <a:xfrm>
              <a:off x="9662260" y="1471202"/>
              <a:ext cx="2529740" cy="5386798"/>
            </a:xfrm>
            <a:prstGeom prst="rect">
              <a:avLst/>
            </a:prstGeom>
            <a:noFill/>
            <a:ln>
              <a:noFill/>
            </a:ln>
          </p:spPr>
        </p:pic>
        <p:pic>
          <p:nvPicPr>
            <p:cNvPr id="1235" name="Google Shape;1235;p108"/>
            <p:cNvPicPr preferRelativeResize="0"/>
            <p:nvPr/>
          </p:nvPicPr>
          <p:blipFill rotWithShape="1">
            <a:blip r:embed="rId3">
              <a:alphaModFix/>
            </a:blip>
            <a:srcRect b="0" l="0" r="0" t="0"/>
            <a:stretch/>
          </p:blipFill>
          <p:spPr>
            <a:xfrm>
              <a:off x="10539851" y="4300794"/>
              <a:ext cx="1652148" cy="2095226"/>
            </a:xfrm>
            <a:prstGeom prst="rect">
              <a:avLst/>
            </a:prstGeom>
            <a:noFill/>
            <a:ln>
              <a:noFill/>
            </a:ln>
          </p:spPr>
        </p:pic>
        <p:pic>
          <p:nvPicPr>
            <p:cNvPr id="1236" name="Google Shape;1236;p108"/>
            <p:cNvPicPr preferRelativeResize="0"/>
            <p:nvPr/>
          </p:nvPicPr>
          <p:blipFill rotWithShape="1">
            <a:blip r:embed="rId4">
              <a:alphaModFix/>
            </a:blip>
            <a:srcRect b="0" l="0" r="0" t="0"/>
            <a:stretch/>
          </p:blipFill>
          <p:spPr>
            <a:xfrm rot="-1014724">
              <a:off x="10888776" y="3404437"/>
              <a:ext cx="841085" cy="888470"/>
            </a:xfrm>
            <a:prstGeom prst="rect">
              <a:avLst/>
            </a:prstGeom>
            <a:noFill/>
            <a:ln>
              <a:noFill/>
            </a:ln>
          </p:spPr>
        </p:pic>
        <p:pic>
          <p:nvPicPr>
            <p:cNvPr id="1237" name="Google Shape;1237;p108"/>
            <p:cNvPicPr preferRelativeResize="0"/>
            <p:nvPr/>
          </p:nvPicPr>
          <p:blipFill rotWithShape="1">
            <a:blip r:embed="rId5">
              <a:alphaModFix/>
            </a:blip>
            <a:srcRect b="0" l="0" r="0" t="0"/>
            <a:stretch/>
          </p:blipFill>
          <p:spPr>
            <a:xfrm>
              <a:off x="9839843" y="4683251"/>
              <a:ext cx="608076" cy="626643"/>
            </a:xfrm>
            <a:prstGeom prst="rect">
              <a:avLst/>
            </a:prstGeom>
            <a:noFill/>
            <a:ln>
              <a:noFill/>
            </a:ln>
          </p:spPr>
        </p:pic>
        <p:pic>
          <p:nvPicPr>
            <p:cNvPr id="1238" name="Google Shape;1238;p108"/>
            <p:cNvPicPr preferRelativeResize="0"/>
            <p:nvPr/>
          </p:nvPicPr>
          <p:blipFill rotWithShape="1">
            <a:blip r:embed="rId6">
              <a:alphaModFix/>
            </a:blip>
            <a:srcRect b="0" l="0" r="0" t="0"/>
            <a:stretch/>
          </p:blipFill>
          <p:spPr>
            <a:xfrm rot="-1751842">
              <a:off x="10621861" y="5789703"/>
              <a:ext cx="593846" cy="634660"/>
            </a:xfrm>
            <a:prstGeom prst="rect">
              <a:avLst/>
            </a:prstGeom>
            <a:noFill/>
            <a:ln>
              <a:noFill/>
            </a:ln>
          </p:spPr>
        </p:pic>
        <p:pic>
          <p:nvPicPr>
            <p:cNvPr id="1239" name="Google Shape;1239;p108"/>
            <p:cNvPicPr preferRelativeResize="0"/>
            <p:nvPr/>
          </p:nvPicPr>
          <p:blipFill rotWithShape="1">
            <a:blip r:embed="rId7">
              <a:alphaModFix/>
            </a:blip>
            <a:srcRect b="0" l="0" r="0" t="0"/>
            <a:stretch/>
          </p:blipFill>
          <p:spPr>
            <a:xfrm>
              <a:off x="11037236" y="818784"/>
              <a:ext cx="1154763" cy="1703758"/>
            </a:xfrm>
            <a:prstGeom prst="rect">
              <a:avLst/>
            </a:prstGeom>
            <a:noFill/>
            <a:ln>
              <a:noFill/>
            </a:ln>
          </p:spPr>
        </p:pic>
      </p:grpSp>
      <p:sp>
        <p:nvSpPr>
          <p:cNvPr id="1240" name="Google Shape;1240;p108"/>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sz="1000">
                <a:solidFill>
                  <a:schemeClr val="lt1"/>
                </a:solidFill>
                <a:latin typeface="Arial"/>
                <a:ea typeface="Arial"/>
                <a:cs typeface="Arial"/>
                <a:sym typeface="Arial"/>
              </a:defRPr>
            </a:lvl1pPr>
            <a:lvl2pPr indent="0" lvl="1" marL="0" algn="ctr">
              <a:spcBef>
                <a:spcPts val="0"/>
              </a:spcBef>
              <a:buNone/>
              <a:defRPr sz="1000">
                <a:solidFill>
                  <a:schemeClr val="lt1"/>
                </a:solidFill>
                <a:latin typeface="Arial"/>
                <a:ea typeface="Arial"/>
                <a:cs typeface="Arial"/>
                <a:sym typeface="Arial"/>
              </a:defRPr>
            </a:lvl2pPr>
            <a:lvl3pPr indent="0" lvl="2" marL="0" algn="ctr">
              <a:spcBef>
                <a:spcPts val="0"/>
              </a:spcBef>
              <a:buNone/>
              <a:defRPr sz="1000">
                <a:solidFill>
                  <a:schemeClr val="lt1"/>
                </a:solidFill>
                <a:latin typeface="Arial"/>
                <a:ea typeface="Arial"/>
                <a:cs typeface="Arial"/>
                <a:sym typeface="Arial"/>
              </a:defRPr>
            </a:lvl3pPr>
            <a:lvl4pPr indent="0" lvl="3" marL="0" algn="ctr">
              <a:spcBef>
                <a:spcPts val="0"/>
              </a:spcBef>
              <a:buNone/>
              <a:defRPr sz="1000">
                <a:solidFill>
                  <a:schemeClr val="lt1"/>
                </a:solidFill>
                <a:latin typeface="Arial"/>
                <a:ea typeface="Arial"/>
                <a:cs typeface="Arial"/>
                <a:sym typeface="Arial"/>
              </a:defRPr>
            </a:lvl4pPr>
            <a:lvl5pPr indent="0" lvl="4" marL="0" algn="ctr">
              <a:spcBef>
                <a:spcPts val="0"/>
              </a:spcBef>
              <a:buNone/>
              <a:defRPr sz="1000">
                <a:solidFill>
                  <a:schemeClr val="lt1"/>
                </a:solidFill>
                <a:latin typeface="Arial"/>
                <a:ea typeface="Arial"/>
                <a:cs typeface="Arial"/>
                <a:sym typeface="Arial"/>
              </a:defRPr>
            </a:lvl5pPr>
            <a:lvl6pPr indent="0" lvl="5" marL="0" algn="ctr">
              <a:spcBef>
                <a:spcPts val="0"/>
              </a:spcBef>
              <a:buNone/>
              <a:defRPr sz="1000">
                <a:solidFill>
                  <a:schemeClr val="lt1"/>
                </a:solidFill>
                <a:latin typeface="Arial"/>
                <a:ea typeface="Arial"/>
                <a:cs typeface="Arial"/>
                <a:sym typeface="Arial"/>
              </a:defRPr>
            </a:lvl6pPr>
            <a:lvl7pPr indent="0" lvl="6" marL="0" algn="ctr">
              <a:spcBef>
                <a:spcPts val="0"/>
              </a:spcBef>
              <a:buNone/>
              <a:defRPr sz="1000">
                <a:solidFill>
                  <a:schemeClr val="lt1"/>
                </a:solidFill>
                <a:latin typeface="Arial"/>
                <a:ea typeface="Arial"/>
                <a:cs typeface="Arial"/>
                <a:sym typeface="Arial"/>
              </a:defRPr>
            </a:lvl7pPr>
            <a:lvl8pPr indent="0" lvl="7" marL="0" algn="ctr">
              <a:spcBef>
                <a:spcPts val="0"/>
              </a:spcBef>
              <a:buNone/>
              <a:defRPr sz="1000">
                <a:solidFill>
                  <a:schemeClr val="lt1"/>
                </a:solidFill>
                <a:latin typeface="Arial"/>
                <a:ea typeface="Arial"/>
                <a:cs typeface="Arial"/>
                <a:sym typeface="Arial"/>
              </a:defRPr>
            </a:lvl8pPr>
            <a:lvl9pPr indent="0" lvl="8" marL="0" algn="ctr">
              <a:spcBef>
                <a:spcPts val="0"/>
              </a:spcBef>
              <a:buNone/>
              <a:defRPr sz="1000">
                <a:solidFill>
                  <a:schemeClr val="lt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241" name="Google Shape;1241;p108"/>
          <p:cNvSpPr txBox="1"/>
          <p:nvPr>
            <p:ph idx="11" type="ftr"/>
          </p:nvPr>
        </p:nvSpPr>
        <p:spPr>
          <a:xfrm>
            <a:off x="304799"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2" name="Google Shape;1242;p108"/>
          <p:cNvSpPr txBox="1"/>
          <p:nvPr>
            <p:ph idx="1" type="body"/>
          </p:nvPr>
        </p:nvSpPr>
        <p:spPr>
          <a:xfrm>
            <a:off x="348473" y="5268999"/>
            <a:ext cx="7691658" cy="489250"/>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200"/>
              </a:spcBef>
              <a:spcAft>
                <a:spcPts val="0"/>
              </a:spcAft>
              <a:buClr>
                <a:schemeClr val="dk2"/>
              </a:buClr>
              <a:buSzPts val="2000"/>
              <a:buFont typeface="Arial"/>
              <a:buNone/>
              <a:defRPr>
                <a:solidFill>
                  <a:schemeClr val="lt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3" name="Google Shape;1243;p108"/>
          <p:cNvSpPr txBox="1"/>
          <p:nvPr>
            <p:ph idx="2" type="body"/>
          </p:nvPr>
        </p:nvSpPr>
        <p:spPr>
          <a:xfrm>
            <a:off x="8229600" y="6553200"/>
            <a:ext cx="1609725" cy="304800"/>
          </a:xfrm>
          <a:prstGeom prst="rect">
            <a:avLst/>
          </a:prstGeom>
          <a:noFill/>
          <a:ln>
            <a:noFill/>
          </a:ln>
        </p:spPr>
        <p:txBody>
          <a:bodyPr anchorCtr="0" anchor="ctr" bIns="0" lIns="0" spcFirstLastPara="1" rIns="0" wrap="square" tIns="0">
            <a:normAutofit/>
          </a:bodyPr>
          <a:lstStyle>
            <a:lvl1pPr indent="-228600" lvl="0" marL="457200" algn="l">
              <a:lnSpc>
                <a:spcPct val="120000"/>
              </a:lnSpc>
              <a:spcBef>
                <a:spcPts val="200"/>
              </a:spcBef>
              <a:spcAft>
                <a:spcPts val="0"/>
              </a:spcAft>
              <a:buSzPts val="800"/>
              <a:buNone/>
              <a:defRPr sz="800">
                <a:solidFill>
                  <a:schemeClr val="lt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bg>
      <p:bgPr>
        <a:gradFill>
          <a:gsLst>
            <a:gs pos="0">
              <a:schemeClr val="lt1"/>
            </a:gs>
            <a:gs pos="45000">
              <a:schemeClr val="lt1"/>
            </a:gs>
            <a:gs pos="100000">
              <a:schemeClr val="lt2"/>
            </a:gs>
          </a:gsLst>
          <a:lin ang="1080000" scaled="0"/>
        </a:gradFill>
      </p:bgPr>
    </p:bg>
    <p:spTree>
      <p:nvGrpSpPr>
        <p:cNvPr id="1244" name="Shape 1244"/>
        <p:cNvGrpSpPr/>
        <p:nvPr/>
      </p:nvGrpSpPr>
      <p:grpSpPr>
        <a:xfrm>
          <a:off x="0" y="0"/>
          <a:ext cx="0" cy="0"/>
          <a:chOff x="0" y="0"/>
          <a:chExt cx="0" cy="0"/>
        </a:xfrm>
      </p:grpSpPr>
      <p:sp>
        <p:nvSpPr>
          <p:cNvPr id="1245" name="Google Shape;1245;p109"/>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1246" name="Google Shape;1246;p109"/>
          <p:cNvGrpSpPr/>
          <p:nvPr/>
        </p:nvGrpSpPr>
        <p:grpSpPr>
          <a:xfrm>
            <a:off x="0" y="5297033"/>
            <a:ext cx="12192000" cy="304801"/>
            <a:chOff x="0" y="4254505"/>
            <a:chExt cx="12192000" cy="304801"/>
          </a:xfrm>
        </p:grpSpPr>
        <p:grpSp>
          <p:nvGrpSpPr>
            <p:cNvPr id="1247" name="Google Shape;1247;p109"/>
            <p:cNvGrpSpPr/>
            <p:nvPr/>
          </p:nvGrpSpPr>
          <p:grpSpPr>
            <a:xfrm>
              <a:off x="152400" y="4254505"/>
              <a:ext cx="11887200" cy="304801"/>
              <a:chOff x="325695" y="4038600"/>
              <a:chExt cx="7555116" cy="304801"/>
            </a:xfrm>
          </p:grpSpPr>
          <p:sp>
            <p:nvSpPr>
              <p:cNvPr id="1248" name="Google Shape;1248;p109"/>
              <p:cNvSpPr/>
              <p:nvPr/>
            </p:nvSpPr>
            <p:spPr>
              <a:xfrm>
                <a:off x="325695" y="4038601"/>
                <a:ext cx="2518372"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49" name="Google Shape;1249;p109"/>
              <p:cNvSpPr/>
              <p:nvPr/>
            </p:nvSpPr>
            <p:spPr>
              <a:xfrm>
                <a:off x="2844067" y="4038600"/>
                <a:ext cx="2518372"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50" name="Google Shape;1250;p109"/>
              <p:cNvSpPr/>
              <p:nvPr/>
            </p:nvSpPr>
            <p:spPr>
              <a:xfrm>
                <a:off x="5362439" y="4038600"/>
                <a:ext cx="2518372"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251" name="Google Shape;1251;p109"/>
            <p:cNvGrpSpPr/>
            <p:nvPr/>
          </p:nvGrpSpPr>
          <p:grpSpPr>
            <a:xfrm>
              <a:off x="0" y="4254505"/>
              <a:ext cx="304800" cy="304800"/>
              <a:chOff x="4748283" y="3386554"/>
              <a:chExt cx="548640" cy="548640"/>
            </a:xfrm>
          </p:grpSpPr>
          <p:sp>
            <p:nvSpPr>
              <p:cNvPr id="1252" name="Google Shape;1252;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53" name="Google Shape;1253;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54" name="Google Shape;1254;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55" name="Google Shape;1255;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256" name="Google Shape;1256;p109"/>
            <p:cNvGrpSpPr/>
            <p:nvPr/>
          </p:nvGrpSpPr>
          <p:grpSpPr>
            <a:xfrm>
              <a:off x="11887200" y="4254505"/>
              <a:ext cx="304800" cy="304800"/>
              <a:chOff x="11887200" y="3048000"/>
              <a:chExt cx="304800" cy="304800"/>
            </a:xfrm>
          </p:grpSpPr>
          <p:sp>
            <p:nvSpPr>
              <p:cNvPr id="1257" name="Google Shape;1257;p109"/>
              <p:cNvSpPr/>
              <p:nvPr/>
            </p:nvSpPr>
            <p:spPr>
              <a:xfrm>
                <a:off x="12039600" y="32004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58" name="Google Shape;1258;p109"/>
              <p:cNvSpPr/>
              <p:nvPr/>
            </p:nvSpPr>
            <p:spPr>
              <a:xfrm>
                <a:off x="11887200" y="32004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59" name="Google Shape;1259;p109"/>
              <p:cNvSpPr/>
              <p:nvPr/>
            </p:nvSpPr>
            <p:spPr>
              <a:xfrm>
                <a:off x="12039600" y="30480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60" name="Google Shape;1260;p109"/>
              <p:cNvSpPr/>
              <p:nvPr/>
            </p:nvSpPr>
            <p:spPr>
              <a:xfrm>
                <a:off x="11887200" y="30480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261" name="Google Shape;1261;p109"/>
            <p:cNvGrpSpPr/>
            <p:nvPr/>
          </p:nvGrpSpPr>
          <p:grpSpPr>
            <a:xfrm>
              <a:off x="3963513" y="4254505"/>
              <a:ext cx="304800" cy="304800"/>
              <a:chOff x="4748283" y="3386554"/>
              <a:chExt cx="548640" cy="548640"/>
            </a:xfrm>
          </p:grpSpPr>
          <p:sp>
            <p:nvSpPr>
              <p:cNvPr id="1262" name="Google Shape;1262;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63" name="Google Shape;1263;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64" name="Google Shape;1264;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65" name="Google Shape;1265;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266" name="Google Shape;1266;p109"/>
            <p:cNvGrpSpPr/>
            <p:nvPr/>
          </p:nvGrpSpPr>
          <p:grpSpPr>
            <a:xfrm>
              <a:off x="7929263" y="4254505"/>
              <a:ext cx="304800" cy="304800"/>
              <a:chOff x="4748283" y="3386554"/>
              <a:chExt cx="548640" cy="548640"/>
            </a:xfrm>
          </p:grpSpPr>
          <p:sp>
            <p:nvSpPr>
              <p:cNvPr id="1267" name="Google Shape;1267;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68" name="Google Shape;1268;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69" name="Google Shape;1269;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70" name="Google Shape;1270;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grpSp>
        <p:nvGrpSpPr>
          <p:cNvPr id="1271" name="Google Shape;1271;p109"/>
          <p:cNvGrpSpPr/>
          <p:nvPr/>
        </p:nvGrpSpPr>
        <p:grpSpPr>
          <a:xfrm>
            <a:off x="0" y="4655678"/>
            <a:ext cx="12192000" cy="304801"/>
            <a:chOff x="0" y="3448053"/>
            <a:chExt cx="12192000" cy="304801"/>
          </a:xfrm>
        </p:grpSpPr>
        <p:grpSp>
          <p:nvGrpSpPr>
            <p:cNvPr id="1272" name="Google Shape;1272;p109"/>
            <p:cNvGrpSpPr/>
            <p:nvPr/>
          </p:nvGrpSpPr>
          <p:grpSpPr>
            <a:xfrm>
              <a:off x="152400" y="3448053"/>
              <a:ext cx="11887200" cy="304801"/>
              <a:chOff x="152400" y="4256566"/>
              <a:chExt cx="9591040" cy="304801"/>
            </a:xfrm>
          </p:grpSpPr>
          <p:sp>
            <p:nvSpPr>
              <p:cNvPr id="1273" name="Google Shape;1273;p109"/>
              <p:cNvSpPr/>
              <p:nvPr/>
            </p:nvSpPr>
            <p:spPr>
              <a:xfrm>
                <a:off x="152400" y="4256567"/>
                <a:ext cx="239776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74" name="Google Shape;1274;p109"/>
              <p:cNvSpPr/>
              <p:nvPr/>
            </p:nvSpPr>
            <p:spPr>
              <a:xfrm>
                <a:off x="2550160" y="4256566"/>
                <a:ext cx="239776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75" name="Google Shape;1275;p109"/>
              <p:cNvSpPr/>
              <p:nvPr/>
            </p:nvSpPr>
            <p:spPr>
              <a:xfrm>
                <a:off x="4947920" y="4256566"/>
                <a:ext cx="239776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76" name="Google Shape;1276;p109"/>
              <p:cNvSpPr/>
              <p:nvPr/>
            </p:nvSpPr>
            <p:spPr>
              <a:xfrm>
                <a:off x="7345680" y="4256566"/>
                <a:ext cx="239776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277" name="Google Shape;1277;p109"/>
            <p:cNvGrpSpPr/>
            <p:nvPr/>
          </p:nvGrpSpPr>
          <p:grpSpPr>
            <a:xfrm>
              <a:off x="0" y="3448053"/>
              <a:ext cx="304800" cy="304800"/>
              <a:chOff x="4748283" y="3386554"/>
              <a:chExt cx="548640" cy="548640"/>
            </a:xfrm>
          </p:grpSpPr>
          <p:sp>
            <p:nvSpPr>
              <p:cNvPr id="1278" name="Google Shape;1278;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79" name="Google Shape;1279;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0" name="Google Shape;1280;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1" name="Google Shape;1281;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282" name="Google Shape;1282;p109"/>
            <p:cNvGrpSpPr/>
            <p:nvPr/>
          </p:nvGrpSpPr>
          <p:grpSpPr>
            <a:xfrm>
              <a:off x="11887200" y="3448053"/>
              <a:ext cx="304800" cy="304800"/>
              <a:chOff x="11887200" y="3048000"/>
              <a:chExt cx="304800" cy="304800"/>
            </a:xfrm>
          </p:grpSpPr>
          <p:sp>
            <p:nvSpPr>
              <p:cNvPr id="1283" name="Google Shape;1283;p109"/>
              <p:cNvSpPr/>
              <p:nvPr/>
            </p:nvSpPr>
            <p:spPr>
              <a:xfrm>
                <a:off x="12039600" y="32004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4" name="Google Shape;1284;p109"/>
              <p:cNvSpPr/>
              <p:nvPr/>
            </p:nvSpPr>
            <p:spPr>
              <a:xfrm>
                <a:off x="11887200" y="32004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5" name="Google Shape;1285;p109"/>
              <p:cNvSpPr/>
              <p:nvPr/>
            </p:nvSpPr>
            <p:spPr>
              <a:xfrm>
                <a:off x="12039600" y="30480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6" name="Google Shape;1286;p109"/>
              <p:cNvSpPr/>
              <p:nvPr/>
            </p:nvSpPr>
            <p:spPr>
              <a:xfrm>
                <a:off x="11887200" y="30480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287" name="Google Shape;1287;p109"/>
            <p:cNvGrpSpPr/>
            <p:nvPr/>
          </p:nvGrpSpPr>
          <p:grpSpPr>
            <a:xfrm>
              <a:off x="2971800" y="3448053"/>
              <a:ext cx="304800" cy="304800"/>
              <a:chOff x="4748283" y="3386554"/>
              <a:chExt cx="548640" cy="548640"/>
            </a:xfrm>
          </p:grpSpPr>
          <p:sp>
            <p:nvSpPr>
              <p:cNvPr id="1288" name="Google Shape;1288;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89" name="Google Shape;1289;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90" name="Google Shape;1290;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91" name="Google Shape;1291;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292" name="Google Shape;1292;p109"/>
            <p:cNvGrpSpPr/>
            <p:nvPr/>
          </p:nvGrpSpPr>
          <p:grpSpPr>
            <a:xfrm>
              <a:off x="5943600" y="3448053"/>
              <a:ext cx="304800" cy="304800"/>
              <a:chOff x="4748283" y="3386554"/>
              <a:chExt cx="548640" cy="548640"/>
            </a:xfrm>
          </p:grpSpPr>
          <p:sp>
            <p:nvSpPr>
              <p:cNvPr id="1293" name="Google Shape;1293;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94" name="Google Shape;1294;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95" name="Google Shape;1295;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96" name="Google Shape;1296;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297" name="Google Shape;1297;p109"/>
            <p:cNvGrpSpPr/>
            <p:nvPr/>
          </p:nvGrpSpPr>
          <p:grpSpPr>
            <a:xfrm>
              <a:off x="8915400" y="3448053"/>
              <a:ext cx="304800" cy="304800"/>
              <a:chOff x="4748283" y="3386554"/>
              <a:chExt cx="548640" cy="548640"/>
            </a:xfrm>
          </p:grpSpPr>
          <p:sp>
            <p:nvSpPr>
              <p:cNvPr id="1298" name="Google Shape;1298;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299" name="Google Shape;1299;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00" name="Google Shape;1300;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01" name="Google Shape;1301;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grpSp>
        <p:nvGrpSpPr>
          <p:cNvPr id="1302" name="Google Shape;1302;p109"/>
          <p:cNvGrpSpPr/>
          <p:nvPr/>
        </p:nvGrpSpPr>
        <p:grpSpPr>
          <a:xfrm>
            <a:off x="0" y="4019093"/>
            <a:ext cx="12192000" cy="304801"/>
            <a:chOff x="0" y="2679694"/>
            <a:chExt cx="12192000" cy="304801"/>
          </a:xfrm>
        </p:grpSpPr>
        <p:grpSp>
          <p:nvGrpSpPr>
            <p:cNvPr id="1303" name="Google Shape;1303;p109"/>
            <p:cNvGrpSpPr/>
            <p:nvPr/>
          </p:nvGrpSpPr>
          <p:grpSpPr>
            <a:xfrm>
              <a:off x="152400" y="2679694"/>
              <a:ext cx="11887200" cy="304801"/>
              <a:chOff x="152400" y="2946388"/>
              <a:chExt cx="14859000" cy="304801"/>
            </a:xfrm>
          </p:grpSpPr>
          <p:sp>
            <p:nvSpPr>
              <p:cNvPr id="1304" name="Google Shape;1304;p109"/>
              <p:cNvSpPr/>
              <p:nvPr/>
            </p:nvSpPr>
            <p:spPr>
              <a:xfrm>
                <a:off x="152400" y="2946389"/>
                <a:ext cx="297180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05" name="Google Shape;1305;p109"/>
              <p:cNvSpPr/>
              <p:nvPr/>
            </p:nvSpPr>
            <p:spPr>
              <a:xfrm>
                <a:off x="3124200" y="2946388"/>
                <a:ext cx="297180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06" name="Google Shape;1306;p109"/>
              <p:cNvSpPr/>
              <p:nvPr/>
            </p:nvSpPr>
            <p:spPr>
              <a:xfrm>
                <a:off x="6096000" y="2946388"/>
                <a:ext cx="297180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07" name="Google Shape;1307;p109"/>
              <p:cNvSpPr/>
              <p:nvPr/>
            </p:nvSpPr>
            <p:spPr>
              <a:xfrm>
                <a:off x="9067800" y="2946388"/>
                <a:ext cx="297180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08" name="Google Shape;1308;p109"/>
              <p:cNvSpPr/>
              <p:nvPr/>
            </p:nvSpPr>
            <p:spPr>
              <a:xfrm>
                <a:off x="12039600" y="2946388"/>
                <a:ext cx="297180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09" name="Google Shape;1309;p109"/>
            <p:cNvGrpSpPr/>
            <p:nvPr/>
          </p:nvGrpSpPr>
          <p:grpSpPr>
            <a:xfrm>
              <a:off x="0" y="2679694"/>
              <a:ext cx="304800" cy="304800"/>
              <a:chOff x="4748283" y="3386554"/>
              <a:chExt cx="548640" cy="548640"/>
            </a:xfrm>
          </p:grpSpPr>
          <p:sp>
            <p:nvSpPr>
              <p:cNvPr id="1310" name="Google Shape;1310;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11" name="Google Shape;1311;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12" name="Google Shape;1312;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13" name="Google Shape;1313;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14" name="Google Shape;1314;p109"/>
            <p:cNvGrpSpPr/>
            <p:nvPr/>
          </p:nvGrpSpPr>
          <p:grpSpPr>
            <a:xfrm>
              <a:off x="11887200" y="2679694"/>
              <a:ext cx="304800" cy="304800"/>
              <a:chOff x="11887200" y="3048000"/>
              <a:chExt cx="304800" cy="304800"/>
            </a:xfrm>
          </p:grpSpPr>
          <p:sp>
            <p:nvSpPr>
              <p:cNvPr id="1315" name="Google Shape;1315;p109"/>
              <p:cNvSpPr/>
              <p:nvPr/>
            </p:nvSpPr>
            <p:spPr>
              <a:xfrm>
                <a:off x="12039600" y="32004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16" name="Google Shape;1316;p109"/>
              <p:cNvSpPr/>
              <p:nvPr/>
            </p:nvSpPr>
            <p:spPr>
              <a:xfrm>
                <a:off x="11887200" y="32004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17" name="Google Shape;1317;p109"/>
              <p:cNvSpPr/>
              <p:nvPr/>
            </p:nvSpPr>
            <p:spPr>
              <a:xfrm>
                <a:off x="12039600" y="30480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18" name="Google Shape;1318;p109"/>
              <p:cNvSpPr/>
              <p:nvPr/>
            </p:nvSpPr>
            <p:spPr>
              <a:xfrm>
                <a:off x="11887200" y="30480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19" name="Google Shape;1319;p109"/>
            <p:cNvGrpSpPr/>
            <p:nvPr/>
          </p:nvGrpSpPr>
          <p:grpSpPr>
            <a:xfrm>
              <a:off x="2377440" y="2679694"/>
              <a:ext cx="304800" cy="304800"/>
              <a:chOff x="4748283" y="3386554"/>
              <a:chExt cx="548640" cy="548640"/>
            </a:xfrm>
          </p:grpSpPr>
          <p:sp>
            <p:nvSpPr>
              <p:cNvPr id="1320" name="Google Shape;1320;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21" name="Google Shape;1321;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22" name="Google Shape;1322;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23" name="Google Shape;1323;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24" name="Google Shape;1324;p109"/>
            <p:cNvGrpSpPr/>
            <p:nvPr/>
          </p:nvGrpSpPr>
          <p:grpSpPr>
            <a:xfrm>
              <a:off x="4758055" y="2679694"/>
              <a:ext cx="304800" cy="304800"/>
              <a:chOff x="4748283" y="3386554"/>
              <a:chExt cx="548640" cy="548640"/>
            </a:xfrm>
          </p:grpSpPr>
          <p:sp>
            <p:nvSpPr>
              <p:cNvPr id="1325" name="Google Shape;1325;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26" name="Google Shape;1326;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27" name="Google Shape;1327;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28" name="Google Shape;1328;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29" name="Google Shape;1329;p109"/>
            <p:cNvGrpSpPr/>
            <p:nvPr/>
          </p:nvGrpSpPr>
          <p:grpSpPr>
            <a:xfrm>
              <a:off x="7129145" y="2679694"/>
              <a:ext cx="304800" cy="304800"/>
              <a:chOff x="4748283" y="3386554"/>
              <a:chExt cx="548640" cy="548640"/>
            </a:xfrm>
          </p:grpSpPr>
          <p:sp>
            <p:nvSpPr>
              <p:cNvPr id="1330" name="Google Shape;1330;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1" name="Google Shape;1331;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2" name="Google Shape;1332;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3" name="Google Shape;1333;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34" name="Google Shape;1334;p109"/>
            <p:cNvGrpSpPr/>
            <p:nvPr/>
          </p:nvGrpSpPr>
          <p:grpSpPr>
            <a:xfrm>
              <a:off x="9509760" y="2679694"/>
              <a:ext cx="304800" cy="304800"/>
              <a:chOff x="4748283" y="3386554"/>
              <a:chExt cx="548640" cy="548640"/>
            </a:xfrm>
          </p:grpSpPr>
          <p:sp>
            <p:nvSpPr>
              <p:cNvPr id="1335" name="Google Shape;1335;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6" name="Google Shape;1336;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7" name="Google Shape;1337;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38" name="Google Shape;1338;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grpSp>
        <p:nvGrpSpPr>
          <p:cNvPr id="1339" name="Google Shape;1339;p109"/>
          <p:cNvGrpSpPr/>
          <p:nvPr/>
        </p:nvGrpSpPr>
        <p:grpSpPr>
          <a:xfrm>
            <a:off x="0" y="5943600"/>
            <a:ext cx="12192000" cy="304801"/>
            <a:chOff x="0" y="5060956"/>
            <a:chExt cx="12192000" cy="304801"/>
          </a:xfrm>
        </p:grpSpPr>
        <p:grpSp>
          <p:nvGrpSpPr>
            <p:cNvPr id="1340" name="Google Shape;1340;p109"/>
            <p:cNvGrpSpPr/>
            <p:nvPr/>
          </p:nvGrpSpPr>
          <p:grpSpPr>
            <a:xfrm>
              <a:off x="152400" y="5060956"/>
              <a:ext cx="11887200" cy="304801"/>
              <a:chOff x="152400" y="5468945"/>
              <a:chExt cx="5943600" cy="304801"/>
            </a:xfrm>
          </p:grpSpPr>
          <p:sp>
            <p:nvSpPr>
              <p:cNvPr id="1341" name="Google Shape;1341;p109"/>
              <p:cNvSpPr/>
              <p:nvPr/>
            </p:nvSpPr>
            <p:spPr>
              <a:xfrm>
                <a:off x="152400" y="5468946"/>
                <a:ext cx="297180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2" name="Google Shape;1342;p109"/>
              <p:cNvSpPr/>
              <p:nvPr/>
            </p:nvSpPr>
            <p:spPr>
              <a:xfrm>
                <a:off x="3124200" y="5468945"/>
                <a:ext cx="297180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43" name="Google Shape;1343;p109"/>
            <p:cNvGrpSpPr/>
            <p:nvPr/>
          </p:nvGrpSpPr>
          <p:grpSpPr>
            <a:xfrm>
              <a:off x="0" y="5060956"/>
              <a:ext cx="304800" cy="304800"/>
              <a:chOff x="4748283" y="3386554"/>
              <a:chExt cx="548640" cy="548640"/>
            </a:xfrm>
          </p:grpSpPr>
          <p:sp>
            <p:nvSpPr>
              <p:cNvPr id="1344" name="Google Shape;1344;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5" name="Google Shape;1345;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6" name="Google Shape;1346;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47" name="Google Shape;1347;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48" name="Google Shape;1348;p109"/>
            <p:cNvGrpSpPr/>
            <p:nvPr/>
          </p:nvGrpSpPr>
          <p:grpSpPr>
            <a:xfrm>
              <a:off x="11887200" y="5060956"/>
              <a:ext cx="304800" cy="304800"/>
              <a:chOff x="11887200" y="3048000"/>
              <a:chExt cx="304800" cy="304800"/>
            </a:xfrm>
          </p:grpSpPr>
          <p:sp>
            <p:nvSpPr>
              <p:cNvPr id="1349" name="Google Shape;1349;p109"/>
              <p:cNvSpPr/>
              <p:nvPr/>
            </p:nvSpPr>
            <p:spPr>
              <a:xfrm>
                <a:off x="12039600" y="32004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50" name="Google Shape;1350;p109"/>
              <p:cNvSpPr/>
              <p:nvPr/>
            </p:nvSpPr>
            <p:spPr>
              <a:xfrm>
                <a:off x="11887200" y="32004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51" name="Google Shape;1351;p109"/>
              <p:cNvSpPr/>
              <p:nvPr/>
            </p:nvSpPr>
            <p:spPr>
              <a:xfrm>
                <a:off x="12039600" y="30480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52" name="Google Shape;1352;p109"/>
              <p:cNvSpPr/>
              <p:nvPr/>
            </p:nvSpPr>
            <p:spPr>
              <a:xfrm>
                <a:off x="11887200" y="30480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53" name="Google Shape;1353;p109"/>
            <p:cNvGrpSpPr/>
            <p:nvPr/>
          </p:nvGrpSpPr>
          <p:grpSpPr>
            <a:xfrm>
              <a:off x="5943600" y="5060956"/>
              <a:ext cx="304800" cy="304800"/>
              <a:chOff x="4748283" y="3386554"/>
              <a:chExt cx="548640" cy="548640"/>
            </a:xfrm>
          </p:grpSpPr>
          <p:sp>
            <p:nvSpPr>
              <p:cNvPr id="1354" name="Google Shape;1354;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55" name="Google Shape;1355;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56" name="Google Shape;1356;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57" name="Google Shape;1357;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grpSp>
        <p:nvGrpSpPr>
          <p:cNvPr id="1358" name="Google Shape;1358;p109"/>
          <p:cNvGrpSpPr/>
          <p:nvPr/>
        </p:nvGrpSpPr>
        <p:grpSpPr>
          <a:xfrm>
            <a:off x="0" y="3336768"/>
            <a:ext cx="12192000" cy="304801"/>
            <a:chOff x="0" y="1720842"/>
            <a:chExt cx="12192000" cy="304801"/>
          </a:xfrm>
        </p:grpSpPr>
        <p:grpSp>
          <p:nvGrpSpPr>
            <p:cNvPr id="1359" name="Google Shape;1359;p109"/>
            <p:cNvGrpSpPr/>
            <p:nvPr/>
          </p:nvGrpSpPr>
          <p:grpSpPr>
            <a:xfrm>
              <a:off x="152400" y="1720842"/>
              <a:ext cx="11887200" cy="304801"/>
              <a:chOff x="152400" y="1720842"/>
              <a:chExt cx="10226040" cy="304801"/>
            </a:xfrm>
          </p:grpSpPr>
          <p:sp>
            <p:nvSpPr>
              <p:cNvPr id="1360" name="Google Shape;1360;p109"/>
              <p:cNvSpPr/>
              <p:nvPr/>
            </p:nvSpPr>
            <p:spPr>
              <a:xfrm>
                <a:off x="152400" y="1720843"/>
                <a:ext cx="170434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1" name="Google Shape;1361;p109"/>
              <p:cNvSpPr/>
              <p:nvPr/>
            </p:nvSpPr>
            <p:spPr>
              <a:xfrm>
                <a:off x="1856740" y="1720842"/>
                <a:ext cx="170434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2" name="Google Shape;1362;p109"/>
              <p:cNvSpPr/>
              <p:nvPr/>
            </p:nvSpPr>
            <p:spPr>
              <a:xfrm>
                <a:off x="3561080" y="1720842"/>
                <a:ext cx="170434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3" name="Google Shape;1363;p109"/>
              <p:cNvSpPr/>
              <p:nvPr/>
            </p:nvSpPr>
            <p:spPr>
              <a:xfrm>
                <a:off x="5265420" y="1720842"/>
                <a:ext cx="170434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4" name="Google Shape;1364;p109"/>
              <p:cNvSpPr/>
              <p:nvPr/>
            </p:nvSpPr>
            <p:spPr>
              <a:xfrm>
                <a:off x="6969760" y="1720842"/>
                <a:ext cx="1704340" cy="304800"/>
              </a:xfrm>
              <a:prstGeom prst="rect">
                <a:avLst/>
              </a:prstGeom>
              <a:solidFill>
                <a:srgbClr val="F7C5C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5" name="Google Shape;1365;p109"/>
              <p:cNvSpPr/>
              <p:nvPr/>
            </p:nvSpPr>
            <p:spPr>
              <a:xfrm>
                <a:off x="8674100" y="1720842"/>
                <a:ext cx="1704340" cy="304800"/>
              </a:xfrm>
              <a:prstGeom prst="rect">
                <a:avLst/>
              </a:prstGeom>
              <a:solidFill>
                <a:srgbClr val="EF8D9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66" name="Google Shape;1366;p109"/>
            <p:cNvGrpSpPr/>
            <p:nvPr/>
          </p:nvGrpSpPr>
          <p:grpSpPr>
            <a:xfrm>
              <a:off x="0" y="1720842"/>
              <a:ext cx="304800" cy="304800"/>
              <a:chOff x="4748283" y="3386554"/>
              <a:chExt cx="548640" cy="548640"/>
            </a:xfrm>
          </p:grpSpPr>
          <p:sp>
            <p:nvSpPr>
              <p:cNvPr id="1367" name="Google Shape;1367;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8" name="Google Shape;1368;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69" name="Google Shape;1369;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70" name="Google Shape;1370;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71" name="Google Shape;1371;p109"/>
            <p:cNvGrpSpPr/>
            <p:nvPr/>
          </p:nvGrpSpPr>
          <p:grpSpPr>
            <a:xfrm>
              <a:off x="11887200" y="1720842"/>
              <a:ext cx="304800" cy="304800"/>
              <a:chOff x="11887200" y="3048000"/>
              <a:chExt cx="304800" cy="304800"/>
            </a:xfrm>
          </p:grpSpPr>
          <p:sp>
            <p:nvSpPr>
              <p:cNvPr id="1372" name="Google Shape;1372;p109"/>
              <p:cNvSpPr/>
              <p:nvPr/>
            </p:nvSpPr>
            <p:spPr>
              <a:xfrm>
                <a:off x="12039600" y="32004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73" name="Google Shape;1373;p109"/>
              <p:cNvSpPr/>
              <p:nvPr/>
            </p:nvSpPr>
            <p:spPr>
              <a:xfrm>
                <a:off x="11887200" y="32004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74" name="Google Shape;1374;p109"/>
              <p:cNvSpPr/>
              <p:nvPr/>
            </p:nvSpPr>
            <p:spPr>
              <a:xfrm>
                <a:off x="12039600" y="3048000"/>
                <a:ext cx="152400" cy="15240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75" name="Google Shape;1375;p109"/>
              <p:cNvSpPr/>
              <p:nvPr/>
            </p:nvSpPr>
            <p:spPr>
              <a:xfrm>
                <a:off x="11887200" y="3048000"/>
                <a:ext cx="152400" cy="15240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76" name="Google Shape;1376;p109"/>
            <p:cNvGrpSpPr/>
            <p:nvPr/>
          </p:nvGrpSpPr>
          <p:grpSpPr>
            <a:xfrm>
              <a:off x="1984915" y="1720842"/>
              <a:ext cx="304800" cy="304800"/>
              <a:chOff x="4748283" y="3386554"/>
              <a:chExt cx="548640" cy="548640"/>
            </a:xfrm>
          </p:grpSpPr>
          <p:sp>
            <p:nvSpPr>
              <p:cNvPr id="1377" name="Google Shape;1377;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78" name="Google Shape;1378;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79" name="Google Shape;1379;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80" name="Google Shape;1380;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81" name="Google Shape;1381;p109"/>
            <p:cNvGrpSpPr/>
            <p:nvPr/>
          </p:nvGrpSpPr>
          <p:grpSpPr>
            <a:xfrm>
              <a:off x="3962829" y="1720842"/>
              <a:ext cx="304800" cy="304800"/>
              <a:chOff x="4748283" y="3386554"/>
              <a:chExt cx="548640" cy="548640"/>
            </a:xfrm>
          </p:grpSpPr>
          <p:sp>
            <p:nvSpPr>
              <p:cNvPr id="1382" name="Google Shape;1382;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83" name="Google Shape;1383;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84" name="Google Shape;1384;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85" name="Google Shape;1385;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86" name="Google Shape;1386;p109"/>
            <p:cNvGrpSpPr/>
            <p:nvPr/>
          </p:nvGrpSpPr>
          <p:grpSpPr>
            <a:xfrm>
              <a:off x="5941695" y="1720842"/>
              <a:ext cx="304800" cy="304800"/>
              <a:chOff x="4748283" y="3386554"/>
              <a:chExt cx="548640" cy="548640"/>
            </a:xfrm>
          </p:grpSpPr>
          <p:sp>
            <p:nvSpPr>
              <p:cNvPr id="1387" name="Google Shape;1387;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88" name="Google Shape;1388;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89" name="Google Shape;1389;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0" name="Google Shape;1390;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91" name="Google Shape;1391;p109"/>
            <p:cNvGrpSpPr/>
            <p:nvPr/>
          </p:nvGrpSpPr>
          <p:grpSpPr>
            <a:xfrm>
              <a:off x="7925379" y="1720842"/>
              <a:ext cx="304800" cy="304800"/>
              <a:chOff x="4748283" y="3386554"/>
              <a:chExt cx="548640" cy="548640"/>
            </a:xfrm>
          </p:grpSpPr>
          <p:sp>
            <p:nvSpPr>
              <p:cNvPr id="1392" name="Google Shape;1392;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3" name="Google Shape;1393;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4" name="Google Shape;1394;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5" name="Google Shape;1395;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nvGrpSpPr>
            <p:cNvPr id="1396" name="Google Shape;1396;p109"/>
            <p:cNvGrpSpPr/>
            <p:nvPr/>
          </p:nvGrpSpPr>
          <p:grpSpPr>
            <a:xfrm>
              <a:off x="9906579" y="1720842"/>
              <a:ext cx="304800" cy="304800"/>
              <a:chOff x="4748283" y="3386554"/>
              <a:chExt cx="548640" cy="548640"/>
            </a:xfrm>
          </p:grpSpPr>
          <p:sp>
            <p:nvSpPr>
              <p:cNvPr id="1397" name="Google Shape;1397;p109"/>
              <p:cNvSpPr/>
              <p:nvPr/>
            </p:nvSpPr>
            <p:spPr>
              <a:xfrm>
                <a:off x="5022603" y="366087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8" name="Google Shape;1398;p109"/>
              <p:cNvSpPr/>
              <p:nvPr/>
            </p:nvSpPr>
            <p:spPr>
              <a:xfrm>
                <a:off x="4748283" y="366087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399" name="Google Shape;1399;p109"/>
              <p:cNvSpPr/>
              <p:nvPr/>
            </p:nvSpPr>
            <p:spPr>
              <a:xfrm>
                <a:off x="5022603" y="3386554"/>
                <a:ext cx="274320" cy="274320"/>
              </a:xfrm>
              <a:prstGeom prst="rect">
                <a:avLst/>
              </a:prstGeom>
              <a:solidFill>
                <a:srgbClr val="7B112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sp>
            <p:nvSpPr>
              <p:cNvPr id="1400" name="Google Shape;1400;p109"/>
              <p:cNvSpPr/>
              <p:nvPr/>
            </p:nvSpPr>
            <p:spPr>
              <a:xfrm>
                <a:off x="4748283" y="3386554"/>
                <a:ext cx="274320" cy="274320"/>
              </a:xfrm>
              <a:prstGeom prst="rect">
                <a:avLst/>
              </a:prstGeom>
              <a:solidFill>
                <a:srgbClr val="520B17"/>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rgbClr val="FFFFFF"/>
                  </a:solidFill>
                  <a:latin typeface="Arial"/>
                  <a:ea typeface="Arial"/>
                  <a:cs typeface="Arial"/>
                  <a:sym typeface="Arial"/>
                </a:endParaRPr>
              </a:p>
            </p:txBody>
          </p:sp>
        </p:grpSp>
      </p:grpSp>
      <p:sp>
        <p:nvSpPr>
          <p:cNvPr id="1401" name="Google Shape;1401;p109"/>
          <p:cNvSpPr txBox="1"/>
          <p:nvPr/>
        </p:nvSpPr>
        <p:spPr>
          <a:xfrm>
            <a:off x="304800" y="3126887"/>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6 column</a:t>
            </a:r>
            <a:endParaRPr/>
          </a:p>
        </p:txBody>
      </p:sp>
      <p:sp>
        <p:nvSpPr>
          <p:cNvPr id="1402" name="Google Shape;1402;p109"/>
          <p:cNvSpPr txBox="1"/>
          <p:nvPr/>
        </p:nvSpPr>
        <p:spPr>
          <a:xfrm>
            <a:off x="304800" y="3823113"/>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5 column</a:t>
            </a:r>
            <a:endParaRPr/>
          </a:p>
        </p:txBody>
      </p:sp>
      <p:sp>
        <p:nvSpPr>
          <p:cNvPr id="1403" name="Google Shape;1403;p109"/>
          <p:cNvSpPr txBox="1"/>
          <p:nvPr/>
        </p:nvSpPr>
        <p:spPr>
          <a:xfrm>
            <a:off x="304800" y="4456624"/>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4 column</a:t>
            </a:r>
            <a:endParaRPr/>
          </a:p>
        </p:txBody>
      </p:sp>
      <p:sp>
        <p:nvSpPr>
          <p:cNvPr id="1404" name="Google Shape;1404;p109"/>
          <p:cNvSpPr txBox="1"/>
          <p:nvPr/>
        </p:nvSpPr>
        <p:spPr>
          <a:xfrm>
            <a:off x="304800" y="5094905"/>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3 column</a:t>
            </a:r>
            <a:endParaRPr/>
          </a:p>
        </p:txBody>
      </p:sp>
      <p:sp>
        <p:nvSpPr>
          <p:cNvPr id="1405" name="Google Shape;1405;p109"/>
          <p:cNvSpPr txBox="1"/>
          <p:nvPr/>
        </p:nvSpPr>
        <p:spPr>
          <a:xfrm>
            <a:off x="304800" y="5751326"/>
            <a:ext cx="621965" cy="184666"/>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200"/>
              <a:buFont typeface="Arial"/>
              <a:buNone/>
            </a:pPr>
            <a:r>
              <a:rPr b="0" i="0" lang="en-US" sz="1200" u="none" cap="none" strike="noStrike">
                <a:solidFill>
                  <a:schemeClr val="dk1"/>
                </a:solidFill>
                <a:latin typeface="Arial"/>
                <a:ea typeface="Arial"/>
                <a:cs typeface="Arial"/>
                <a:sym typeface="Arial"/>
              </a:rPr>
              <a:t>2 column</a:t>
            </a:r>
            <a:endParaRPr/>
          </a:p>
        </p:txBody>
      </p:sp>
      <p:sp>
        <p:nvSpPr>
          <p:cNvPr id="1406" name="Google Shape;1406;p109"/>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407" name="Google Shape;1407;p109"/>
          <p:cNvSpPr txBox="1"/>
          <p:nvPr>
            <p:ph idx="11" type="ftr"/>
          </p:nvPr>
        </p:nvSpPr>
        <p:spPr>
          <a:xfrm>
            <a:off x="304799" y="6553201"/>
            <a:ext cx="36576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grpSp>
        <p:nvGrpSpPr>
          <p:cNvPr id="1408" name="Google Shape;1408;p109"/>
          <p:cNvGrpSpPr/>
          <p:nvPr/>
        </p:nvGrpSpPr>
        <p:grpSpPr>
          <a:xfrm>
            <a:off x="300227" y="876301"/>
            <a:ext cx="11586972" cy="5676899"/>
            <a:chOff x="300227" y="876301"/>
            <a:chExt cx="11586972" cy="5676899"/>
          </a:xfrm>
        </p:grpSpPr>
        <p:sp>
          <p:nvSpPr>
            <p:cNvPr id="1409" name="Google Shape;1409;p109"/>
            <p:cNvSpPr/>
            <p:nvPr/>
          </p:nvSpPr>
          <p:spPr>
            <a:xfrm>
              <a:off x="300227" y="876301"/>
              <a:ext cx="11586972" cy="5676899"/>
            </a:xfrm>
            <a:prstGeom prst="rect">
              <a:avLst/>
            </a:prstGeom>
            <a:noFill/>
            <a:ln cap="flat" cmpd="sng" w="12700">
              <a:solidFill>
                <a:srgbClr val="969A9C"/>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cxnSp>
          <p:nvCxnSpPr>
            <p:cNvPr id="1410" name="Google Shape;1410;p109"/>
            <p:cNvCxnSpPr/>
            <p:nvPr/>
          </p:nvCxnSpPr>
          <p:spPr>
            <a:xfrm>
              <a:off x="474651" y="876301"/>
              <a:ext cx="0" cy="174504"/>
            </a:xfrm>
            <a:prstGeom prst="straightConnector1">
              <a:avLst/>
            </a:prstGeom>
            <a:noFill/>
            <a:ln cap="flat" cmpd="sng" w="12700">
              <a:solidFill>
                <a:schemeClr val="accent5"/>
              </a:solidFill>
              <a:prstDash val="solid"/>
              <a:miter lim="800000"/>
              <a:headEnd len="sm" w="sm" type="none"/>
              <a:tailEnd len="med" w="med" type="stealth"/>
            </a:ln>
          </p:spPr>
        </p:cxnSp>
        <p:sp>
          <p:nvSpPr>
            <p:cNvPr id="1411" name="Google Shape;1411;p109"/>
            <p:cNvSpPr txBox="1"/>
            <p:nvPr/>
          </p:nvSpPr>
          <p:spPr>
            <a:xfrm>
              <a:off x="579276" y="905884"/>
              <a:ext cx="3517997" cy="174504"/>
            </a:xfrm>
            <a:prstGeom prst="rect">
              <a:avLst/>
            </a:prstGeom>
            <a:noFill/>
            <a:ln>
              <a:noFill/>
            </a:ln>
          </p:spPr>
          <p:txBody>
            <a:bodyPr anchorCtr="0" anchor="t" bIns="0" lIns="0" spcFirstLastPara="1" rIns="0" wrap="square" tIns="0">
              <a:normAutofit/>
            </a:bodyPr>
            <a:lstStyle/>
            <a:p>
              <a:pPr indent="0" lvl="0" marL="0" marR="0" rtl="0" algn="l">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Safe zone</a:t>
              </a:r>
              <a:endParaRPr/>
            </a:p>
          </p:txBody>
        </p:sp>
        <p:cxnSp>
          <p:nvCxnSpPr>
            <p:cNvPr id="1412" name="Google Shape;1412;p109"/>
            <p:cNvCxnSpPr/>
            <p:nvPr/>
          </p:nvCxnSpPr>
          <p:spPr>
            <a:xfrm>
              <a:off x="474651" y="1455311"/>
              <a:ext cx="0" cy="174504"/>
            </a:xfrm>
            <a:prstGeom prst="straightConnector1">
              <a:avLst/>
            </a:prstGeom>
            <a:noFill/>
            <a:ln cap="flat" cmpd="sng" w="12700">
              <a:solidFill>
                <a:schemeClr val="accent5"/>
              </a:solidFill>
              <a:prstDash val="solid"/>
              <a:miter lim="800000"/>
              <a:headEnd len="sm" w="sm" type="none"/>
              <a:tailEnd len="med" w="med" type="stealth"/>
            </a:ln>
          </p:spPr>
        </p:cxnSp>
        <p:sp>
          <p:nvSpPr>
            <p:cNvPr id="1413" name="Google Shape;1413;p109"/>
            <p:cNvSpPr txBox="1"/>
            <p:nvPr/>
          </p:nvSpPr>
          <p:spPr>
            <a:xfrm>
              <a:off x="579276" y="1484894"/>
              <a:ext cx="3517997" cy="174504"/>
            </a:xfrm>
            <a:prstGeom prst="rect">
              <a:avLst/>
            </a:prstGeom>
            <a:noFill/>
            <a:ln>
              <a:noFill/>
            </a:ln>
          </p:spPr>
          <p:txBody>
            <a:bodyPr anchorCtr="0" anchor="t" bIns="0" lIns="0" spcFirstLastPara="1" rIns="0" wrap="square" tIns="0">
              <a:normAutofit/>
            </a:bodyPr>
            <a:lstStyle/>
            <a:p>
              <a:pPr indent="0" lvl="0" marL="0" marR="0" rtl="0" algn="l">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Safe zone with sub-title</a:t>
              </a:r>
              <a:endParaRPr/>
            </a:p>
          </p:txBody>
        </p:sp>
        <p:cxnSp>
          <p:nvCxnSpPr>
            <p:cNvPr id="1414" name="Google Shape;1414;p109"/>
            <p:cNvCxnSpPr/>
            <p:nvPr/>
          </p:nvCxnSpPr>
          <p:spPr>
            <a:xfrm>
              <a:off x="300227" y="1455311"/>
              <a:ext cx="11586972" cy="0"/>
            </a:xfrm>
            <a:prstGeom prst="straightConnector1">
              <a:avLst/>
            </a:prstGeom>
            <a:noFill/>
            <a:ln cap="flat" cmpd="sng" w="12700">
              <a:solidFill>
                <a:srgbClr val="969A9C"/>
              </a:solidFill>
              <a:prstDash val="dash"/>
              <a:miter lim="800000"/>
              <a:headEnd len="sm" w="sm" type="none"/>
              <a:tailEnd len="sm" w="sm" type="none"/>
            </a:ln>
          </p:spPr>
        </p:cxnSp>
      </p:grpSp>
      <p:grpSp>
        <p:nvGrpSpPr>
          <p:cNvPr id="1415" name="Google Shape;1415;p109"/>
          <p:cNvGrpSpPr/>
          <p:nvPr/>
        </p:nvGrpSpPr>
        <p:grpSpPr>
          <a:xfrm>
            <a:off x="2083982" y="1584073"/>
            <a:ext cx="8024037" cy="1628059"/>
            <a:chOff x="2105247" y="1591161"/>
            <a:chExt cx="8024037" cy="1628059"/>
          </a:xfrm>
        </p:grpSpPr>
        <p:pic>
          <p:nvPicPr>
            <p:cNvPr id="1416" name="Google Shape;1416;p109"/>
            <p:cNvPicPr preferRelativeResize="0"/>
            <p:nvPr/>
          </p:nvPicPr>
          <p:blipFill rotWithShape="1">
            <a:blip r:embed="rId2">
              <a:alphaModFix/>
            </a:blip>
            <a:srcRect b="0" l="0" r="0" t="0"/>
            <a:stretch/>
          </p:blipFill>
          <p:spPr>
            <a:xfrm>
              <a:off x="3874331" y="1591161"/>
              <a:ext cx="4443338" cy="1542319"/>
            </a:xfrm>
            <a:prstGeom prst="rect">
              <a:avLst/>
            </a:prstGeom>
            <a:noFill/>
            <a:ln>
              <a:noFill/>
            </a:ln>
          </p:spPr>
        </p:pic>
        <p:sp>
          <p:nvSpPr>
            <p:cNvPr id="1417" name="Google Shape;1417;p109"/>
            <p:cNvSpPr/>
            <p:nvPr/>
          </p:nvSpPr>
          <p:spPr>
            <a:xfrm>
              <a:off x="2105247" y="1611455"/>
              <a:ext cx="8024037" cy="1607765"/>
            </a:xfrm>
            <a:prstGeom prst="parallelogram">
              <a:avLst>
                <a:gd fmla="val 31844" name="adj"/>
              </a:avLst>
            </a:prstGeom>
            <a:noFill/>
            <a:ln cap="flat" cmpd="sng" w="9525">
              <a:solidFill>
                <a:srgbClr val="969A9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Arial"/>
                  <a:ea typeface="Arial"/>
                  <a:cs typeface="Arial"/>
                  <a:sym typeface="Arial"/>
                </a:rPr>
                <a:t>     </a:t>
              </a:r>
              <a:endParaRPr/>
            </a:p>
          </p:txBody>
        </p:sp>
        <p:cxnSp>
          <p:nvCxnSpPr>
            <p:cNvPr id="1418" name="Google Shape;1418;p109"/>
            <p:cNvCxnSpPr/>
            <p:nvPr/>
          </p:nvCxnSpPr>
          <p:spPr>
            <a:xfrm flipH="1" rot="10800000">
              <a:off x="6265284" y="1611455"/>
              <a:ext cx="516531" cy="1607765"/>
            </a:xfrm>
            <a:prstGeom prst="straightConnector1">
              <a:avLst/>
            </a:prstGeom>
            <a:noFill/>
            <a:ln cap="flat" cmpd="sng" w="9525">
              <a:solidFill>
                <a:srgbClr val="969A9C"/>
              </a:solidFill>
              <a:prstDash val="solid"/>
              <a:round/>
              <a:headEnd len="sm" w="sm" type="none"/>
              <a:tailEnd len="sm" w="sm" type="none"/>
            </a:ln>
          </p:spPr>
        </p:cxnSp>
        <p:sp>
          <p:nvSpPr>
            <p:cNvPr id="1419" name="Google Shape;1419;p109"/>
            <p:cNvSpPr txBox="1"/>
            <p:nvPr/>
          </p:nvSpPr>
          <p:spPr>
            <a:xfrm>
              <a:off x="2682698" y="2296374"/>
              <a:ext cx="873729" cy="174504"/>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Angle Guide</a:t>
              </a:r>
              <a:endParaRPr/>
            </a:p>
          </p:txBody>
        </p:sp>
        <p:sp>
          <p:nvSpPr>
            <p:cNvPr id="1420" name="Google Shape;1420;p109"/>
            <p:cNvSpPr txBox="1"/>
            <p:nvPr/>
          </p:nvSpPr>
          <p:spPr>
            <a:xfrm>
              <a:off x="8580213" y="2296374"/>
              <a:ext cx="873729" cy="174504"/>
            </a:xfrm>
            <a:prstGeom prst="rect">
              <a:avLst/>
            </a:prstGeom>
            <a:noFill/>
            <a:ln>
              <a:noFill/>
            </a:ln>
          </p:spPr>
          <p:txBody>
            <a:bodyPr anchorCtr="0" anchor="t" bIns="0" lIns="0" spcFirstLastPara="1" rIns="0" wrap="square" tIns="0">
              <a:normAutofit/>
            </a:bodyPr>
            <a:lstStyle/>
            <a:p>
              <a:pPr indent="0" lvl="0" marL="0" marR="0" rtl="0" algn="ctr">
                <a:lnSpc>
                  <a:spcPct val="120000"/>
                </a:lnSpc>
                <a:spcBef>
                  <a:spcPts val="0"/>
                </a:spcBef>
                <a:spcAft>
                  <a:spcPts val="0"/>
                </a:spcAft>
                <a:buClr>
                  <a:schemeClr val="dk2"/>
                </a:buClr>
                <a:buSzPts val="1050"/>
                <a:buFont typeface="Arial"/>
                <a:buNone/>
              </a:pPr>
              <a:r>
                <a:rPr lang="en-US" sz="1050">
                  <a:solidFill>
                    <a:schemeClr val="dk1"/>
                  </a:solidFill>
                  <a:latin typeface="Arial"/>
                  <a:ea typeface="Arial"/>
                  <a:cs typeface="Arial"/>
                  <a:sym typeface="Arial"/>
                </a:rPr>
                <a:t>Angle Guide</a:t>
              </a:r>
              <a:endParaRPr/>
            </a:p>
          </p:txBody>
        </p:sp>
        <p:cxnSp>
          <p:nvCxnSpPr>
            <p:cNvPr id="1421" name="Google Shape;1421;p109"/>
            <p:cNvCxnSpPr/>
            <p:nvPr/>
          </p:nvCxnSpPr>
          <p:spPr>
            <a:xfrm flipH="1" rot="10800000">
              <a:off x="3649675" y="1611455"/>
              <a:ext cx="516531" cy="1607765"/>
            </a:xfrm>
            <a:prstGeom prst="straightConnector1">
              <a:avLst/>
            </a:prstGeom>
            <a:noFill/>
            <a:ln cap="flat" cmpd="sng" w="9525">
              <a:solidFill>
                <a:srgbClr val="969A9C"/>
              </a:solidFill>
              <a:prstDash val="solid"/>
              <a:round/>
              <a:headEnd len="sm" w="sm" type="none"/>
              <a:tailEnd len="sm" w="sm" type="none"/>
            </a:ln>
          </p:spPr>
        </p:cxnSp>
        <p:cxnSp>
          <p:nvCxnSpPr>
            <p:cNvPr id="1422" name="Google Shape;1422;p109"/>
            <p:cNvCxnSpPr/>
            <p:nvPr/>
          </p:nvCxnSpPr>
          <p:spPr>
            <a:xfrm flipH="1" rot="10800000">
              <a:off x="7921380" y="1611455"/>
              <a:ext cx="516531" cy="1607765"/>
            </a:xfrm>
            <a:prstGeom prst="straightConnector1">
              <a:avLst/>
            </a:prstGeom>
            <a:noFill/>
            <a:ln cap="flat" cmpd="sng" w="9525">
              <a:solidFill>
                <a:srgbClr val="969A9C"/>
              </a:solidFill>
              <a:prstDash val="solid"/>
              <a:round/>
              <a:headEnd len="sm" w="sm" type="none"/>
              <a:tailEnd len="sm" w="sm" type="none"/>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4" name="Shape 134"/>
        <p:cNvGrpSpPr/>
        <p:nvPr/>
      </p:nvGrpSpPr>
      <p:grpSpPr>
        <a:xfrm>
          <a:off x="0" y="0"/>
          <a:ext cx="0" cy="0"/>
          <a:chOff x="0" y="0"/>
          <a:chExt cx="0" cy="0"/>
        </a:xfrm>
      </p:grpSpPr>
      <p:sp>
        <p:nvSpPr>
          <p:cNvPr id="135" name="Google Shape;135;p161"/>
          <p:cNvSpPr txBox="1"/>
          <p:nvPr>
            <p:ph type="title"/>
          </p:nvPr>
        </p:nvSpPr>
        <p:spPr>
          <a:xfrm>
            <a:off x="1391873"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61"/>
          <p:cNvSpPr txBox="1"/>
          <p:nvPr>
            <p:ph idx="1" type="body"/>
          </p:nvPr>
        </p:nvSpPr>
        <p:spPr>
          <a:xfrm>
            <a:off x="1882817" y="2316009"/>
            <a:ext cx="4076199" cy="639762"/>
          </a:xfrm>
          <a:prstGeom prst="rect">
            <a:avLst/>
          </a:prstGeom>
          <a:noFill/>
          <a:ln>
            <a:noFill/>
          </a:ln>
        </p:spPr>
        <p:txBody>
          <a:bodyPr anchorCtr="0" anchor="b" bIns="52150" lIns="104300" spcFirstLastPara="1" rIns="104300" wrap="square" tIns="52150">
            <a:noAutofit/>
          </a:bodyPr>
          <a:lstStyle>
            <a:lvl1pPr indent="-228600" lvl="0" marL="457200" algn="l">
              <a:spcBef>
                <a:spcPts val="367"/>
              </a:spcBef>
              <a:spcAft>
                <a:spcPts val="0"/>
              </a:spcAft>
              <a:buSzPts val="1396"/>
              <a:buNone/>
              <a:defRPr b="1" sz="1837">
                <a:solidFill>
                  <a:schemeClr val="accent1"/>
                </a:solidFill>
              </a:defRPr>
            </a:lvl1pPr>
            <a:lvl2pPr indent="-228600" lvl="1" marL="914400" algn="l">
              <a:spcBef>
                <a:spcPts val="313"/>
              </a:spcBef>
              <a:spcAft>
                <a:spcPts val="0"/>
              </a:spcAft>
              <a:buSzPts val="1189"/>
              <a:buNone/>
              <a:defRPr b="1" sz="1565"/>
            </a:lvl2pPr>
            <a:lvl3pPr indent="-228600" lvl="2" marL="1371600" algn="l">
              <a:spcBef>
                <a:spcPts val="286"/>
              </a:spcBef>
              <a:spcAft>
                <a:spcPts val="0"/>
              </a:spcAft>
              <a:buSzPts val="1086"/>
              <a:buNone/>
              <a:defRPr b="1" sz="1429"/>
            </a:lvl3pPr>
            <a:lvl4pPr indent="-228600" lvl="3" marL="1828800" algn="l">
              <a:spcBef>
                <a:spcPts val="245"/>
              </a:spcBef>
              <a:spcAft>
                <a:spcPts val="0"/>
              </a:spcAft>
              <a:buSzPts val="931"/>
              <a:buNone/>
              <a:defRPr b="1" sz="1225"/>
            </a:lvl4pPr>
            <a:lvl5pPr indent="-228600" lvl="4" marL="2286000" algn="l">
              <a:spcBef>
                <a:spcPts val="245"/>
              </a:spcBef>
              <a:spcAft>
                <a:spcPts val="0"/>
              </a:spcAft>
              <a:buSzPts val="931"/>
              <a:buNone/>
              <a:defRPr b="1" sz="1225"/>
            </a:lvl5pPr>
            <a:lvl6pPr indent="-228600" lvl="5" marL="2743200" algn="l">
              <a:spcBef>
                <a:spcPts val="245"/>
              </a:spcBef>
              <a:spcAft>
                <a:spcPts val="0"/>
              </a:spcAft>
              <a:buSzPts val="931"/>
              <a:buNone/>
              <a:defRPr b="1" sz="1225"/>
            </a:lvl6pPr>
            <a:lvl7pPr indent="-228600" lvl="6" marL="3200400" algn="l">
              <a:spcBef>
                <a:spcPts val="245"/>
              </a:spcBef>
              <a:spcAft>
                <a:spcPts val="0"/>
              </a:spcAft>
              <a:buSzPts val="931"/>
              <a:buNone/>
              <a:defRPr b="1" sz="1225"/>
            </a:lvl7pPr>
            <a:lvl8pPr indent="-228600" lvl="7" marL="3657600" algn="l">
              <a:spcBef>
                <a:spcPts val="245"/>
              </a:spcBef>
              <a:spcAft>
                <a:spcPts val="0"/>
              </a:spcAft>
              <a:buSzPts val="931"/>
              <a:buNone/>
              <a:defRPr b="1" sz="1225"/>
            </a:lvl8pPr>
            <a:lvl9pPr indent="-228600" lvl="8" marL="4114800" algn="l">
              <a:spcBef>
                <a:spcPts val="245"/>
              </a:spcBef>
              <a:spcAft>
                <a:spcPts val="0"/>
              </a:spcAft>
              <a:buSzPts val="931"/>
              <a:buNone/>
              <a:defRPr b="1" sz="1225"/>
            </a:lvl9pPr>
          </a:lstStyle>
          <a:p/>
        </p:txBody>
      </p:sp>
      <p:sp>
        <p:nvSpPr>
          <p:cNvPr id="137" name="Google Shape;137;p161"/>
          <p:cNvSpPr txBox="1"/>
          <p:nvPr>
            <p:ph idx="2" type="body"/>
          </p:nvPr>
        </p:nvSpPr>
        <p:spPr>
          <a:xfrm>
            <a:off x="1388963" y="2974698"/>
            <a:ext cx="4559808" cy="2835797"/>
          </a:xfrm>
          <a:prstGeom prst="rect">
            <a:avLst/>
          </a:prstGeom>
          <a:noFill/>
          <a:ln>
            <a:noFill/>
          </a:ln>
        </p:spPr>
        <p:txBody>
          <a:bodyPr anchorCtr="0" anchor="t" bIns="52150" lIns="104300" spcFirstLastPara="1" rIns="104300" wrap="square" tIns="52150">
            <a:noAutofit/>
          </a:bodyPr>
          <a:lstStyle>
            <a:lvl1pPr indent="-317253" lvl="0" marL="457200" algn="l">
              <a:spcBef>
                <a:spcPts val="367"/>
              </a:spcBef>
              <a:spcAft>
                <a:spcPts val="0"/>
              </a:spcAft>
              <a:buSzPts val="1396"/>
              <a:buChar char="🞇"/>
              <a:defRPr sz="1837"/>
            </a:lvl1pPr>
            <a:lvl2pPr indent="-304126" lvl="1" marL="914400" algn="l">
              <a:spcBef>
                <a:spcPts val="313"/>
              </a:spcBef>
              <a:spcAft>
                <a:spcPts val="0"/>
              </a:spcAft>
              <a:buSzPts val="1189"/>
              <a:buChar char="🞇"/>
              <a:defRPr sz="1565"/>
            </a:lvl2pPr>
            <a:lvl3pPr indent="-297563" lvl="2" marL="1371600" algn="l">
              <a:spcBef>
                <a:spcPts val="286"/>
              </a:spcBef>
              <a:spcAft>
                <a:spcPts val="0"/>
              </a:spcAft>
              <a:buSzPts val="1086"/>
              <a:buChar char="🞇"/>
              <a:defRPr sz="1429"/>
            </a:lvl3pPr>
            <a:lvl4pPr indent="-287718" lvl="3" marL="1828800" algn="l">
              <a:spcBef>
                <a:spcPts val="245"/>
              </a:spcBef>
              <a:spcAft>
                <a:spcPts val="0"/>
              </a:spcAft>
              <a:buSzPts val="931"/>
              <a:buChar char="🞇"/>
              <a:defRPr sz="1225"/>
            </a:lvl4pPr>
            <a:lvl5pPr indent="-287718" lvl="4" marL="2286000" algn="l">
              <a:spcBef>
                <a:spcPts val="245"/>
              </a:spcBef>
              <a:spcAft>
                <a:spcPts val="0"/>
              </a:spcAft>
              <a:buSzPts val="931"/>
              <a:buChar char="🞇"/>
              <a:defRPr sz="1225"/>
            </a:lvl5pPr>
            <a:lvl6pPr indent="-287718" lvl="5" marL="2743200" algn="l">
              <a:spcBef>
                <a:spcPts val="245"/>
              </a:spcBef>
              <a:spcAft>
                <a:spcPts val="0"/>
              </a:spcAft>
              <a:buSzPts val="931"/>
              <a:buChar char="🞇"/>
              <a:defRPr sz="1225"/>
            </a:lvl6pPr>
            <a:lvl7pPr indent="-287718" lvl="6" marL="3200400" algn="l">
              <a:spcBef>
                <a:spcPts val="245"/>
              </a:spcBef>
              <a:spcAft>
                <a:spcPts val="0"/>
              </a:spcAft>
              <a:buSzPts val="931"/>
              <a:buChar char="🞇"/>
              <a:defRPr sz="1225"/>
            </a:lvl7pPr>
            <a:lvl8pPr indent="-287718" lvl="7" marL="3657600" algn="l">
              <a:spcBef>
                <a:spcPts val="245"/>
              </a:spcBef>
              <a:spcAft>
                <a:spcPts val="0"/>
              </a:spcAft>
              <a:buSzPts val="931"/>
              <a:buChar char="🞇"/>
              <a:defRPr sz="1225"/>
            </a:lvl8pPr>
            <a:lvl9pPr indent="-287718" lvl="8" marL="4114800" algn="l">
              <a:spcBef>
                <a:spcPts val="245"/>
              </a:spcBef>
              <a:spcAft>
                <a:spcPts val="0"/>
              </a:spcAft>
              <a:buSzPts val="931"/>
              <a:buChar char="🞇"/>
              <a:defRPr sz="1225"/>
            </a:lvl9pPr>
          </a:lstStyle>
          <a:p/>
        </p:txBody>
      </p:sp>
      <p:sp>
        <p:nvSpPr>
          <p:cNvPr id="138" name="Google Shape;138;p161"/>
          <p:cNvSpPr txBox="1"/>
          <p:nvPr>
            <p:ph idx="3" type="body"/>
          </p:nvPr>
        </p:nvSpPr>
        <p:spPr>
          <a:xfrm>
            <a:off x="6682454" y="2316011"/>
            <a:ext cx="4074289" cy="639762"/>
          </a:xfrm>
          <a:prstGeom prst="rect">
            <a:avLst/>
          </a:prstGeom>
          <a:noFill/>
          <a:ln>
            <a:noFill/>
          </a:ln>
        </p:spPr>
        <p:txBody>
          <a:bodyPr anchorCtr="0" anchor="b" bIns="52150" lIns="104300" spcFirstLastPara="1" rIns="104300" wrap="square" tIns="52150">
            <a:noAutofit/>
          </a:bodyPr>
          <a:lstStyle>
            <a:lvl1pPr indent="-228600" lvl="0" marL="457200" algn="l">
              <a:spcBef>
                <a:spcPts val="367"/>
              </a:spcBef>
              <a:spcAft>
                <a:spcPts val="0"/>
              </a:spcAft>
              <a:buSzPts val="1396"/>
              <a:buNone/>
              <a:defRPr b="1" sz="1837">
                <a:solidFill>
                  <a:schemeClr val="accent1"/>
                </a:solidFill>
              </a:defRPr>
            </a:lvl1pPr>
            <a:lvl2pPr indent="-228600" lvl="1" marL="914400" algn="l">
              <a:spcBef>
                <a:spcPts val="313"/>
              </a:spcBef>
              <a:spcAft>
                <a:spcPts val="0"/>
              </a:spcAft>
              <a:buSzPts val="1189"/>
              <a:buNone/>
              <a:defRPr b="1" sz="1565"/>
            </a:lvl2pPr>
            <a:lvl3pPr indent="-228600" lvl="2" marL="1371600" algn="l">
              <a:spcBef>
                <a:spcPts val="286"/>
              </a:spcBef>
              <a:spcAft>
                <a:spcPts val="0"/>
              </a:spcAft>
              <a:buSzPts val="1086"/>
              <a:buNone/>
              <a:defRPr b="1" sz="1429"/>
            </a:lvl3pPr>
            <a:lvl4pPr indent="-228600" lvl="3" marL="1828800" algn="l">
              <a:spcBef>
                <a:spcPts val="245"/>
              </a:spcBef>
              <a:spcAft>
                <a:spcPts val="0"/>
              </a:spcAft>
              <a:buSzPts val="931"/>
              <a:buNone/>
              <a:defRPr b="1" sz="1225"/>
            </a:lvl4pPr>
            <a:lvl5pPr indent="-228600" lvl="4" marL="2286000" algn="l">
              <a:spcBef>
                <a:spcPts val="245"/>
              </a:spcBef>
              <a:spcAft>
                <a:spcPts val="0"/>
              </a:spcAft>
              <a:buSzPts val="931"/>
              <a:buNone/>
              <a:defRPr b="1" sz="1225"/>
            </a:lvl5pPr>
            <a:lvl6pPr indent="-228600" lvl="5" marL="2743200" algn="l">
              <a:spcBef>
                <a:spcPts val="245"/>
              </a:spcBef>
              <a:spcAft>
                <a:spcPts val="0"/>
              </a:spcAft>
              <a:buSzPts val="931"/>
              <a:buNone/>
              <a:defRPr b="1" sz="1225"/>
            </a:lvl6pPr>
            <a:lvl7pPr indent="-228600" lvl="6" marL="3200400" algn="l">
              <a:spcBef>
                <a:spcPts val="245"/>
              </a:spcBef>
              <a:spcAft>
                <a:spcPts val="0"/>
              </a:spcAft>
              <a:buSzPts val="931"/>
              <a:buNone/>
              <a:defRPr b="1" sz="1225"/>
            </a:lvl7pPr>
            <a:lvl8pPr indent="-228600" lvl="7" marL="3657600" algn="l">
              <a:spcBef>
                <a:spcPts val="245"/>
              </a:spcBef>
              <a:spcAft>
                <a:spcPts val="0"/>
              </a:spcAft>
              <a:buSzPts val="931"/>
              <a:buNone/>
              <a:defRPr b="1" sz="1225"/>
            </a:lvl8pPr>
            <a:lvl9pPr indent="-228600" lvl="8" marL="4114800" algn="l">
              <a:spcBef>
                <a:spcPts val="245"/>
              </a:spcBef>
              <a:spcAft>
                <a:spcPts val="0"/>
              </a:spcAft>
              <a:buSzPts val="931"/>
              <a:buNone/>
              <a:defRPr b="1" sz="1225"/>
            </a:lvl9pPr>
          </a:lstStyle>
          <a:p/>
        </p:txBody>
      </p:sp>
      <p:sp>
        <p:nvSpPr>
          <p:cNvPr id="139" name="Google Shape;139;p161"/>
          <p:cNvSpPr txBox="1"/>
          <p:nvPr>
            <p:ph idx="4" type="body"/>
          </p:nvPr>
        </p:nvSpPr>
        <p:spPr>
          <a:xfrm>
            <a:off x="6193536" y="2974698"/>
            <a:ext cx="4559808" cy="2835797"/>
          </a:xfrm>
          <a:prstGeom prst="rect">
            <a:avLst/>
          </a:prstGeom>
          <a:noFill/>
          <a:ln>
            <a:noFill/>
          </a:ln>
        </p:spPr>
        <p:txBody>
          <a:bodyPr anchorCtr="0" anchor="t" bIns="52150" lIns="104300" spcFirstLastPara="1" rIns="104300" wrap="square" tIns="52150">
            <a:noAutofit/>
          </a:bodyPr>
          <a:lstStyle>
            <a:lvl1pPr indent="-317253" lvl="0" marL="457200" algn="l">
              <a:spcBef>
                <a:spcPts val="367"/>
              </a:spcBef>
              <a:spcAft>
                <a:spcPts val="0"/>
              </a:spcAft>
              <a:buSzPts val="1396"/>
              <a:buChar char="🞇"/>
              <a:defRPr sz="1837"/>
            </a:lvl1pPr>
            <a:lvl2pPr indent="-304126" lvl="1" marL="914400" algn="l">
              <a:spcBef>
                <a:spcPts val="313"/>
              </a:spcBef>
              <a:spcAft>
                <a:spcPts val="0"/>
              </a:spcAft>
              <a:buSzPts val="1189"/>
              <a:buChar char="🞇"/>
              <a:defRPr sz="1565"/>
            </a:lvl2pPr>
            <a:lvl3pPr indent="-297563" lvl="2" marL="1371600" algn="l">
              <a:spcBef>
                <a:spcPts val="286"/>
              </a:spcBef>
              <a:spcAft>
                <a:spcPts val="0"/>
              </a:spcAft>
              <a:buSzPts val="1086"/>
              <a:buChar char="🞇"/>
              <a:defRPr sz="1429"/>
            </a:lvl3pPr>
            <a:lvl4pPr indent="-287718" lvl="3" marL="1828800" algn="l">
              <a:spcBef>
                <a:spcPts val="245"/>
              </a:spcBef>
              <a:spcAft>
                <a:spcPts val="0"/>
              </a:spcAft>
              <a:buSzPts val="931"/>
              <a:buChar char="🞇"/>
              <a:defRPr sz="1225"/>
            </a:lvl4pPr>
            <a:lvl5pPr indent="-287718" lvl="4" marL="2286000" algn="l">
              <a:spcBef>
                <a:spcPts val="245"/>
              </a:spcBef>
              <a:spcAft>
                <a:spcPts val="0"/>
              </a:spcAft>
              <a:buSzPts val="931"/>
              <a:buChar char="🞇"/>
              <a:defRPr sz="1225"/>
            </a:lvl5pPr>
            <a:lvl6pPr indent="-287718" lvl="5" marL="2743200" algn="l">
              <a:spcBef>
                <a:spcPts val="245"/>
              </a:spcBef>
              <a:spcAft>
                <a:spcPts val="0"/>
              </a:spcAft>
              <a:buSzPts val="931"/>
              <a:buChar char="🞇"/>
              <a:defRPr sz="1225"/>
            </a:lvl6pPr>
            <a:lvl7pPr indent="-287718" lvl="6" marL="3200400" algn="l">
              <a:spcBef>
                <a:spcPts val="245"/>
              </a:spcBef>
              <a:spcAft>
                <a:spcPts val="0"/>
              </a:spcAft>
              <a:buSzPts val="931"/>
              <a:buChar char="🞇"/>
              <a:defRPr sz="1225"/>
            </a:lvl7pPr>
            <a:lvl8pPr indent="-287718" lvl="7" marL="3657600" algn="l">
              <a:spcBef>
                <a:spcPts val="245"/>
              </a:spcBef>
              <a:spcAft>
                <a:spcPts val="0"/>
              </a:spcAft>
              <a:buSzPts val="931"/>
              <a:buChar char="🞇"/>
              <a:defRPr sz="1225"/>
            </a:lvl8pPr>
            <a:lvl9pPr indent="-287718" lvl="8" marL="4114800" algn="l">
              <a:spcBef>
                <a:spcPts val="245"/>
              </a:spcBef>
              <a:spcAft>
                <a:spcPts val="0"/>
              </a:spcAft>
              <a:buSzPts val="931"/>
              <a:buChar char="🞇"/>
              <a:defRPr sz="1225"/>
            </a:lvl9pPr>
          </a:lstStyle>
          <a:p/>
        </p:txBody>
      </p:sp>
      <p:sp>
        <p:nvSpPr>
          <p:cNvPr id="140" name="Google Shape;140;p161"/>
          <p:cNvSpPr txBox="1"/>
          <p:nvPr>
            <p:ph idx="10" type="dt"/>
          </p:nvPr>
        </p:nvSpPr>
        <p:spPr>
          <a:xfrm>
            <a:off x="7996477"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61"/>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61"/>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953">
                <a:solidFill>
                  <a:srgbClr val="FEFEFE"/>
                </a:solidFill>
                <a:latin typeface="Century Gothic"/>
                <a:ea typeface="Century Gothic"/>
                <a:cs typeface="Century Gothic"/>
                <a:sym typeface="Century Gothic"/>
              </a:defRPr>
            </a:lvl1pPr>
            <a:lvl2pPr indent="0" lvl="1" marL="0" marR="0" algn="l">
              <a:spcBef>
                <a:spcPts val="0"/>
              </a:spcBef>
              <a:buNone/>
              <a:defRPr sz="953">
                <a:solidFill>
                  <a:srgbClr val="FEFEFE"/>
                </a:solidFill>
                <a:latin typeface="Century Gothic"/>
                <a:ea typeface="Century Gothic"/>
                <a:cs typeface="Century Gothic"/>
                <a:sym typeface="Century Gothic"/>
              </a:defRPr>
            </a:lvl2pPr>
            <a:lvl3pPr indent="0" lvl="2" marL="0" marR="0" algn="l">
              <a:spcBef>
                <a:spcPts val="0"/>
              </a:spcBef>
              <a:buNone/>
              <a:defRPr sz="953">
                <a:solidFill>
                  <a:srgbClr val="FEFEFE"/>
                </a:solidFill>
                <a:latin typeface="Century Gothic"/>
                <a:ea typeface="Century Gothic"/>
                <a:cs typeface="Century Gothic"/>
                <a:sym typeface="Century Gothic"/>
              </a:defRPr>
            </a:lvl3pPr>
            <a:lvl4pPr indent="0" lvl="3" marL="0" marR="0" algn="l">
              <a:spcBef>
                <a:spcPts val="0"/>
              </a:spcBef>
              <a:buNone/>
              <a:defRPr sz="953">
                <a:solidFill>
                  <a:srgbClr val="FEFEFE"/>
                </a:solidFill>
                <a:latin typeface="Century Gothic"/>
                <a:ea typeface="Century Gothic"/>
                <a:cs typeface="Century Gothic"/>
                <a:sym typeface="Century Gothic"/>
              </a:defRPr>
            </a:lvl4pPr>
            <a:lvl5pPr indent="0" lvl="4" marL="0" marR="0" algn="l">
              <a:spcBef>
                <a:spcPts val="0"/>
              </a:spcBef>
              <a:buNone/>
              <a:defRPr sz="953">
                <a:solidFill>
                  <a:srgbClr val="FEFEFE"/>
                </a:solidFill>
                <a:latin typeface="Century Gothic"/>
                <a:ea typeface="Century Gothic"/>
                <a:cs typeface="Century Gothic"/>
                <a:sym typeface="Century Gothic"/>
              </a:defRPr>
            </a:lvl5pPr>
            <a:lvl6pPr indent="0" lvl="5" marL="0" marR="0" algn="l">
              <a:spcBef>
                <a:spcPts val="0"/>
              </a:spcBef>
              <a:buNone/>
              <a:defRPr sz="953">
                <a:solidFill>
                  <a:srgbClr val="FEFEFE"/>
                </a:solidFill>
                <a:latin typeface="Century Gothic"/>
                <a:ea typeface="Century Gothic"/>
                <a:cs typeface="Century Gothic"/>
                <a:sym typeface="Century Gothic"/>
              </a:defRPr>
            </a:lvl6pPr>
            <a:lvl7pPr indent="0" lvl="6" marL="0" marR="0" algn="l">
              <a:spcBef>
                <a:spcPts val="0"/>
              </a:spcBef>
              <a:buNone/>
              <a:defRPr sz="953">
                <a:solidFill>
                  <a:srgbClr val="FEFEFE"/>
                </a:solidFill>
                <a:latin typeface="Century Gothic"/>
                <a:ea typeface="Century Gothic"/>
                <a:cs typeface="Century Gothic"/>
                <a:sym typeface="Century Gothic"/>
              </a:defRPr>
            </a:lvl7pPr>
            <a:lvl8pPr indent="0" lvl="7" marL="0" marR="0" algn="l">
              <a:spcBef>
                <a:spcPts val="0"/>
              </a:spcBef>
              <a:buNone/>
              <a:defRPr sz="953">
                <a:solidFill>
                  <a:srgbClr val="FEFEFE"/>
                </a:solidFill>
                <a:latin typeface="Century Gothic"/>
                <a:ea typeface="Century Gothic"/>
                <a:cs typeface="Century Gothic"/>
                <a:sym typeface="Century Gothic"/>
              </a:defRPr>
            </a:lvl8pPr>
            <a:lvl9pPr indent="0" lvl="8" marL="0" marR="0" algn="l">
              <a:spcBef>
                <a:spcPts val="0"/>
              </a:spcBef>
              <a:buNone/>
              <a:defRPr sz="953">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itle Only">
  <p:cSld name="9_Title Only">
    <p:spTree>
      <p:nvGrpSpPr>
        <p:cNvPr id="1423" name="Shape 1423"/>
        <p:cNvGrpSpPr/>
        <p:nvPr/>
      </p:nvGrpSpPr>
      <p:grpSpPr>
        <a:xfrm>
          <a:off x="0" y="0"/>
          <a:ext cx="0" cy="0"/>
          <a:chOff x="0" y="0"/>
          <a:chExt cx="0" cy="0"/>
        </a:xfrm>
      </p:grpSpPr>
      <p:sp>
        <p:nvSpPr>
          <p:cNvPr id="1424" name="Google Shape;1424;p110"/>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208">
          <p15:clr>
            <a:srgbClr val="CCCCCC"/>
          </p15:clr>
        </p15:guide>
        <p15:guide id="2" pos="1138">
          <p15:clr>
            <a:srgbClr val="CCCCCC"/>
          </p15:clr>
        </p15:guide>
        <p15:guide id="3" pos="1474">
          <p15:clr>
            <a:srgbClr val="CCCCCC"/>
          </p15:clr>
        </p15:guide>
        <p15:guide id="4" pos="2405">
          <p15:clr>
            <a:srgbClr val="CCCCCC"/>
          </p15:clr>
        </p15:guide>
        <p15:guide id="5" pos="2741">
          <p15:clr>
            <a:srgbClr val="CCCCCC"/>
          </p15:clr>
        </p15:guide>
        <p15:guide id="6" pos="3672">
          <p15:clr>
            <a:srgbClr val="CCCCCC"/>
          </p15:clr>
        </p15:guide>
        <p15:guide id="7" pos="4008">
          <p15:clr>
            <a:srgbClr val="CCCCCC"/>
          </p15:clr>
        </p15:guide>
        <p15:guide id="8" pos="4938">
          <p15:clr>
            <a:srgbClr val="CCCCCC"/>
          </p15:clr>
        </p15:guide>
        <p15:guide id="9" pos="5274">
          <p15:clr>
            <a:srgbClr val="CCCCCC"/>
          </p15:clr>
        </p15:guide>
        <p15:guide id="10" pos="6205">
          <p15:clr>
            <a:srgbClr val="CCCCCC"/>
          </p15:clr>
        </p15:guide>
        <p15:guide id="11" pos="6541">
          <p15:clr>
            <a:srgbClr val="CCCCCC"/>
          </p15:clr>
        </p15:guide>
        <p15:guide id="12" pos="7472">
          <p15:clr>
            <a:srgbClr val="CCCCCC"/>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425" name="Shape 1425"/>
        <p:cNvGrpSpPr/>
        <p:nvPr/>
      </p:nvGrpSpPr>
      <p:grpSpPr>
        <a:xfrm>
          <a:off x="0" y="0"/>
          <a:ext cx="0" cy="0"/>
          <a:chOff x="0" y="0"/>
          <a:chExt cx="0" cy="0"/>
        </a:xfrm>
      </p:grpSpPr>
      <p:sp>
        <p:nvSpPr>
          <p:cNvPr id="1426" name="Google Shape;1426;p111"/>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7" name="Google Shape;1427;p111"/>
          <p:cNvSpPr txBox="1"/>
          <p:nvPr>
            <p:ph idx="1" type="body"/>
          </p:nvPr>
        </p:nvSpPr>
        <p:spPr>
          <a:xfrm>
            <a:off x="266701" y="5732206"/>
            <a:ext cx="11658600" cy="422532"/>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200"/>
              </a:spcBef>
              <a:spcAft>
                <a:spcPts val="0"/>
              </a:spcAft>
              <a:buSzPts val="900"/>
              <a:buNone/>
              <a:defRPr sz="9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15:clr>
            <a:srgbClr val="CCCCCC"/>
          </p15:clr>
        </p15:guide>
        <p15:guide id="2" pos="7680">
          <p15:clr>
            <a:srgbClr val="CCCCCC"/>
          </p15:clr>
        </p15:guide>
      </p15:sldGuideLst>
    </p:ext>
  </p:extLs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428" name="Shape 1428"/>
        <p:cNvGrpSpPr/>
        <p:nvPr/>
      </p:nvGrpSpPr>
      <p:grpSpPr>
        <a:xfrm>
          <a:off x="0" y="0"/>
          <a:ext cx="0" cy="0"/>
          <a:chOff x="0" y="0"/>
          <a:chExt cx="0" cy="0"/>
        </a:xfrm>
      </p:grpSpPr>
      <p:sp>
        <p:nvSpPr>
          <p:cNvPr id="1429" name="Google Shape;1429;p112"/>
          <p:cNvSpPr txBox="1"/>
          <p:nvPr>
            <p:ph idx="1" type="body"/>
          </p:nvPr>
        </p:nvSpPr>
        <p:spPr>
          <a:xfrm>
            <a:off x="323851" y="1065214"/>
            <a:ext cx="11569700" cy="4833937"/>
          </a:xfrm>
          <a:prstGeom prst="rect">
            <a:avLst/>
          </a:prstGeom>
          <a:noFill/>
          <a:ln>
            <a:noFill/>
          </a:ln>
        </p:spPr>
        <p:txBody>
          <a:bodyPr anchorCtr="0" anchor="t" bIns="0" lIns="0" spcFirstLastPara="1" rIns="0" wrap="square" tIns="0">
            <a:normAutofit/>
          </a:bodyPr>
          <a:lstStyle>
            <a:lvl1pPr indent="-355600" lvl="0" marL="457200" algn="l">
              <a:lnSpc>
                <a:spcPct val="120000"/>
              </a:lnSpc>
              <a:spcBef>
                <a:spcPts val="200"/>
              </a:spcBef>
              <a:spcAft>
                <a:spcPts val="0"/>
              </a:spcAft>
              <a:buSzPts val="2000"/>
              <a:buChar char="•"/>
              <a:defRPr/>
            </a:lvl1pPr>
            <a:lvl2pPr indent="-315468" lvl="1" marL="914400" algn="l">
              <a:lnSpc>
                <a:spcPct val="120000"/>
              </a:lnSpc>
              <a:spcBef>
                <a:spcPts val="200"/>
              </a:spcBef>
              <a:spcAft>
                <a:spcPts val="0"/>
              </a:spcAft>
              <a:buClr>
                <a:schemeClr val="dk1"/>
              </a:buClr>
              <a:buSzPts val="1368"/>
              <a:buChar char="•"/>
              <a:defRPr/>
            </a:lvl2pPr>
            <a:lvl3pPr indent="-299719" lvl="2" marL="1371600" algn="l">
              <a:lnSpc>
                <a:spcPct val="120000"/>
              </a:lnSpc>
              <a:spcBef>
                <a:spcPts val="200"/>
              </a:spcBef>
              <a:spcAft>
                <a:spcPts val="0"/>
              </a:spcAft>
              <a:buClr>
                <a:srgbClr val="3F4142"/>
              </a:buClr>
              <a:buSzPts val="112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30" name="Google Shape;1430;p112"/>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192">
          <p15:clr>
            <a:srgbClr val="CCCCCC"/>
          </p15:clr>
        </p15:guide>
        <p15:guide id="2" pos="3728">
          <p15:clr>
            <a:srgbClr val="CCCCCC"/>
          </p15:clr>
        </p15:guide>
        <p15:guide id="3" pos="3952">
          <p15:clr>
            <a:srgbClr val="CCCCCC"/>
          </p15:clr>
        </p15:guide>
        <p15:guide id="4" pos="7488">
          <p15:clr>
            <a:srgbClr val="CCCCCC"/>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7" name="Shape 1437"/>
        <p:cNvGrpSpPr/>
        <p:nvPr/>
      </p:nvGrpSpPr>
      <p:grpSpPr>
        <a:xfrm>
          <a:off x="0" y="0"/>
          <a:ext cx="0" cy="0"/>
          <a:chOff x="0" y="0"/>
          <a:chExt cx="0" cy="0"/>
        </a:xfrm>
      </p:grpSpPr>
      <p:sp>
        <p:nvSpPr>
          <p:cNvPr id="1438" name="Google Shape;1438;p7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39" name="Google Shape;1439;p7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0" name="Google Shape;1440;p7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1" name="Google Shape;1441;p7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42" name="Shape 1442"/>
        <p:cNvGrpSpPr/>
        <p:nvPr/>
      </p:nvGrpSpPr>
      <p:grpSpPr>
        <a:xfrm>
          <a:off x="0" y="0"/>
          <a:ext cx="0" cy="0"/>
          <a:chOff x="0" y="0"/>
          <a:chExt cx="0" cy="0"/>
        </a:xfrm>
      </p:grpSpPr>
      <p:sp>
        <p:nvSpPr>
          <p:cNvPr id="1443" name="Google Shape;1443;p8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4" name="Google Shape;1444;p8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45" name="Google Shape;1445;p8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6" name="Google Shape;1446;p8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47" name="Google Shape;1447;p8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48" name="Shape 1448"/>
        <p:cNvGrpSpPr/>
        <p:nvPr/>
      </p:nvGrpSpPr>
      <p:grpSpPr>
        <a:xfrm>
          <a:off x="0" y="0"/>
          <a:ext cx="0" cy="0"/>
          <a:chOff x="0" y="0"/>
          <a:chExt cx="0" cy="0"/>
        </a:xfrm>
      </p:grpSpPr>
      <p:sp>
        <p:nvSpPr>
          <p:cNvPr id="1449" name="Google Shape;1449;p8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0" name="Google Shape;1450;p8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1" name="Google Shape;1451;p8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452" name="Shape 1452"/>
        <p:cNvGrpSpPr/>
        <p:nvPr/>
      </p:nvGrpSpPr>
      <p:grpSpPr>
        <a:xfrm>
          <a:off x="0" y="0"/>
          <a:ext cx="0" cy="0"/>
          <a:chOff x="0" y="0"/>
          <a:chExt cx="0" cy="0"/>
        </a:xfrm>
      </p:grpSpPr>
      <p:sp>
        <p:nvSpPr>
          <p:cNvPr id="1453" name="Google Shape;1453;p8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4" name="Google Shape;1454;p8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55" name="Google Shape;1455;p8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6" name="Google Shape;1456;p8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7" name="Google Shape;1457;p8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58" name="Shape 1458"/>
        <p:cNvGrpSpPr/>
        <p:nvPr/>
      </p:nvGrpSpPr>
      <p:grpSpPr>
        <a:xfrm>
          <a:off x="0" y="0"/>
          <a:ext cx="0" cy="0"/>
          <a:chOff x="0" y="0"/>
          <a:chExt cx="0" cy="0"/>
        </a:xfrm>
      </p:grpSpPr>
      <p:sp>
        <p:nvSpPr>
          <p:cNvPr id="1459" name="Google Shape;1459;p89"/>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0" name="Google Shape;1460;p89"/>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1461" name="Google Shape;1461;p8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2" name="Google Shape;1462;p8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3" name="Google Shape;1463;p8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64" name="Shape 1464"/>
        <p:cNvGrpSpPr/>
        <p:nvPr/>
      </p:nvGrpSpPr>
      <p:grpSpPr>
        <a:xfrm>
          <a:off x="0" y="0"/>
          <a:ext cx="0" cy="0"/>
          <a:chOff x="0" y="0"/>
          <a:chExt cx="0" cy="0"/>
        </a:xfrm>
      </p:grpSpPr>
      <p:sp>
        <p:nvSpPr>
          <p:cNvPr id="1465" name="Google Shape;1465;p9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66" name="Google Shape;1466;p90"/>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7" name="Google Shape;1467;p90"/>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68" name="Google Shape;1468;p9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9" name="Google Shape;1469;p9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0" name="Google Shape;1470;p9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471" name="Shape 1471"/>
        <p:cNvGrpSpPr/>
        <p:nvPr/>
      </p:nvGrpSpPr>
      <p:grpSpPr>
        <a:xfrm>
          <a:off x="0" y="0"/>
          <a:ext cx="0" cy="0"/>
          <a:chOff x="0" y="0"/>
          <a:chExt cx="0" cy="0"/>
        </a:xfrm>
      </p:grpSpPr>
      <p:sp>
        <p:nvSpPr>
          <p:cNvPr id="1472" name="Google Shape;1472;p91"/>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3" name="Google Shape;1473;p91"/>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74" name="Google Shape;1474;p91"/>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5" name="Google Shape;1475;p91"/>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476" name="Google Shape;1476;p91"/>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77" name="Google Shape;1477;p9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8" name="Google Shape;1478;p9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9" name="Google Shape;1479;p9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3" name="Shape 143"/>
        <p:cNvGrpSpPr/>
        <p:nvPr/>
      </p:nvGrpSpPr>
      <p:grpSpPr>
        <a:xfrm>
          <a:off x="0" y="0"/>
          <a:ext cx="0" cy="0"/>
          <a:chOff x="0" y="0"/>
          <a:chExt cx="0" cy="0"/>
        </a:xfrm>
      </p:grpSpPr>
      <p:sp>
        <p:nvSpPr>
          <p:cNvPr id="144" name="Google Shape;144;p162"/>
          <p:cNvSpPr txBox="1"/>
          <p:nvPr>
            <p:ph type="title"/>
          </p:nvPr>
        </p:nvSpPr>
        <p:spPr>
          <a:xfrm>
            <a:off x="1391873" y="1028052"/>
            <a:ext cx="9366627" cy="1143240"/>
          </a:xfrm>
          <a:prstGeom prst="rect">
            <a:avLst/>
          </a:prstGeom>
          <a:noFill/>
          <a:ln>
            <a:noFill/>
          </a:ln>
        </p:spPr>
        <p:txBody>
          <a:bodyPr anchorCtr="0" anchor="b" bIns="52150" lIns="104300" spcFirstLastPara="1" rIns="104300" wrap="square" tIns="5215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62"/>
          <p:cNvSpPr txBox="1"/>
          <p:nvPr>
            <p:ph idx="10" type="dt"/>
          </p:nvPr>
        </p:nvSpPr>
        <p:spPr>
          <a:xfrm>
            <a:off x="7996477" y="224616"/>
            <a:ext cx="2845283" cy="36428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62"/>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7" name="Google Shape;147;p162"/>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algn="l">
              <a:spcBef>
                <a:spcPts val="0"/>
              </a:spcBef>
              <a:buNone/>
              <a:defRPr sz="953">
                <a:solidFill>
                  <a:srgbClr val="FEFEFE"/>
                </a:solidFill>
                <a:latin typeface="Century Gothic"/>
                <a:ea typeface="Century Gothic"/>
                <a:cs typeface="Century Gothic"/>
                <a:sym typeface="Century Gothic"/>
              </a:defRPr>
            </a:lvl1pPr>
            <a:lvl2pPr indent="0" lvl="1" marL="0" marR="0" algn="l">
              <a:spcBef>
                <a:spcPts val="0"/>
              </a:spcBef>
              <a:buNone/>
              <a:defRPr sz="953">
                <a:solidFill>
                  <a:srgbClr val="FEFEFE"/>
                </a:solidFill>
                <a:latin typeface="Century Gothic"/>
                <a:ea typeface="Century Gothic"/>
                <a:cs typeface="Century Gothic"/>
                <a:sym typeface="Century Gothic"/>
              </a:defRPr>
            </a:lvl2pPr>
            <a:lvl3pPr indent="0" lvl="2" marL="0" marR="0" algn="l">
              <a:spcBef>
                <a:spcPts val="0"/>
              </a:spcBef>
              <a:buNone/>
              <a:defRPr sz="953">
                <a:solidFill>
                  <a:srgbClr val="FEFEFE"/>
                </a:solidFill>
                <a:latin typeface="Century Gothic"/>
                <a:ea typeface="Century Gothic"/>
                <a:cs typeface="Century Gothic"/>
                <a:sym typeface="Century Gothic"/>
              </a:defRPr>
            </a:lvl3pPr>
            <a:lvl4pPr indent="0" lvl="3" marL="0" marR="0" algn="l">
              <a:spcBef>
                <a:spcPts val="0"/>
              </a:spcBef>
              <a:buNone/>
              <a:defRPr sz="953">
                <a:solidFill>
                  <a:srgbClr val="FEFEFE"/>
                </a:solidFill>
                <a:latin typeface="Century Gothic"/>
                <a:ea typeface="Century Gothic"/>
                <a:cs typeface="Century Gothic"/>
                <a:sym typeface="Century Gothic"/>
              </a:defRPr>
            </a:lvl4pPr>
            <a:lvl5pPr indent="0" lvl="4" marL="0" marR="0" algn="l">
              <a:spcBef>
                <a:spcPts val="0"/>
              </a:spcBef>
              <a:buNone/>
              <a:defRPr sz="953">
                <a:solidFill>
                  <a:srgbClr val="FEFEFE"/>
                </a:solidFill>
                <a:latin typeface="Century Gothic"/>
                <a:ea typeface="Century Gothic"/>
                <a:cs typeface="Century Gothic"/>
                <a:sym typeface="Century Gothic"/>
              </a:defRPr>
            </a:lvl5pPr>
            <a:lvl6pPr indent="0" lvl="5" marL="0" marR="0" algn="l">
              <a:spcBef>
                <a:spcPts val="0"/>
              </a:spcBef>
              <a:buNone/>
              <a:defRPr sz="953">
                <a:solidFill>
                  <a:srgbClr val="FEFEFE"/>
                </a:solidFill>
                <a:latin typeface="Century Gothic"/>
                <a:ea typeface="Century Gothic"/>
                <a:cs typeface="Century Gothic"/>
                <a:sym typeface="Century Gothic"/>
              </a:defRPr>
            </a:lvl6pPr>
            <a:lvl7pPr indent="0" lvl="6" marL="0" marR="0" algn="l">
              <a:spcBef>
                <a:spcPts val="0"/>
              </a:spcBef>
              <a:buNone/>
              <a:defRPr sz="953">
                <a:solidFill>
                  <a:srgbClr val="FEFEFE"/>
                </a:solidFill>
                <a:latin typeface="Century Gothic"/>
                <a:ea typeface="Century Gothic"/>
                <a:cs typeface="Century Gothic"/>
                <a:sym typeface="Century Gothic"/>
              </a:defRPr>
            </a:lvl7pPr>
            <a:lvl8pPr indent="0" lvl="7" marL="0" marR="0" algn="l">
              <a:spcBef>
                <a:spcPts val="0"/>
              </a:spcBef>
              <a:buNone/>
              <a:defRPr sz="953">
                <a:solidFill>
                  <a:srgbClr val="FEFEFE"/>
                </a:solidFill>
                <a:latin typeface="Century Gothic"/>
                <a:ea typeface="Century Gothic"/>
                <a:cs typeface="Century Gothic"/>
                <a:sym typeface="Century Gothic"/>
              </a:defRPr>
            </a:lvl8pPr>
            <a:lvl9pPr indent="0" lvl="8" marL="0" marR="0" algn="l">
              <a:spcBef>
                <a:spcPts val="0"/>
              </a:spcBef>
              <a:buNone/>
              <a:defRPr sz="953">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480" name="Shape 1480"/>
        <p:cNvGrpSpPr/>
        <p:nvPr/>
      </p:nvGrpSpPr>
      <p:grpSpPr>
        <a:xfrm>
          <a:off x="0" y="0"/>
          <a:ext cx="0" cy="0"/>
          <a:chOff x="0" y="0"/>
          <a:chExt cx="0" cy="0"/>
        </a:xfrm>
      </p:grpSpPr>
      <p:sp>
        <p:nvSpPr>
          <p:cNvPr id="1481" name="Google Shape;1481;p92"/>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2" name="Google Shape;1482;p92"/>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483" name="Google Shape;1483;p92"/>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84" name="Google Shape;1484;p9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5" name="Google Shape;1485;p9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86" name="Google Shape;1486;p9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487" name="Shape 1487"/>
        <p:cNvGrpSpPr/>
        <p:nvPr/>
      </p:nvGrpSpPr>
      <p:grpSpPr>
        <a:xfrm>
          <a:off x="0" y="0"/>
          <a:ext cx="0" cy="0"/>
          <a:chOff x="0" y="0"/>
          <a:chExt cx="0" cy="0"/>
        </a:xfrm>
      </p:grpSpPr>
      <p:sp>
        <p:nvSpPr>
          <p:cNvPr id="1488" name="Google Shape;1488;p9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89" name="Google Shape;1489;p93"/>
          <p:cNvSpPr/>
          <p:nvPr>
            <p:ph idx="2" type="pic"/>
          </p:nvPr>
        </p:nvSpPr>
        <p:spPr>
          <a:xfrm>
            <a:off x="5183188" y="987425"/>
            <a:ext cx="6172200" cy="4873625"/>
          </a:xfrm>
          <a:prstGeom prst="rect">
            <a:avLst/>
          </a:prstGeom>
          <a:noFill/>
          <a:ln>
            <a:noFill/>
          </a:ln>
        </p:spPr>
      </p:sp>
      <p:sp>
        <p:nvSpPr>
          <p:cNvPr id="1490" name="Google Shape;1490;p93"/>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491" name="Google Shape;1491;p9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2" name="Google Shape;1492;p9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3" name="Google Shape;1493;p9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494" name="Shape 1494"/>
        <p:cNvGrpSpPr/>
        <p:nvPr/>
      </p:nvGrpSpPr>
      <p:grpSpPr>
        <a:xfrm>
          <a:off x="0" y="0"/>
          <a:ext cx="0" cy="0"/>
          <a:chOff x="0" y="0"/>
          <a:chExt cx="0" cy="0"/>
        </a:xfrm>
      </p:grpSpPr>
      <p:sp>
        <p:nvSpPr>
          <p:cNvPr id="1495" name="Google Shape;1495;p9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96" name="Google Shape;1496;p94"/>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497" name="Google Shape;1497;p9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8" name="Google Shape;1498;p9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9" name="Google Shape;1499;p9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500" name="Shape 1500"/>
        <p:cNvGrpSpPr/>
        <p:nvPr/>
      </p:nvGrpSpPr>
      <p:grpSpPr>
        <a:xfrm>
          <a:off x="0" y="0"/>
          <a:ext cx="0" cy="0"/>
          <a:chOff x="0" y="0"/>
          <a:chExt cx="0" cy="0"/>
        </a:xfrm>
      </p:grpSpPr>
      <p:sp>
        <p:nvSpPr>
          <p:cNvPr id="1501" name="Google Shape;1501;p95"/>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02" name="Google Shape;1502;p95"/>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03" name="Google Shape;1503;p9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4" name="Google Shape;1504;p9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5" name="Google Shape;1505;p9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p:cSld name="3_Title Only">
    <p:spTree>
      <p:nvGrpSpPr>
        <p:cNvPr id="1514" name="Shape 1514"/>
        <p:cNvGrpSpPr/>
        <p:nvPr/>
      </p:nvGrpSpPr>
      <p:grpSpPr>
        <a:xfrm>
          <a:off x="0" y="0"/>
          <a:ext cx="0" cy="0"/>
          <a:chOff x="0" y="0"/>
          <a:chExt cx="0" cy="0"/>
        </a:xfrm>
      </p:grpSpPr>
      <p:sp>
        <p:nvSpPr>
          <p:cNvPr id="1515" name="Google Shape;1515;p83"/>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16" name="Google Shape;1516;p83"/>
          <p:cNvSpPr txBox="1"/>
          <p:nvPr>
            <p:ph idx="1" type="body"/>
          </p:nvPr>
        </p:nvSpPr>
        <p:spPr>
          <a:xfrm>
            <a:off x="266701" y="5732206"/>
            <a:ext cx="11658600" cy="422532"/>
          </a:xfrm>
          <a:prstGeom prst="rect">
            <a:avLst/>
          </a:prstGeom>
          <a:noFill/>
          <a:ln>
            <a:noFill/>
          </a:ln>
        </p:spPr>
        <p:txBody>
          <a:bodyPr anchorCtr="0" anchor="b" bIns="0" lIns="0" spcFirstLastPara="1" rIns="0" wrap="square" tIns="0">
            <a:normAutofit/>
          </a:bodyPr>
          <a:lstStyle>
            <a:lvl1pPr indent="-228600" lvl="0" marL="457200" algn="l">
              <a:lnSpc>
                <a:spcPct val="110000"/>
              </a:lnSpc>
              <a:spcBef>
                <a:spcPts val="200"/>
              </a:spcBef>
              <a:spcAft>
                <a:spcPts val="0"/>
              </a:spcAft>
              <a:buSzPts val="900"/>
              <a:buNone/>
              <a:defRPr sz="9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transition>
    <p:fade/>
  </p:transition>
  <p:extLst>
    <p:ext uri="{DCECCB84-F9BA-43D5-87BE-67443E8EF086}">
      <p15:sldGuideLst>
        <p15:guide id="1" pos="240">
          <p15:clr>
            <a:srgbClr val="FBAE40"/>
          </p15:clr>
        </p15:guide>
        <p15:guide id="2" pos="744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portant Disclaimer">
  <p:cSld name="Important Disclaimer">
    <p:spTree>
      <p:nvGrpSpPr>
        <p:cNvPr id="1517" name="Shape 1517"/>
        <p:cNvGrpSpPr/>
        <p:nvPr/>
      </p:nvGrpSpPr>
      <p:grpSpPr>
        <a:xfrm>
          <a:off x="0" y="0"/>
          <a:ext cx="0" cy="0"/>
          <a:chOff x="0" y="0"/>
          <a:chExt cx="0" cy="0"/>
        </a:xfrm>
      </p:grpSpPr>
      <p:sp>
        <p:nvSpPr>
          <p:cNvPr id="1518" name="Google Shape;1518;p192"/>
          <p:cNvSpPr/>
          <p:nvPr/>
        </p:nvSpPr>
        <p:spPr>
          <a:xfrm>
            <a:off x="304799" y="1447799"/>
            <a:ext cx="4876801" cy="2347305"/>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519" name="Google Shape;1519;p192"/>
          <p:cNvSpPr txBox="1"/>
          <p:nvPr/>
        </p:nvSpPr>
        <p:spPr>
          <a:xfrm>
            <a:off x="300227" y="3966983"/>
            <a:ext cx="4869914" cy="2586217"/>
          </a:xfrm>
          <a:prstGeom prst="rect">
            <a:avLst/>
          </a:prstGeom>
          <a:noFill/>
          <a:ln>
            <a:noFill/>
          </a:ln>
        </p:spPr>
        <p:txBody>
          <a:bodyPr anchorCtr="0" anchor="t" bIns="0" lIns="0" spcFirstLastPara="1" rIns="0" wrap="square" tIns="0">
            <a:noAutofit/>
          </a:bodyPr>
          <a:lstStyle/>
          <a:p>
            <a:pPr indent="0" lvl="0" marL="0" marR="0" rtl="0" algn="l">
              <a:lnSpc>
                <a:spcPct val="140000"/>
              </a:lnSpc>
              <a:spcBef>
                <a:spcPts val="0"/>
              </a:spcBef>
              <a:spcAft>
                <a:spcPts val="0"/>
              </a:spcAft>
              <a:buClr>
                <a:schemeClr val="accent4"/>
              </a:buClr>
              <a:buSzPts val="1200"/>
              <a:buFont typeface="Arial"/>
              <a:buNone/>
            </a:pPr>
            <a:r>
              <a:rPr b="1" lang="en-US" sz="1200">
                <a:solidFill>
                  <a:schemeClr val="dk1"/>
                </a:solidFill>
                <a:latin typeface="Arial"/>
                <a:ea typeface="Arial"/>
                <a:cs typeface="Arial"/>
                <a:sym typeface="Arial"/>
              </a:rPr>
              <a:t>External disclaimer criteria:</a:t>
            </a:r>
            <a:endParaRPr/>
          </a:p>
          <a:p>
            <a:pPr indent="-171450" lvl="0" marL="171450" marR="0" rtl="0" algn="l">
              <a:lnSpc>
                <a:spcPct val="140000"/>
              </a:lnSpc>
              <a:spcBef>
                <a:spcPts val="400"/>
              </a:spcBef>
              <a:spcAft>
                <a:spcPts val="0"/>
              </a:spcAft>
              <a:buClr>
                <a:schemeClr val="accent4"/>
              </a:buClr>
              <a:buSzPts val="900"/>
              <a:buFont typeface="Arial"/>
              <a:buChar char="•"/>
            </a:pPr>
            <a:r>
              <a:rPr b="0" lang="en-US" sz="900">
                <a:solidFill>
                  <a:schemeClr val="dk1"/>
                </a:solidFill>
                <a:latin typeface="Arial"/>
                <a:ea typeface="Arial"/>
                <a:cs typeface="Arial"/>
                <a:sym typeface="Arial"/>
              </a:rPr>
              <a:t>Before sharing confidential information externally, ensure you have a confidential disclosure agreement (CDA) in place. The </a:t>
            </a:r>
            <a:r>
              <a:rPr b="1" lang="en-US" sz="900">
                <a:solidFill>
                  <a:schemeClr val="dk1"/>
                </a:solidFill>
                <a:latin typeface="Arial"/>
                <a:ea typeface="Arial"/>
                <a:cs typeface="Arial"/>
                <a:sym typeface="Arial"/>
              </a:rPr>
              <a:t>“Proprietary &amp; Confidential” </a:t>
            </a:r>
            <a:r>
              <a:rPr b="0" lang="en-US" sz="900">
                <a:solidFill>
                  <a:schemeClr val="dk1"/>
                </a:solidFill>
                <a:latin typeface="Arial"/>
                <a:ea typeface="Arial"/>
                <a:cs typeface="Arial"/>
                <a:sym typeface="Arial"/>
              </a:rPr>
              <a:t>disclaimer does not replace a CDA.</a:t>
            </a:r>
            <a:endParaRPr/>
          </a:p>
          <a:p>
            <a:pPr indent="-171450" lvl="0" marL="171450" marR="0" rtl="0" algn="l">
              <a:lnSpc>
                <a:spcPct val="140000"/>
              </a:lnSpc>
              <a:spcBef>
                <a:spcPts val="400"/>
              </a:spcBef>
              <a:spcAft>
                <a:spcPts val="0"/>
              </a:spcAft>
              <a:buClr>
                <a:schemeClr val="accent4"/>
              </a:buClr>
              <a:buSzPts val="900"/>
              <a:buFont typeface="Arial"/>
              <a:buChar char="•"/>
            </a:pPr>
            <a:r>
              <a:rPr b="0" lang="en-US" sz="900">
                <a:solidFill>
                  <a:schemeClr val="dk1"/>
                </a:solidFill>
                <a:latin typeface="Arial"/>
                <a:ea typeface="Arial"/>
                <a:cs typeface="Arial"/>
                <a:sym typeface="Arial"/>
              </a:rPr>
              <a:t>Before removing the </a:t>
            </a:r>
            <a:r>
              <a:rPr b="1" lang="en-US" sz="900">
                <a:solidFill>
                  <a:schemeClr val="dk1"/>
                </a:solidFill>
                <a:latin typeface="Arial"/>
                <a:ea typeface="Arial"/>
                <a:cs typeface="Arial"/>
                <a:sym typeface="Arial"/>
              </a:rPr>
              <a:t>“Proprietary &amp; Confidential” </a:t>
            </a:r>
            <a:r>
              <a:rPr b="0" lang="en-US" sz="900">
                <a:solidFill>
                  <a:schemeClr val="dk1"/>
                </a:solidFill>
                <a:latin typeface="Arial"/>
                <a:ea typeface="Arial"/>
                <a:cs typeface="Arial"/>
                <a:sym typeface="Arial"/>
              </a:rPr>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endParaRPr/>
          </a:p>
          <a:p>
            <a:pPr indent="-171450" lvl="0" marL="171450" marR="0" rtl="0" algn="l">
              <a:lnSpc>
                <a:spcPct val="140000"/>
              </a:lnSpc>
              <a:spcBef>
                <a:spcPts val="400"/>
              </a:spcBef>
              <a:spcAft>
                <a:spcPts val="0"/>
              </a:spcAft>
              <a:buClr>
                <a:schemeClr val="accent4"/>
              </a:buClr>
              <a:buSzPts val="900"/>
              <a:buFont typeface="Arial"/>
              <a:buChar char="•"/>
            </a:pPr>
            <a:r>
              <a:rPr b="0" lang="en-US" sz="900">
                <a:solidFill>
                  <a:schemeClr val="dk1"/>
                </a:solidFill>
                <a:latin typeface="Arial"/>
                <a:ea typeface="Arial"/>
                <a:cs typeface="Arial"/>
                <a:sym typeface="Arial"/>
              </a:rPr>
              <a:t>If you’re importing slides from the </a:t>
            </a:r>
            <a:r>
              <a:rPr b="0" lang="en-US" sz="900" u="sng">
                <a:solidFill>
                  <a:schemeClr val="dk1"/>
                </a:solidFill>
                <a:latin typeface="Arial"/>
                <a:ea typeface="Arial"/>
                <a:cs typeface="Arial"/>
                <a:sym typeface="Arial"/>
                <a:hlinkClick r:id="rId2">
                  <a:extLst>
                    <a:ext uri="{A12FA001-AC4F-418D-AE19-62706E023703}">
                      <ahyp:hlinkClr val="tx"/>
                    </a:ext>
                  </a:extLst>
                </a:hlinkClick>
              </a:rPr>
              <a:t>Customer Value Proposition</a:t>
            </a:r>
            <a:r>
              <a:rPr b="0" lang="en-US" sz="900">
                <a:solidFill>
                  <a:schemeClr val="dk1"/>
                </a:solidFill>
                <a:latin typeface="Arial"/>
                <a:ea typeface="Arial"/>
                <a:cs typeface="Arial"/>
                <a:sym typeface="Arial"/>
              </a:rPr>
              <a:t> deck, which is cleared for external use and not considered Proprietary &amp; Confidential, you can leave a disclaimer off those slides and simply list the author’s email and date published on those slides.</a:t>
            </a:r>
            <a:endParaRPr/>
          </a:p>
        </p:txBody>
      </p:sp>
      <p:pic>
        <p:nvPicPr>
          <p:cNvPr id="1520" name="Google Shape;1520;p192"/>
          <p:cNvPicPr preferRelativeResize="0"/>
          <p:nvPr/>
        </p:nvPicPr>
        <p:blipFill rotWithShape="1">
          <a:blip r:embed="rId3">
            <a:alphaModFix/>
          </a:blip>
          <a:srcRect b="0" l="0" r="0" t="0"/>
          <a:stretch/>
        </p:blipFill>
        <p:spPr>
          <a:xfrm>
            <a:off x="544034" y="1665184"/>
            <a:ext cx="356616" cy="365760"/>
          </a:xfrm>
          <a:prstGeom prst="rect">
            <a:avLst/>
          </a:prstGeom>
          <a:noFill/>
          <a:ln>
            <a:noFill/>
          </a:ln>
        </p:spPr>
      </p:pic>
      <p:cxnSp>
        <p:nvCxnSpPr>
          <p:cNvPr id="1521" name="Google Shape;1521;p192"/>
          <p:cNvCxnSpPr/>
          <p:nvPr/>
        </p:nvCxnSpPr>
        <p:spPr>
          <a:xfrm>
            <a:off x="5505901" y="1481339"/>
            <a:ext cx="0" cy="4724400"/>
          </a:xfrm>
          <a:prstGeom prst="straightConnector1">
            <a:avLst/>
          </a:prstGeom>
          <a:noFill/>
          <a:ln cap="flat" cmpd="sng" w="9525">
            <a:solidFill>
              <a:srgbClr val="A8ABAB"/>
            </a:solidFill>
            <a:prstDash val="solid"/>
            <a:miter lim="800000"/>
            <a:headEnd len="sm" w="sm" type="none"/>
            <a:tailEnd len="sm" w="sm" type="none"/>
          </a:ln>
        </p:spPr>
      </p:cxnSp>
      <p:sp>
        <p:nvSpPr>
          <p:cNvPr id="1522" name="Google Shape;1522;p192"/>
          <p:cNvSpPr txBox="1"/>
          <p:nvPr/>
        </p:nvSpPr>
        <p:spPr>
          <a:xfrm>
            <a:off x="1143000" y="1667690"/>
            <a:ext cx="3807135" cy="1873031"/>
          </a:xfrm>
          <a:prstGeom prst="rect">
            <a:avLst/>
          </a:prstGeom>
          <a:noFill/>
          <a:ln>
            <a:noFill/>
          </a:ln>
        </p:spPr>
        <p:txBody>
          <a:bodyPr anchorCtr="0" anchor="t" bIns="0" lIns="0" spcFirstLastPara="1" rIns="0" wrap="square" tIns="0">
            <a:normAutofit lnSpcReduction="10000"/>
          </a:bodyPr>
          <a:lstStyle/>
          <a:p>
            <a:pPr indent="0" lvl="0" marL="0" marR="0" rtl="0" algn="l">
              <a:lnSpc>
                <a:spcPct val="120000"/>
              </a:lnSpc>
              <a:spcBef>
                <a:spcPts val="0"/>
              </a:spcBef>
              <a:spcAft>
                <a:spcPts val="0"/>
              </a:spcAft>
              <a:buNone/>
            </a:pPr>
            <a:r>
              <a:rPr b="1" lang="en-US" sz="1100">
                <a:solidFill>
                  <a:schemeClr val="lt1"/>
                </a:solidFill>
                <a:latin typeface="Arial"/>
                <a:ea typeface="Arial"/>
                <a:cs typeface="Arial"/>
                <a:sym typeface="Arial"/>
              </a:rPr>
              <a:t>Important:</a:t>
            </a:r>
            <a:r>
              <a:rPr lang="en-US" sz="1100">
                <a:solidFill>
                  <a:schemeClr val="lt1"/>
                </a:solidFill>
                <a:latin typeface="Arial"/>
                <a:ea typeface="Arial"/>
                <a:cs typeface="Arial"/>
                <a:sym typeface="Arial"/>
              </a:rPr>
              <a:t> This template contains a default </a:t>
            </a:r>
            <a:r>
              <a:rPr b="1" lang="en-US" sz="1100">
                <a:solidFill>
                  <a:schemeClr val="lt1"/>
                </a:solidFill>
                <a:latin typeface="Arial"/>
                <a:ea typeface="Arial"/>
                <a:cs typeface="Arial"/>
                <a:sym typeface="Arial"/>
              </a:rPr>
              <a:t>“Proprietary &amp; Confidential” </a:t>
            </a:r>
            <a:r>
              <a:rPr lang="en-US" sz="1100">
                <a:solidFill>
                  <a:schemeClr val="lt1"/>
                </a:solidFill>
                <a:latin typeface="Arial"/>
                <a:ea typeface="Arial"/>
                <a:cs typeface="Arial"/>
                <a:sym typeface="Arial"/>
              </a:rPr>
              <a:t>disclaimer in the footer. It is designed to protect information that we want to protect as </a:t>
            </a:r>
            <a:r>
              <a:rPr b="1" lang="en-US" sz="1100">
                <a:solidFill>
                  <a:schemeClr val="lt1"/>
                </a:solidFill>
                <a:latin typeface="Arial"/>
                <a:ea typeface="Arial"/>
                <a:cs typeface="Arial"/>
                <a:sym typeface="Arial"/>
              </a:rPr>
              <a:t>internal use only </a:t>
            </a:r>
            <a:r>
              <a:rPr lang="en-US" sz="1100">
                <a:solidFill>
                  <a:schemeClr val="lt1"/>
                </a:solidFill>
                <a:latin typeface="Arial"/>
                <a:ea typeface="Arial"/>
                <a:cs typeface="Arial"/>
                <a:sym typeface="Arial"/>
              </a:rPr>
              <a:t>and don't want to share with third parties.  You should use this unless your material meets criteria that would allow it be shared externally.</a:t>
            </a:r>
            <a:br>
              <a:rPr lang="en-US" sz="1100">
                <a:solidFill>
                  <a:schemeClr val="lt1"/>
                </a:solidFill>
                <a:latin typeface="Arial"/>
                <a:ea typeface="Arial"/>
                <a:cs typeface="Arial"/>
                <a:sym typeface="Arial"/>
              </a:rPr>
            </a:br>
            <a:endParaRPr sz="1100">
              <a:solidFill>
                <a:schemeClr val="lt1"/>
              </a:solidFill>
              <a:latin typeface="Arial"/>
              <a:ea typeface="Arial"/>
              <a:cs typeface="Arial"/>
              <a:sym typeface="Arial"/>
            </a:endParaRPr>
          </a:p>
          <a:p>
            <a:pPr indent="0" lvl="0" marL="0" marR="0" rtl="0" algn="l">
              <a:lnSpc>
                <a:spcPct val="120000"/>
              </a:lnSpc>
              <a:spcBef>
                <a:spcPts val="200"/>
              </a:spcBef>
              <a:spcAft>
                <a:spcPts val="0"/>
              </a:spcAft>
              <a:buNone/>
            </a:pPr>
            <a:r>
              <a:rPr lang="en-US" sz="1100">
                <a:solidFill>
                  <a:schemeClr val="lt1"/>
                </a:solidFill>
                <a:latin typeface="Arial"/>
                <a:ea typeface="Arial"/>
                <a:cs typeface="Arial"/>
                <a:sym typeface="Arial"/>
              </a:rPr>
              <a:t>To edit the footer, click Insert &gt; Header &amp; Footer, make the change in the pop-up window, and then choose “Apply” for one slide or “Apply to all” for the entire deck.</a:t>
            </a:r>
            <a:endParaRPr/>
          </a:p>
        </p:txBody>
      </p:sp>
      <p:sp>
        <p:nvSpPr>
          <p:cNvPr id="1523" name="Google Shape;1523;p192"/>
          <p:cNvSpPr/>
          <p:nvPr/>
        </p:nvSpPr>
        <p:spPr>
          <a:xfrm>
            <a:off x="5788336" y="2637630"/>
            <a:ext cx="1952553" cy="184666"/>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200">
                <a:solidFill>
                  <a:schemeClr val="dk1"/>
                </a:solidFill>
                <a:latin typeface="Arial"/>
                <a:ea typeface="Arial"/>
                <a:cs typeface="Arial"/>
                <a:sym typeface="Arial"/>
              </a:rPr>
              <a:t>Footer examples</a:t>
            </a:r>
            <a:endParaRPr sz="1200">
              <a:solidFill>
                <a:schemeClr val="dk1"/>
              </a:solidFill>
              <a:latin typeface="Arial"/>
              <a:ea typeface="Arial"/>
              <a:cs typeface="Arial"/>
              <a:sym typeface="Arial"/>
            </a:endParaRPr>
          </a:p>
        </p:txBody>
      </p:sp>
      <p:sp>
        <p:nvSpPr>
          <p:cNvPr id="1524" name="Google Shape;1524;p192"/>
          <p:cNvSpPr txBox="1"/>
          <p:nvPr>
            <p:ph idx="11" type="ftr"/>
          </p:nvPr>
        </p:nvSpPr>
        <p:spPr>
          <a:xfrm>
            <a:off x="304799" y="6553200"/>
            <a:ext cx="7619995"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25" name="Google Shape;1525;p192"/>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526" name="Google Shape;1526;p192"/>
          <p:cNvSpPr txBox="1"/>
          <p:nvPr/>
        </p:nvSpPr>
        <p:spPr>
          <a:xfrm>
            <a:off x="304801" y="304799"/>
            <a:ext cx="9753600" cy="381001"/>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dk2"/>
              </a:buClr>
              <a:buSzPts val="2800"/>
              <a:buFont typeface="Arial"/>
              <a:buNone/>
            </a:pPr>
            <a:r>
              <a:rPr b="1" lang="en-US" sz="2800">
                <a:solidFill>
                  <a:schemeClr val="dk2"/>
                </a:solidFill>
                <a:latin typeface="Arial"/>
                <a:ea typeface="Arial"/>
                <a:cs typeface="Arial"/>
                <a:sym typeface="Arial"/>
              </a:rPr>
              <a:t>Footer content</a:t>
            </a:r>
            <a:endParaRPr/>
          </a:p>
        </p:txBody>
      </p:sp>
      <p:sp>
        <p:nvSpPr>
          <p:cNvPr id="1527" name="Google Shape;1527;p192"/>
          <p:cNvSpPr txBox="1"/>
          <p:nvPr/>
        </p:nvSpPr>
        <p:spPr>
          <a:xfrm>
            <a:off x="300226" y="893063"/>
            <a:ext cx="11591547" cy="381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US" sz="2000">
                <a:solidFill>
                  <a:schemeClr val="dk1"/>
                </a:solidFill>
                <a:latin typeface="Arial"/>
                <a:ea typeface="Arial"/>
                <a:cs typeface="Arial"/>
                <a:sym typeface="Arial"/>
              </a:rPr>
              <a:t>Including confidentiality, product-use disclaimers, author, and date</a:t>
            </a:r>
            <a:endParaRPr/>
          </a:p>
        </p:txBody>
      </p:sp>
      <p:sp>
        <p:nvSpPr>
          <p:cNvPr id="1528" name="Google Shape;1528;p192"/>
          <p:cNvSpPr/>
          <p:nvPr/>
        </p:nvSpPr>
        <p:spPr>
          <a:xfrm>
            <a:off x="5788336" y="1447800"/>
            <a:ext cx="6098864" cy="1135775"/>
          </a:xfrm>
          <a:prstGeom prst="rect">
            <a:avLst/>
          </a:prstGeom>
          <a:noFill/>
          <a:ln>
            <a:noFill/>
          </a:ln>
        </p:spPr>
        <p:txBody>
          <a:bodyPr anchorCtr="0" anchor="t" bIns="0" lIns="0" spcFirstLastPara="1" rIns="0" wrap="square" tIns="0">
            <a:noAutofit/>
          </a:bodyPr>
          <a:lstStyle/>
          <a:p>
            <a:pPr indent="0" lvl="0" marL="0" marR="0" rtl="0" algn="l">
              <a:lnSpc>
                <a:spcPct val="120000"/>
              </a:lnSpc>
              <a:spcBef>
                <a:spcPts val="0"/>
              </a:spcBef>
              <a:spcAft>
                <a:spcPts val="0"/>
              </a:spcAft>
              <a:buNone/>
            </a:pPr>
            <a:r>
              <a:rPr b="1" lang="en-US" sz="1200">
                <a:solidFill>
                  <a:schemeClr val="dk1"/>
                </a:solidFill>
                <a:latin typeface="Arial"/>
                <a:ea typeface="Arial"/>
                <a:cs typeface="Arial"/>
                <a:sym typeface="Arial"/>
              </a:rPr>
              <a:t>All footers should contain an author’s or group’s email address and publication date for future reference.  </a:t>
            </a:r>
            <a:r>
              <a:rPr b="0" lang="en-US" sz="1100">
                <a:solidFill>
                  <a:schemeClr val="dk1"/>
                </a:solidFill>
                <a:latin typeface="Arial"/>
                <a:ea typeface="Arial"/>
                <a:cs typeface="Arial"/>
                <a:sym typeface="Arial"/>
              </a:rPr>
              <a:t>Always use four digits for the year.</a:t>
            </a:r>
            <a:endParaRPr/>
          </a:p>
          <a:p>
            <a:pPr indent="0" lvl="0" marL="0" marR="0" rtl="0" algn="l">
              <a:lnSpc>
                <a:spcPct val="120000"/>
              </a:lnSpc>
              <a:spcBef>
                <a:spcPts val="200"/>
              </a:spcBef>
              <a:spcAft>
                <a:spcPts val="0"/>
              </a:spcAft>
              <a:buClr>
                <a:schemeClr val="dk2"/>
              </a:buClr>
              <a:buSzPts val="1100"/>
              <a:buFont typeface="Arial"/>
              <a:buNone/>
            </a:pPr>
            <a:r>
              <a:rPr lang="en-US" sz="1100">
                <a:solidFill>
                  <a:schemeClr val="dk1"/>
                </a:solidFill>
                <a:latin typeface="Arial"/>
                <a:ea typeface="Arial"/>
                <a:cs typeface="Arial"/>
                <a:sym typeface="Arial"/>
              </a:rPr>
              <a:t>A </a:t>
            </a:r>
            <a:r>
              <a:rPr b="1" lang="en-US" sz="1100">
                <a:solidFill>
                  <a:schemeClr val="dk1"/>
                </a:solidFill>
                <a:latin typeface="Arial"/>
                <a:ea typeface="Arial"/>
                <a:cs typeface="Arial"/>
                <a:sym typeface="Arial"/>
              </a:rPr>
              <a:t>“For Research Use Only” </a:t>
            </a:r>
            <a:r>
              <a:rPr lang="en-US" sz="1100">
                <a:solidFill>
                  <a:schemeClr val="dk1"/>
                </a:solidFill>
                <a:latin typeface="Arial"/>
                <a:ea typeface="Arial"/>
                <a:cs typeface="Arial"/>
                <a:sym typeface="Arial"/>
              </a:rPr>
              <a:t>or similar product-use disclaimer should appear on select slides as directed by Regulatory Affairs or Legal only. It should be added on appropriate slides as directed vs being added across the entire deck.</a:t>
            </a:r>
            <a:endParaRPr/>
          </a:p>
          <a:p>
            <a:pPr indent="0" lvl="0" marL="0" marR="0" rtl="0" algn="l">
              <a:lnSpc>
                <a:spcPct val="120000"/>
              </a:lnSpc>
              <a:spcBef>
                <a:spcPts val="200"/>
              </a:spcBef>
              <a:spcAft>
                <a:spcPts val="0"/>
              </a:spcAft>
              <a:buNone/>
            </a:pPr>
            <a:r>
              <a:t/>
            </a:r>
            <a:endParaRPr b="1" sz="1100">
              <a:solidFill>
                <a:schemeClr val="dk1"/>
              </a:solidFill>
              <a:latin typeface="Arial"/>
              <a:ea typeface="Arial"/>
              <a:cs typeface="Arial"/>
              <a:sym typeface="Arial"/>
            </a:endParaRPr>
          </a:p>
        </p:txBody>
      </p:sp>
      <p:sp>
        <p:nvSpPr>
          <p:cNvPr id="1529" name="Google Shape;1529;p192"/>
          <p:cNvSpPr txBox="1"/>
          <p:nvPr/>
        </p:nvSpPr>
        <p:spPr>
          <a:xfrm>
            <a:off x="9038023" y="6553200"/>
            <a:ext cx="2849177" cy="304800"/>
          </a:xfrm>
          <a:prstGeom prst="rect">
            <a:avLst/>
          </a:prstGeom>
          <a:noFill/>
          <a:ln>
            <a:noFill/>
          </a:ln>
        </p:spPr>
        <p:txBody>
          <a:bodyPr anchorCtr="0" anchor="ctr" bIns="0" lIns="0" spcFirstLastPara="1" rIns="0" wrap="square" tIns="0">
            <a:noAutofit/>
          </a:bodyPr>
          <a:lstStyle/>
          <a:p>
            <a:pPr indent="0" lvl="0" marL="0" marR="0" rtl="0" algn="r">
              <a:lnSpc>
                <a:spcPct val="120000"/>
              </a:lnSpc>
              <a:spcBef>
                <a:spcPts val="0"/>
              </a:spcBef>
              <a:spcAft>
                <a:spcPts val="0"/>
              </a:spcAft>
              <a:buClr>
                <a:schemeClr val="dk2"/>
              </a:buClr>
              <a:buSzPts val="800"/>
              <a:buFont typeface="Arial"/>
              <a:buNone/>
            </a:pPr>
            <a:r>
              <a:rPr lang="en-US" sz="800">
                <a:solidFill>
                  <a:schemeClr val="accent5"/>
                </a:solidFill>
                <a:latin typeface="Arial"/>
                <a:ea typeface="Arial"/>
                <a:cs typeface="Arial"/>
                <a:sym typeface="Arial"/>
              </a:rPr>
              <a:t>2020 Template V1 published 5-August-2020</a:t>
            </a:r>
            <a:endParaRPr/>
          </a:p>
        </p:txBody>
      </p:sp>
      <p:grpSp>
        <p:nvGrpSpPr>
          <p:cNvPr id="1530" name="Google Shape;1530;p192"/>
          <p:cNvGrpSpPr/>
          <p:nvPr/>
        </p:nvGrpSpPr>
        <p:grpSpPr>
          <a:xfrm>
            <a:off x="5788336" y="2980949"/>
            <a:ext cx="6281430" cy="592961"/>
            <a:chOff x="5788336" y="3097907"/>
            <a:chExt cx="6281430" cy="592961"/>
          </a:xfrm>
        </p:grpSpPr>
        <p:sp>
          <p:nvSpPr>
            <p:cNvPr id="1531" name="Google Shape;1531;p192"/>
            <p:cNvSpPr/>
            <p:nvPr/>
          </p:nvSpPr>
          <p:spPr>
            <a:xfrm>
              <a:off x="5826081" y="3529285"/>
              <a:ext cx="6017673"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Proprietary &amp; Confidential | For Research Use Only | authoremail@thermofisher.com | 5-August-2020</a:t>
              </a:r>
              <a:endParaRPr/>
            </a:p>
          </p:txBody>
        </p:sp>
        <p:sp>
          <p:nvSpPr>
            <p:cNvPr id="1532" name="Google Shape;1532;p192"/>
            <p:cNvSpPr/>
            <p:nvPr/>
          </p:nvSpPr>
          <p:spPr>
            <a:xfrm>
              <a:off x="6938635" y="3097910"/>
              <a:ext cx="764953"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Disclaimers</a:t>
              </a:r>
              <a:endParaRPr/>
            </a:p>
          </p:txBody>
        </p:sp>
        <p:sp>
          <p:nvSpPr>
            <p:cNvPr id="1533" name="Google Shape;1533;p192"/>
            <p:cNvSpPr/>
            <p:nvPr/>
          </p:nvSpPr>
          <p:spPr>
            <a:xfrm>
              <a:off x="9207383" y="3097908"/>
              <a:ext cx="1380506"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 </a:t>
              </a:r>
              <a:r>
                <a:rPr b="0" lang="en-US" sz="800">
                  <a:solidFill>
                    <a:schemeClr val="dk1"/>
                  </a:solidFill>
                  <a:latin typeface="Arial"/>
                  <a:ea typeface="Arial"/>
                  <a:cs typeface="Arial"/>
                  <a:sym typeface="Arial"/>
                </a:rPr>
                <a:t>(Optional)</a:t>
              </a:r>
              <a:endParaRPr b="1" sz="800">
                <a:solidFill>
                  <a:schemeClr val="dk1"/>
                </a:solidFill>
                <a:latin typeface="Arial"/>
                <a:ea typeface="Arial"/>
                <a:cs typeface="Arial"/>
                <a:sym typeface="Arial"/>
              </a:endParaRPr>
            </a:p>
          </p:txBody>
        </p:sp>
        <p:sp>
          <p:nvSpPr>
            <p:cNvPr id="1534" name="Google Shape;1534;p192"/>
            <p:cNvSpPr/>
            <p:nvPr/>
          </p:nvSpPr>
          <p:spPr>
            <a:xfrm>
              <a:off x="10666818" y="3097907"/>
              <a:ext cx="1402948"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 </a:t>
              </a:r>
              <a:r>
                <a:rPr b="0" lang="en-US" sz="800">
                  <a:solidFill>
                    <a:schemeClr val="dk1"/>
                  </a:solidFill>
                  <a:latin typeface="Arial"/>
                  <a:ea typeface="Arial"/>
                  <a:cs typeface="Arial"/>
                  <a:sym typeface="Arial"/>
                </a:rPr>
                <a:t>(Optional)</a:t>
              </a:r>
              <a:endParaRPr b="1" sz="800">
                <a:solidFill>
                  <a:schemeClr val="dk1"/>
                </a:solidFill>
                <a:latin typeface="Arial"/>
                <a:ea typeface="Arial"/>
                <a:cs typeface="Arial"/>
                <a:sym typeface="Arial"/>
              </a:endParaRPr>
            </a:p>
          </p:txBody>
        </p:sp>
        <p:sp>
          <p:nvSpPr>
            <p:cNvPr id="1535" name="Google Shape;1535;p192"/>
            <p:cNvSpPr/>
            <p:nvPr/>
          </p:nvSpPr>
          <p:spPr>
            <a:xfrm rot="5400000">
              <a:off x="7252434" y="1882734"/>
              <a:ext cx="137356" cy="3065553"/>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6" name="Google Shape;1536;p192"/>
            <p:cNvSpPr/>
            <p:nvPr/>
          </p:nvSpPr>
          <p:spPr>
            <a:xfrm rot="5400000">
              <a:off x="9824590" y="2447952"/>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37" name="Google Shape;1537;p192"/>
            <p:cNvSpPr/>
            <p:nvPr/>
          </p:nvSpPr>
          <p:spPr>
            <a:xfrm rot="5400000">
              <a:off x="11295692" y="2963632"/>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538" name="Google Shape;1538;p192"/>
          <p:cNvGrpSpPr/>
          <p:nvPr/>
        </p:nvGrpSpPr>
        <p:grpSpPr>
          <a:xfrm>
            <a:off x="5788335" y="3890006"/>
            <a:ext cx="4643261" cy="582033"/>
            <a:chOff x="5788336" y="3923409"/>
            <a:chExt cx="4643262" cy="582033"/>
          </a:xfrm>
        </p:grpSpPr>
        <p:sp>
          <p:nvSpPr>
            <p:cNvPr id="1539" name="Google Shape;1539;p192"/>
            <p:cNvSpPr/>
            <p:nvPr/>
          </p:nvSpPr>
          <p:spPr>
            <a:xfrm>
              <a:off x="5826081" y="4343859"/>
              <a:ext cx="4398640"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For Research Use Only | authoremail@thermofisher.com | 5-August-2020</a:t>
              </a:r>
              <a:endParaRPr/>
            </a:p>
          </p:txBody>
        </p:sp>
        <p:sp>
          <p:nvSpPr>
            <p:cNvPr id="1540" name="Google Shape;1540;p192"/>
            <p:cNvSpPr/>
            <p:nvPr/>
          </p:nvSpPr>
          <p:spPr>
            <a:xfrm>
              <a:off x="6138216" y="3923412"/>
              <a:ext cx="764953"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Disclaimers</a:t>
              </a:r>
              <a:endParaRPr/>
            </a:p>
          </p:txBody>
        </p:sp>
        <p:sp>
          <p:nvSpPr>
            <p:cNvPr id="1541" name="Google Shape;1541;p192"/>
            <p:cNvSpPr/>
            <p:nvPr/>
          </p:nvSpPr>
          <p:spPr>
            <a:xfrm>
              <a:off x="7583652" y="3923410"/>
              <a:ext cx="1380507"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a:t>
              </a:r>
              <a:r>
                <a:rPr b="0" lang="en-US" sz="800">
                  <a:solidFill>
                    <a:schemeClr val="dk1"/>
                  </a:solidFill>
                  <a:latin typeface="Arial"/>
                  <a:ea typeface="Arial"/>
                  <a:cs typeface="Arial"/>
                  <a:sym typeface="Arial"/>
                </a:rPr>
                <a:t> (Optional)</a:t>
              </a:r>
              <a:endParaRPr b="1" sz="800">
                <a:solidFill>
                  <a:schemeClr val="dk1"/>
                </a:solidFill>
                <a:latin typeface="Arial"/>
                <a:ea typeface="Arial"/>
                <a:cs typeface="Arial"/>
                <a:sym typeface="Arial"/>
              </a:endParaRPr>
            </a:p>
          </p:txBody>
        </p:sp>
        <p:sp>
          <p:nvSpPr>
            <p:cNvPr id="1542" name="Google Shape;1542;p192"/>
            <p:cNvSpPr/>
            <p:nvPr/>
          </p:nvSpPr>
          <p:spPr>
            <a:xfrm>
              <a:off x="9028648" y="3923409"/>
              <a:ext cx="140294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a:t>
              </a:r>
              <a:r>
                <a:rPr b="0" lang="en-US" sz="800">
                  <a:solidFill>
                    <a:schemeClr val="dk1"/>
                  </a:solidFill>
                  <a:latin typeface="Arial"/>
                  <a:ea typeface="Arial"/>
                  <a:cs typeface="Arial"/>
                  <a:sym typeface="Arial"/>
                </a:rPr>
                <a:t> (Optional)</a:t>
              </a:r>
              <a:endParaRPr b="1" sz="800">
                <a:solidFill>
                  <a:schemeClr val="dk1"/>
                </a:solidFill>
                <a:latin typeface="Arial"/>
                <a:ea typeface="Arial"/>
                <a:cs typeface="Arial"/>
                <a:sym typeface="Arial"/>
              </a:endParaRPr>
            </a:p>
          </p:txBody>
        </p:sp>
        <p:sp>
          <p:nvSpPr>
            <p:cNvPr id="1543" name="Google Shape;1543;p192"/>
            <p:cNvSpPr/>
            <p:nvPr/>
          </p:nvSpPr>
          <p:spPr>
            <a:xfrm rot="5400000">
              <a:off x="6449400" y="3511270"/>
              <a:ext cx="137356" cy="1459485"/>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4" name="Google Shape;1544;p192"/>
            <p:cNvSpPr/>
            <p:nvPr/>
          </p:nvSpPr>
          <p:spPr>
            <a:xfrm rot="5400000">
              <a:off x="8200860" y="3273454"/>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45" name="Google Shape;1545;p192"/>
            <p:cNvSpPr/>
            <p:nvPr/>
          </p:nvSpPr>
          <p:spPr>
            <a:xfrm rot="5400000">
              <a:off x="9657523" y="3789134"/>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546" name="Google Shape;1546;p192"/>
          <p:cNvGrpSpPr/>
          <p:nvPr/>
        </p:nvGrpSpPr>
        <p:grpSpPr>
          <a:xfrm>
            <a:off x="5788335" y="4788135"/>
            <a:ext cx="4773443" cy="587731"/>
            <a:chOff x="5788336" y="4908696"/>
            <a:chExt cx="4773443" cy="587731"/>
          </a:xfrm>
        </p:grpSpPr>
        <p:sp>
          <p:nvSpPr>
            <p:cNvPr id="1547" name="Google Shape;1547;p192"/>
            <p:cNvSpPr/>
            <p:nvPr/>
          </p:nvSpPr>
          <p:spPr>
            <a:xfrm>
              <a:off x="5842103" y="5334844"/>
              <a:ext cx="4528484" cy="161583"/>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050">
                  <a:solidFill>
                    <a:schemeClr val="dk1"/>
                  </a:solidFill>
                  <a:latin typeface="Arial"/>
                  <a:ea typeface="Arial"/>
                  <a:cs typeface="Arial"/>
                  <a:sym typeface="Arial"/>
                </a:rPr>
                <a:t>Proprietary &amp; Confidential | authoremail@thermofisher.com | 5-August-2020</a:t>
              </a:r>
              <a:endParaRPr/>
            </a:p>
          </p:txBody>
        </p:sp>
        <p:sp>
          <p:nvSpPr>
            <p:cNvPr id="1548" name="Google Shape;1548;p192"/>
            <p:cNvSpPr/>
            <p:nvPr/>
          </p:nvSpPr>
          <p:spPr>
            <a:xfrm>
              <a:off x="6205057" y="4908699"/>
              <a:ext cx="764953"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Disclaimers</a:t>
              </a:r>
              <a:endParaRPr/>
            </a:p>
          </p:txBody>
        </p:sp>
        <p:sp>
          <p:nvSpPr>
            <p:cNvPr id="1549" name="Google Shape;1549;p192"/>
            <p:cNvSpPr/>
            <p:nvPr/>
          </p:nvSpPr>
          <p:spPr>
            <a:xfrm>
              <a:off x="7713834" y="4908697"/>
              <a:ext cx="1380507"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a:t>
              </a:r>
              <a:r>
                <a:rPr b="0" lang="en-US" sz="800">
                  <a:solidFill>
                    <a:schemeClr val="dk1"/>
                  </a:solidFill>
                  <a:latin typeface="Arial"/>
                  <a:ea typeface="Arial"/>
                  <a:cs typeface="Arial"/>
                  <a:sym typeface="Arial"/>
                </a:rPr>
                <a:t> (Optional)</a:t>
              </a:r>
              <a:endParaRPr b="1" sz="800">
                <a:solidFill>
                  <a:schemeClr val="dk1"/>
                </a:solidFill>
                <a:latin typeface="Arial"/>
                <a:ea typeface="Arial"/>
                <a:cs typeface="Arial"/>
                <a:sym typeface="Arial"/>
              </a:endParaRPr>
            </a:p>
          </p:txBody>
        </p:sp>
        <p:sp>
          <p:nvSpPr>
            <p:cNvPr id="1550" name="Google Shape;1550;p192"/>
            <p:cNvSpPr/>
            <p:nvPr/>
          </p:nvSpPr>
          <p:spPr>
            <a:xfrm>
              <a:off x="9158830" y="4908696"/>
              <a:ext cx="1402949"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a:t>
              </a:r>
              <a:r>
                <a:rPr b="0" lang="en-US" sz="800">
                  <a:solidFill>
                    <a:schemeClr val="dk1"/>
                  </a:solidFill>
                  <a:latin typeface="Arial"/>
                  <a:ea typeface="Arial"/>
                  <a:cs typeface="Arial"/>
                  <a:sym typeface="Arial"/>
                </a:rPr>
                <a:t> (Optional)</a:t>
              </a:r>
              <a:endParaRPr b="1" sz="800">
                <a:solidFill>
                  <a:schemeClr val="dk1"/>
                </a:solidFill>
                <a:latin typeface="Arial"/>
                <a:ea typeface="Arial"/>
                <a:cs typeface="Arial"/>
                <a:sym typeface="Arial"/>
              </a:endParaRPr>
            </a:p>
          </p:txBody>
        </p:sp>
        <p:sp>
          <p:nvSpPr>
            <p:cNvPr id="1551" name="Google Shape;1551;p192"/>
            <p:cNvSpPr/>
            <p:nvPr/>
          </p:nvSpPr>
          <p:spPr>
            <a:xfrm rot="5400000">
              <a:off x="6520304" y="4425654"/>
              <a:ext cx="137356" cy="1601292"/>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2" name="Google Shape;1552;p192"/>
            <p:cNvSpPr/>
            <p:nvPr/>
          </p:nvSpPr>
          <p:spPr>
            <a:xfrm rot="5400000">
              <a:off x="8331042" y="4258741"/>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3" name="Google Shape;1553;p192"/>
            <p:cNvSpPr/>
            <p:nvPr/>
          </p:nvSpPr>
          <p:spPr>
            <a:xfrm rot="5400000">
              <a:off x="9787705" y="4774421"/>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554" name="Google Shape;1554;p192"/>
          <p:cNvGrpSpPr/>
          <p:nvPr/>
        </p:nvGrpSpPr>
        <p:grpSpPr>
          <a:xfrm>
            <a:off x="5788335" y="5691963"/>
            <a:ext cx="3144609" cy="566939"/>
            <a:chOff x="5826081" y="5638800"/>
            <a:chExt cx="3144609" cy="566939"/>
          </a:xfrm>
        </p:grpSpPr>
        <p:sp>
          <p:nvSpPr>
            <p:cNvPr id="1555" name="Google Shape;1555;p192"/>
            <p:cNvSpPr/>
            <p:nvPr/>
          </p:nvSpPr>
          <p:spPr>
            <a:xfrm>
              <a:off x="5826081" y="6068384"/>
              <a:ext cx="2917465" cy="137355"/>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1050"/>
                <a:buFont typeface="Arial"/>
                <a:buNone/>
              </a:pPr>
              <a:r>
                <a:rPr lang="en-US" sz="1050">
                  <a:solidFill>
                    <a:schemeClr val="dk1"/>
                  </a:solidFill>
                  <a:latin typeface="Arial"/>
                  <a:ea typeface="Arial"/>
                  <a:cs typeface="Arial"/>
                  <a:sym typeface="Arial"/>
                </a:rPr>
                <a:t> authoremail@thermofisher.com | 5-August-2020</a:t>
              </a:r>
              <a:endParaRPr/>
            </a:p>
          </p:txBody>
        </p:sp>
        <p:sp>
          <p:nvSpPr>
            <p:cNvPr id="1556" name="Google Shape;1556;p192"/>
            <p:cNvSpPr/>
            <p:nvPr/>
          </p:nvSpPr>
          <p:spPr>
            <a:xfrm>
              <a:off x="6092290" y="5638801"/>
              <a:ext cx="1412567"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Author’s email </a:t>
              </a:r>
              <a:r>
                <a:rPr b="0" lang="en-US" sz="800">
                  <a:solidFill>
                    <a:schemeClr val="dk1"/>
                  </a:solidFill>
                  <a:latin typeface="Arial"/>
                  <a:ea typeface="Arial"/>
                  <a:cs typeface="Arial"/>
                  <a:sym typeface="Arial"/>
                </a:rPr>
                <a:t>(Optional)</a:t>
              </a:r>
              <a:endParaRPr/>
            </a:p>
          </p:txBody>
        </p:sp>
        <p:sp>
          <p:nvSpPr>
            <p:cNvPr id="1557" name="Google Shape;1557;p192"/>
            <p:cNvSpPr/>
            <p:nvPr/>
          </p:nvSpPr>
          <p:spPr>
            <a:xfrm>
              <a:off x="7538888" y="5638800"/>
              <a:ext cx="1431802" cy="21544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800">
                  <a:solidFill>
                    <a:schemeClr val="dk1"/>
                  </a:solidFill>
                  <a:latin typeface="Arial"/>
                  <a:ea typeface="Arial"/>
                  <a:cs typeface="Arial"/>
                  <a:sym typeface="Arial"/>
                </a:rPr>
                <a:t>Date published </a:t>
              </a:r>
              <a:r>
                <a:rPr b="0" lang="en-US" sz="800">
                  <a:solidFill>
                    <a:schemeClr val="dk1"/>
                  </a:solidFill>
                  <a:latin typeface="Arial"/>
                  <a:ea typeface="Arial"/>
                  <a:cs typeface="Arial"/>
                  <a:sym typeface="Arial"/>
                </a:rPr>
                <a:t>(Optional)</a:t>
              </a:r>
              <a:r>
                <a:rPr b="1" lang="en-US" sz="800">
                  <a:solidFill>
                    <a:schemeClr val="dk1"/>
                  </a:solidFill>
                  <a:latin typeface="Arial"/>
                  <a:ea typeface="Arial"/>
                  <a:cs typeface="Arial"/>
                  <a:sym typeface="Arial"/>
                </a:rPr>
                <a:t> </a:t>
              </a:r>
              <a:endParaRPr/>
            </a:p>
          </p:txBody>
        </p:sp>
        <p:sp>
          <p:nvSpPr>
            <p:cNvPr id="1558" name="Google Shape;1558;p192"/>
            <p:cNvSpPr/>
            <p:nvPr/>
          </p:nvSpPr>
          <p:spPr>
            <a:xfrm rot="5400000">
              <a:off x="6725526" y="4988845"/>
              <a:ext cx="137355" cy="193512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559" name="Google Shape;1559;p192"/>
            <p:cNvSpPr/>
            <p:nvPr/>
          </p:nvSpPr>
          <p:spPr>
            <a:xfrm rot="5400000">
              <a:off x="8182189" y="5504525"/>
              <a:ext cx="137354" cy="903767"/>
            </a:xfrm>
            <a:prstGeom prst="leftBrace">
              <a:avLst>
                <a:gd fmla="val 8333" name="adj1"/>
                <a:gd fmla="val 50000" name="adj2"/>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itle slide 1" showMasterSp="0">
  <p:cSld name="Default title slide 1">
    <p:bg>
      <p:bgPr>
        <a:gradFill>
          <a:gsLst>
            <a:gs pos="0">
              <a:schemeClr val="lt1"/>
            </a:gs>
            <a:gs pos="41000">
              <a:schemeClr val="lt1"/>
            </a:gs>
            <a:gs pos="63000">
              <a:schemeClr val="lt2"/>
            </a:gs>
            <a:gs pos="100000">
              <a:schemeClr val="lt2"/>
            </a:gs>
          </a:gsLst>
          <a:lin ang="1080000" scaled="0"/>
        </a:gradFill>
      </p:bgPr>
    </p:bg>
    <p:spTree>
      <p:nvGrpSpPr>
        <p:cNvPr id="1560" name="Shape 1560"/>
        <p:cNvGrpSpPr/>
        <p:nvPr/>
      </p:nvGrpSpPr>
      <p:grpSpPr>
        <a:xfrm>
          <a:off x="0" y="0"/>
          <a:ext cx="0" cy="0"/>
          <a:chOff x="0" y="0"/>
          <a:chExt cx="0" cy="0"/>
        </a:xfrm>
      </p:grpSpPr>
      <p:pic>
        <p:nvPicPr>
          <p:cNvPr id="1561" name="Google Shape;1561;p193"/>
          <p:cNvPicPr preferRelativeResize="0"/>
          <p:nvPr/>
        </p:nvPicPr>
        <p:blipFill rotWithShape="1">
          <a:blip r:embed="rId2">
            <a:alphaModFix/>
          </a:blip>
          <a:srcRect b="0" l="2177" r="2176" t="0"/>
          <a:stretch/>
        </p:blipFill>
        <p:spPr>
          <a:xfrm>
            <a:off x="5560459" y="1"/>
            <a:ext cx="6631541" cy="6857999"/>
          </a:xfrm>
          <a:custGeom>
            <a:rect b="b" l="l" r="r" t="t"/>
            <a:pathLst>
              <a:path extrusionOk="0" h="6857999" w="6631541">
                <a:moveTo>
                  <a:pt x="2183862" y="0"/>
                </a:moveTo>
                <a:lnTo>
                  <a:pt x="6631541" y="0"/>
                </a:lnTo>
                <a:lnTo>
                  <a:pt x="6631541" y="6857999"/>
                </a:lnTo>
                <a:lnTo>
                  <a:pt x="0" y="6857999"/>
                </a:lnTo>
                <a:close/>
              </a:path>
            </a:pathLst>
          </a:custGeom>
          <a:noFill/>
          <a:ln>
            <a:noFill/>
          </a:ln>
        </p:spPr>
      </p:pic>
      <p:grpSp>
        <p:nvGrpSpPr>
          <p:cNvPr id="1562" name="Google Shape;1562;p193"/>
          <p:cNvGrpSpPr/>
          <p:nvPr/>
        </p:nvGrpSpPr>
        <p:grpSpPr>
          <a:xfrm>
            <a:off x="304799" y="0"/>
            <a:ext cx="2427681" cy="1044934"/>
            <a:chOff x="0" y="0"/>
            <a:chExt cx="2447693" cy="1053548"/>
          </a:xfrm>
        </p:grpSpPr>
        <p:sp>
          <p:nvSpPr>
            <p:cNvPr id="1563" name="Google Shape;1563;p193"/>
            <p:cNvSpPr/>
            <p:nvPr/>
          </p:nvSpPr>
          <p:spPr>
            <a:xfrm>
              <a:off x="0" y="0"/>
              <a:ext cx="2447693" cy="1053548"/>
            </a:xfrm>
            <a:prstGeom prst="parallelogram">
              <a:avLst>
                <a:gd fmla="val 0"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1564" name="Google Shape;1564;p193"/>
            <p:cNvPicPr preferRelativeResize="0"/>
            <p:nvPr/>
          </p:nvPicPr>
          <p:blipFill rotWithShape="1">
            <a:blip r:embed="rId3">
              <a:alphaModFix/>
            </a:blip>
            <a:srcRect b="0" l="0" r="0" t="0"/>
            <a:stretch/>
          </p:blipFill>
          <p:spPr>
            <a:xfrm>
              <a:off x="135820" y="154984"/>
              <a:ext cx="2178058" cy="756021"/>
            </a:xfrm>
            <a:prstGeom prst="rect">
              <a:avLst/>
            </a:prstGeom>
            <a:noFill/>
            <a:ln>
              <a:noFill/>
            </a:ln>
          </p:spPr>
        </p:pic>
      </p:grpSp>
      <p:grpSp>
        <p:nvGrpSpPr>
          <p:cNvPr id="1565" name="Google Shape;1565;p193"/>
          <p:cNvGrpSpPr/>
          <p:nvPr/>
        </p:nvGrpSpPr>
        <p:grpSpPr>
          <a:xfrm>
            <a:off x="283193" y="5970590"/>
            <a:ext cx="5053203" cy="441233"/>
            <a:chOff x="5155556" y="6168462"/>
            <a:chExt cx="5053203" cy="441233"/>
          </a:xfrm>
        </p:grpSpPr>
        <p:sp>
          <p:nvSpPr>
            <p:cNvPr id="1566" name="Google Shape;1566;p193"/>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The world leader in serving science</a:t>
              </a:r>
              <a:endParaRPr/>
            </a:p>
          </p:txBody>
        </p:sp>
        <p:sp>
          <p:nvSpPr>
            <p:cNvPr id="1567" name="Google Shape;1567;p193"/>
            <p:cNvSpPr/>
            <p:nvPr/>
          </p:nvSpPr>
          <p:spPr>
            <a:xfrm>
              <a:off x="5155556" y="6302295"/>
              <a:ext cx="310510" cy="188737"/>
            </a:xfrm>
            <a:prstGeom prst="parallelogram">
              <a:avLst>
                <a:gd fmla="val 31844"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grpSp>
      <p:sp>
        <p:nvSpPr>
          <p:cNvPr id="1568" name="Google Shape;1568;p193"/>
          <p:cNvSpPr txBox="1"/>
          <p:nvPr>
            <p:ph idx="11" type="ftr"/>
          </p:nvPr>
        </p:nvSpPr>
        <p:spPr>
          <a:xfrm>
            <a:off x="304800" y="6553200"/>
            <a:ext cx="76200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9" name="Google Shape;1569;p193"/>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570" name="Google Shape;1570;p193"/>
          <p:cNvSpPr txBox="1"/>
          <p:nvPr>
            <p:ph idx="1" type="body"/>
          </p:nvPr>
        </p:nvSpPr>
        <p:spPr>
          <a:xfrm>
            <a:off x="304800" y="3903896"/>
            <a:ext cx="57911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600"/>
              <a:buFont typeface="Arial"/>
              <a:buNone/>
              <a:defRPr b="0" sz="1600">
                <a:solidFill>
                  <a:schemeClr val="dk2"/>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71" name="Google Shape;1571;p193"/>
          <p:cNvSpPr txBox="1"/>
          <p:nvPr>
            <p:ph type="title"/>
          </p:nvPr>
        </p:nvSpPr>
        <p:spPr>
          <a:xfrm>
            <a:off x="304801" y="1726100"/>
            <a:ext cx="5791199" cy="2071868"/>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1"/>
              </a:buClr>
              <a:buSzPts val="2800"/>
              <a:buFont typeface="Arial"/>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72" name="Google Shape;1572;p193"/>
          <p:cNvSpPr txBox="1"/>
          <p:nvPr>
            <p:ph idx="2" type="body"/>
          </p:nvPr>
        </p:nvSpPr>
        <p:spPr>
          <a:xfrm>
            <a:off x="304800" y="4255834"/>
            <a:ext cx="5791199"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1400"/>
              <a:buFont typeface="Arial"/>
              <a:buNone/>
              <a:defRPr b="0" sz="1400">
                <a:solidFill>
                  <a:schemeClr val="dk1"/>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title slide 2" showMasterSp="0">
  <p:cSld name="Default title slide 2">
    <p:bg>
      <p:bgPr>
        <a:gradFill>
          <a:gsLst>
            <a:gs pos="0">
              <a:schemeClr val="lt1"/>
            </a:gs>
            <a:gs pos="45000">
              <a:schemeClr val="lt1"/>
            </a:gs>
            <a:gs pos="100000">
              <a:schemeClr val="lt2"/>
            </a:gs>
          </a:gsLst>
          <a:lin ang="1080000" scaled="0"/>
        </a:gradFill>
      </p:bgPr>
    </p:bg>
    <p:spTree>
      <p:nvGrpSpPr>
        <p:cNvPr id="1573" name="Shape 1573"/>
        <p:cNvGrpSpPr/>
        <p:nvPr/>
      </p:nvGrpSpPr>
      <p:grpSpPr>
        <a:xfrm>
          <a:off x="0" y="0"/>
          <a:ext cx="0" cy="0"/>
          <a:chOff x="0" y="0"/>
          <a:chExt cx="0" cy="0"/>
        </a:xfrm>
      </p:grpSpPr>
      <p:grpSp>
        <p:nvGrpSpPr>
          <p:cNvPr id="1574" name="Google Shape;1574;p194"/>
          <p:cNvGrpSpPr/>
          <p:nvPr/>
        </p:nvGrpSpPr>
        <p:grpSpPr>
          <a:xfrm>
            <a:off x="10015961" y="24564"/>
            <a:ext cx="2176039" cy="6833436"/>
            <a:chOff x="10024536" y="24564"/>
            <a:chExt cx="2176039" cy="6833436"/>
          </a:xfrm>
        </p:grpSpPr>
        <p:sp>
          <p:nvSpPr>
            <p:cNvPr id="1575" name="Google Shape;1575;p194"/>
            <p:cNvSpPr/>
            <p:nvPr/>
          </p:nvSpPr>
          <p:spPr>
            <a:xfrm>
              <a:off x="10024536" y="24564"/>
              <a:ext cx="2176039" cy="6833436"/>
            </a:xfrm>
            <a:custGeom>
              <a:rect b="b" l="l" r="r" t="t"/>
              <a:pathLst>
                <a:path extrusionOk="0" h="5482857" w="1745961">
                  <a:moveTo>
                    <a:pt x="1745961" y="0"/>
                  </a:moveTo>
                  <a:lnTo>
                    <a:pt x="1745961" y="5482857"/>
                  </a:lnTo>
                  <a:lnTo>
                    <a:pt x="0" y="5482857"/>
                  </a:lnTo>
                  <a:close/>
                </a:path>
              </a:pathLst>
            </a:custGeom>
            <a:solidFill>
              <a:srgbClr val="AD0E0F">
                <a:alpha val="80000"/>
              </a:srgbClr>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sp>
          <p:nvSpPr>
            <p:cNvPr id="1576" name="Google Shape;1576;p194"/>
            <p:cNvSpPr/>
            <p:nvPr/>
          </p:nvSpPr>
          <p:spPr>
            <a:xfrm>
              <a:off x="10805603" y="2477356"/>
              <a:ext cx="1394972" cy="4380644"/>
            </a:xfrm>
            <a:custGeom>
              <a:rect b="b" l="l" r="r" t="t"/>
              <a:pathLst>
                <a:path extrusionOk="0" h="5482857" w="1745961">
                  <a:moveTo>
                    <a:pt x="1745961" y="0"/>
                  </a:moveTo>
                  <a:lnTo>
                    <a:pt x="1745961" y="5482857"/>
                  </a:lnTo>
                  <a:lnTo>
                    <a:pt x="0" y="5482857"/>
                  </a:lnTo>
                  <a:close/>
                </a:path>
              </a:pathLst>
            </a:cu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sz="1800">
                <a:solidFill>
                  <a:schemeClr val="dk1"/>
                </a:solidFill>
                <a:latin typeface="Arial"/>
                <a:ea typeface="Arial"/>
                <a:cs typeface="Arial"/>
                <a:sym typeface="Arial"/>
              </a:endParaRPr>
            </a:p>
          </p:txBody>
        </p:sp>
      </p:grpSp>
      <p:grpSp>
        <p:nvGrpSpPr>
          <p:cNvPr id="1577" name="Google Shape;1577;p194"/>
          <p:cNvGrpSpPr/>
          <p:nvPr/>
        </p:nvGrpSpPr>
        <p:grpSpPr>
          <a:xfrm>
            <a:off x="9662260" y="818784"/>
            <a:ext cx="2529740" cy="6039216"/>
            <a:chOff x="9662260" y="818784"/>
            <a:chExt cx="2529740" cy="6039216"/>
          </a:xfrm>
        </p:grpSpPr>
        <p:pic>
          <p:nvPicPr>
            <p:cNvPr id="1578" name="Google Shape;1578;p194"/>
            <p:cNvPicPr preferRelativeResize="0"/>
            <p:nvPr/>
          </p:nvPicPr>
          <p:blipFill rotWithShape="1">
            <a:blip r:embed="rId2">
              <a:alphaModFix/>
            </a:blip>
            <a:srcRect b="0" l="0" r="0" t="0"/>
            <a:stretch/>
          </p:blipFill>
          <p:spPr>
            <a:xfrm>
              <a:off x="9662260" y="1471202"/>
              <a:ext cx="2529740" cy="5386798"/>
            </a:xfrm>
            <a:prstGeom prst="rect">
              <a:avLst/>
            </a:prstGeom>
            <a:noFill/>
            <a:ln>
              <a:noFill/>
            </a:ln>
          </p:spPr>
        </p:pic>
        <p:pic>
          <p:nvPicPr>
            <p:cNvPr id="1579" name="Google Shape;1579;p194"/>
            <p:cNvPicPr preferRelativeResize="0"/>
            <p:nvPr/>
          </p:nvPicPr>
          <p:blipFill rotWithShape="1">
            <a:blip r:embed="rId3">
              <a:alphaModFix/>
            </a:blip>
            <a:srcRect b="0" l="0" r="0" t="0"/>
            <a:stretch/>
          </p:blipFill>
          <p:spPr>
            <a:xfrm>
              <a:off x="10539851" y="4300794"/>
              <a:ext cx="1652148" cy="2095226"/>
            </a:xfrm>
            <a:prstGeom prst="rect">
              <a:avLst/>
            </a:prstGeom>
            <a:noFill/>
            <a:ln>
              <a:noFill/>
            </a:ln>
          </p:spPr>
        </p:pic>
        <p:pic>
          <p:nvPicPr>
            <p:cNvPr id="1580" name="Google Shape;1580;p194"/>
            <p:cNvPicPr preferRelativeResize="0"/>
            <p:nvPr/>
          </p:nvPicPr>
          <p:blipFill rotWithShape="1">
            <a:blip r:embed="rId4">
              <a:alphaModFix/>
            </a:blip>
            <a:srcRect b="0" l="0" r="0" t="0"/>
            <a:stretch/>
          </p:blipFill>
          <p:spPr>
            <a:xfrm rot="-1014724">
              <a:off x="10888776" y="3404437"/>
              <a:ext cx="841085" cy="888470"/>
            </a:xfrm>
            <a:prstGeom prst="rect">
              <a:avLst/>
            </a:prstGeom>
            <a:noFill/>
            <a:ln>
              <a:noFill/>
            </a:ln>
          </p:spPr>
        </p:pic>
        <p:pic>
          <p:nvPicPr>
            <p:cNvPr id="1581" name="Google Shape;1581;p194"/>
            <p:cNvPicPr preferRelativeResize="0"/>
            <p:nvPr/>
          </p:nvPicPr>
          <p:blipFill rotWithShape="1">
            <a:blip r:embed="rId5">
              <a:alphaModFix/>
            </a:blip>
            <a:srcRect b="0" l="0" r="0" t="0"/>
            <a:stretch/>
          </p:blipFill>
          <p:spPr>
            <a:xfrm>
              <a:off x="9839843" y="4683251"/>
              <a:ext cx="608076" cy="626643"/>
            </a:xfrm>
            <a:prstGeom prst="rect">
              <a:avLst/>
            </a:prstGeom>
            <a:noFill/>
            <a:ln>
              <a:noFill/>
            </a:ln>
          </p:spPr>
        </p:pic>
        <p:pic>
          <p:nvPicPr>
            <p:cNvPr id="1582" name="Google Shape;1582;p194"/>
            <p:cNvPicPr preferRelativeResize="0"/>
            <p:nvPr/>
          </p:nvPicPr>
          <p:blipFill rotWithShape="1">
            <a:blip r:embed="rId6">
              <a:alphaModFix/>
            </a:blip>
            <a:srcRect b="0" l="0" r="0" t="0"/>
            <a:stretch/>
          </p:blipFill>
          <p:spPr>
            <a:xfrm rot="-1751842">
              <a:off x="10621861" y="5789703"/>
              <a:ext cx="593846" cy="634660"/>
            </a:xfrm>
            <a:prstGeom prst="rect">
              <a:avLst/>
            </a:prstGeom>
            <a:noFill/>
            <a:ln>
              <a:noFill/>
            </a:ln>
          </p:spPr>
        </p:pic>
        <p:pic>
          <p:nvPicPr>
            <p:cNvPr id="1583" name="Google Shape;1583;p194"/>
            <p:cNvPicPr preferRelativeResize="0"/>
            <p:nvPr/>
          </p:nvPicPr>
          <p:blipFill rotWithShape="1">
            <a:blip r:embed="rId7">
              <a:alphaModFix/>
            </a:blip>
            <a:srcRect b="0" l="-38854" r="0" t="0"/>
            <a:stretch/>
          </p:blipFill>
          <p:spPr>
            <a:xfrm>
              <a:off x="10588564" y="818784"/>
              <a:ext cx="1603435" cy="1703758"/>
            </a:xfrm>
            <a:prstGeom prst="rect">
              <a:avLst/>
            </a:prstGeom>
            <a:noFill/>
            <a:ln>
              <a:noFill/>
            </a:ln>
          </p:spPr>
        </p:pic>
      </p:grpSp>
      <p:grpSp>
        <p:nvGrpSpPr>
          <p:cNvPr id="1584" name="Google Shape;1584;p194"/>
          <p:cNvGrpSpPr/>
          <p:nvPr/>
        </p:nvGrpSpPr>
        <p:grpSpPr>
          <a:xfrm>
            <a:off x="304800" y="0"/>
            <a:ext cx="2427681" cy="1044934"/>
            <a:chOff x="0" y="0"/>
            <a:chExt cx="2447693" cy="1053548"/>
          </a:xfrm>
        </p:grpSpPr>
        <p:sp>
          <p:nvSpPr>
            <p:cNvPr id="1585" name="Google Shape;1585;p194"/>
            <p:cNvSpPr/>
            <p:nvPr/>
          </p:nvSpPr>
          <p:spPr>
            <a:xfrm>
              <a:off x="0" y="0"/>
              <a:ext cx="2447693" cy="1053548"/>
            </a:xfrm>
            <a:prstGeom prst="parallelogram">
              <a:avLst>
                <a:gd fmla="val 0"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1586" name="Google Shape;1586;p194"/>
            <p:cNvPicPr preferRelativeResize="0"/>
            <p:nvPr/>
          </p:nvPicPr>
          <p:blipFill rotWithShape="1">
            <a:blip r:embed="rId8">
              <a:alphaModFix/>
            </a:blip>
            <a:srcRect b="0" l="0" r="0" t="0"/>
            <a:stretch/>
          </p:blipFill>
          <p:spPr>
            <a:xfrm>
              <a:off x="135820" y="154984"/>
              <a:ext cx="2178058" cy="756021"/>
            </a:xfrm>
            <a:prstGeom prst="rect">
              <a:avLst/>
            </a:prstGeom>
            <a:noFill/>
            <a:ln>
              <a:noFill/>
            </a:ln>
          </p:spPr>
        </p:pic>
      </p:grpSp>
      <p:grpSp>
        <p:nvGrpSpPr>
          <p:cNvPr id="1587" name="Google Shape;1587;p194"/>
          <p:cNvGrpSpPr/>
          <p:nvPr/>
        </p:nvGrpSpPr>
        <p:grpSpPr>
          <a:xfrm>
            <a:off x="283193" y="5970590"/>
            <a:ext cx="5053203" cy="441233"/>
            <a:chOff x="5155556" y="6168462"/>
            <a:chExt cx="5053203" cy="441233"/>
          </a:xfrm>
        </p:grpSpPr>
        <p:sp>
          <p:nvSpPr>
            <p:cNvPr id="1588" name="Google Shape;1588;p194"/>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The world leader in serving science</a:t>
              </a:r>
              <a:endParaRPr/>
            </a:p>
          </p:txBody>
        </p:sp>
        <p:sp>
          <p:nvSpPr>
            <p:cNvPr id="1589" name="Google Shape;1589;p194"/>
            <p:cNvSpPr/>
            <p:nvPr/>
          </p:nvSpPr>
          <p:spPr>
            <a:xfrm>
              <a:off x="5155556" y="6302295"/>
              <a:ext cx="310510" cy="188737"/>
            </a:xfrm>
            <a:prstGeom prst="parallelogram">
              <a:avLst>
                <a:gd fmla="val 31844"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grpSp>
      <p:sp>
        <p:nvSpPr>
          <p:cNvPr id="1590" name="Google Shape;1590;p194"/>
          <p:cNvSpPr txBox="1"/>
          <p:nvPr>
            <p:ph idx="11" type="ftr"/>
          </p:nvPr>
        </p:nvSpPr>
        <p:spPr>
          <a:xfrm>
            <a:off x="304800" y="6553200"/>
            <a:ext cx="7619998"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91" name="Google Shape;1591;p194"/>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592" name="Google Shape;1592;p194"/>
          <p:cNvSpPr txBox="1"/>
          <p:nvPr>
            <p:ph idx="1" type="body"/>
          </p:nvPr>
        </p:nvSpPr>
        <p:spPr>
          <a:xfrm>
            <a:off x="304800" y="3903896"/>
            <a:ext cx="76199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600"/>
              <a:buFont typeface="Arial"/>
              <a:buNone/>
              <a:defRPr b="0" sz="1600">
                <a:solidFill>
                  <a:schemeClr val="dk2"/>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93" name="Google Shape;1593;p194"/>
          <p:cNvSpPr txBox="1"/>
          <p:nvPr>
            <p:ph type="title"/>
          </p:nvPr>
        </p:nvSpPr>
        <p:spPr>
          <a:xfrm>
            <a:off x="304801" y="1726100"/>
            <a:ext cx="7619999" cy="2071868"/>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1"/>
              </a:buClr>
              <a:buSzPts val="2800"/>
              <a:buFont typeface="Arial"/>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94" name="Google Shape;1594;p194"/>
          <p:cNvSpPr txBox="1"/>
          <p:nvPr>
            <p:ph idx="2" type="body"/>
          </p:nvPr>
        </p:nvSpPr>
        <p:spPr>
          <a:xfrm>
            <a:off x="304800" y="4255834"/>
            <a:ext cx="7619999"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1400"/>
              <a:buFont typeface="Arial"/>
              <a:buNone/>
              <a:defRPr b="0" sz="1400">
                <a:solidFill>
                  <a:schemeClr val="dk1"/>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showMasterSp="0">
  <p:cSld name="Custom title slide">
    <p:bg>
      <p:bgPr>
        <a:gradFill>
          <a:gsLst>
            <a:gs pos="0">
              <a:schemeClr val="lt1"/>
            </a:gs>
            <a:gs pos="45000">
              <a:schemeClr val="lt1"/>
            </a:gs>
            <a:gs pos="66000">
              <a:schemeClr val="lt2"/>
            </a:gs>
            <a:gs pos="100000">
              <a:schemeClr val="lt2"/>
            </a:gs>
          </a:gsLst>
          <a:lin ang="1080000" scaled="0"/>
        </a:gradFill>
      </p:bgPr>
    </p:bg>
    <p:spTree>
      <p:nvGrpSpPr>
        <p:cNvPr id="1595" name="Shape 1595"/>
        <p:cNvGrpSpPr/>
        <p:nvPr/>
      </p:nvGrpSpPr>
      <p:grpSpPr>
        <a:xfrm>
          <a:off x="0" y="0"/>
          <a:ext cx="0" cy="0"/>
          <a:chOff x="0" y="0"/>
          <a:chExt cx="0" cy="0"/>
        </a:xfrm>
      </p:grpSpPr>
      <p:sp>
        <p:nvSpPr>
          <p:cNvPr id="1596" name="Google Shape;1596;p195"/>
          <p:cNvSpPr/>
          <p:nvPr>
            <p:ph idx="2" type="pic"/>
          </p:nvPr>
        </p:nvSpPr>
        <p:spPr>
          <a:xfrm>
            <a:off x="5560459" y="1"/>
            <a:ext cx="6631541" cy="6857999"/>
          </a:xfrm>
          <a:prstGeom prst="rect">
            <a:avLst/>
          </a:prstGeom>
          <a:solidFill>
            <a:schemeClr val="lt2"/>
          </a:solidFill>
          <a:ln>
            <a:noFill/>
          </a:ln>
        </p:spPr>
      </p:sp>
      <p:grpSp>
        <p:nvGrpSpPr>
          <p:cNvPr id="1597" name="Google Shape;1597;p195"/>
          <p:cNvGrpSpPr/>
          <p:nvPr/>
        </p:nvGrpSpPr>
        <p:grpSpPr>
          <a:xfrm>
            <a:off x="304799" y="0"/>
            <a:ext cx="2427681" cy="1044934"/>
            <a:chOff x="0" y="0"/>
            <a:chExt cx="2447693" cy="1053548"/>
          </a:xfrm>
        </p:grpSpPr>
        <p:sp>
          <p:nvSpPr>
            <p:cNvPr id="1598" name="Google Shape;1598;p195"/>
            <p:cNvSpPr/>
            <p:nvPr/>
          </p:nvSpPr>
          <p:spPr>
            <a:xfrm>
              <a:off x="0" y="0"/>
              <a:ext cx="2447693" cy="1053548"/>
            </a:xfrm>
            <a:prstGeom prst="parallelogram">
              <a:avLst>
                <a:gd fmla="val 0"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1599" name="Google Shape;1599;p195"/>
            <p:cNvPicPr preferRelativeResize="0"/>
            <p:nvPr/>
          </p:nvPicPr>
          <p:blipFill rotWithShape="1">
            <a:blip r:embed="rId2">
              <a:alphaModFix/>
            </a:blip>
            <a:srcRect b="0" l="0" r="0" t="0"/>
            <a:stretch/>
          </p:blipFill>
          <p:spPr>
            <a:xfrm>
              <a:off x="135820" y="154984"/>
              <a:ext cx="2178058" cy="756021"/>
            </a:xfrm>
            <a:prstGeom prst="rect">
              <a:avLst/>
            </a:prstGeom>
            <a:noFill/>
            <a:ln>
              <a:noFill/>
            </a:ln>
          </p:spPr>
        </p:pic>
      </p:grpSp>
      <p:grpSp>
        <p:nvGrpSpPr>
          <p:cNvPr id="1600" name="Google Shape;1600;p195"/>
          <p:cNvGrpSpPr/>
          <p:nvPr/>
        </p:nvGrpSpPr>
        <p:grpSpPr>
          <a:xfrm>
            <a:off x="283193" y="5970590"/>
            <a:ext cx="5053203" cy="441233"/>
            <a:chOff x="5155556" y="6168462"/>
            <a:chExt cx="5053203" cy="441233"/>
          </a:xfrm>
        </p:grpSpPr>
        <p:sp>
          <p:nvSpPr>
            <p:cNvPr id="1601" name="Google Shape;1601;p195"/>
            <p:cNvSpPr txBox="1"/>
            <p:nvPr/>
          </p:nvSpPr>
          <p:spPr>
            <a:xfrm>
              <a:off x="5656050" y="6168462"/>
              <a:ext cx="4552709" cy="441233"/>
            </a:xfrm>
            <a:prstGeom prst="rect">
              <a:avLst/>
            </a:prstGeom>
            <a:noFill/>
            <a:ln>
              <a:noFill/>
            </a:ln>
          </p:spPr>
          <p:txBody>
            <a:bodyPr anchorCtr="0" anchor="ctr" bIns="0" lIns="0" spcFirstLastPara="1" rIns="0" wrap="square" tIns="0">
              <a:noAutofit/>
            </a:bodyPr>
            <a:lstStyle/>
            <a:p>
              <a:pPr indent="0" lvl="0" marL="0" marR="0" rtl="0" algn="l">
                <a:spcBef>
                  <a:spcPts val="0"/>
                </a:spcBef>
                <a:spcAft>
                  <a:spcPts val="0"/>
                </a:spcAft>
                <a:buNone/>
              </a:pPr>
              <a:r>
                <a:rPr lang="en-US" sz="2000">
                  <a:solidFill>
                    <a:schemeClr val="dk1"/>
                  </a:solidFill>
                  <a:latin typeface="Arial"/>
                  <a:ea typeface="Arial"/>
                  <a:cs typeface="Arial"/>
                  <a:sym typeface="Arial"/>
                </a:rPr>
                <a:t>The world leader in serving science</a:t>
              </a:r>
              <a:endParaRPr/>
            </a:p>
          </p:txBody>
        </p:sp>
        <p:sp>
          <p:nvSpPr>
            <p:cNvPr id="1602" name="Google Shape;1602;p195"/>
            <p:cNvSpPr/>
            <p:nvPr/>
          </p:nvSpPr>
          <p:spPr>
            <a:xfrm>
              <a:off x="5155556" y="6302295"/>
              <a:ext cx="310510" cy="188737"/>
            </a:xfrm>
            <a:prstGeom prst="parallelogram">
              <a:avLst>
                <a:gd fmla="val 31844"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grpSp>
      <p:sp>
        <p:nvSpPr>
          <p:cNvPr id="1603" name="Google Shape;1603;p195"/>
          <p:cNvSpPr txBox="1"/>
          <p:nvPr>
            <p:ph idx="1" type="body"/>
          </p:nvPr>
        </p:nvSpPr>
        <p:spPr>
          <a:xfrm>
            <a:off x="304800" y="3903896"/>
            <a:ext cx="5791199" cy="308120"/>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0"/>
              </a:spcBef>
              <a:spcAft>
                <a:spcPts val="0"/>
              </a:spcAft>
              <a:buSzPts val="1600"/>
              <a:buFont typeface="Arial"/>
              <a:buNone/>
              <a:defRPr b="0" sz="1600">
                <a:solidFill>
                  <a:schemeClr val="dk2"/>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4" name="Google Shape;1604;p195"/>
          <p:cNvSpPr txBox="1"/>
          <p:nvPr>
            <p:ph idx="11" type="ftr"/>
          </p:nvPr>
        </p:nvSpPr>
        <p:spPr>
          <a:xfrm>
            <a:off x="304800" y="6553200"/>
            <a:ext cx="7620000" cy="304799"/>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05" name="Google Shape;1605;p195"/>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06" name="Google Shape;1606;p195"/>
          <p:cNvSpPr txBox="1"/>
          <p:nvPr>
            <p:ph idx="3" type="body"/>
          </p:nvPr>
        </p:nvSpPr>
        <p:spPr>
          <a:xfrm>
            <a:off x="304801" y="4255834"/>
            <a:ext cx="5791200" cy="1097215"/>
          </a:xfrm>
          <a:prstGeom prst="rect">
            <a:avLst/>
          </a:prstGeom>
          <a:noFill/>
          <a:ln>
            <a:noFill/>
          </a:ln>
        </p:spPr>
        <p:txBody>
          <a:bodyPr anchorCtr="0" anchor="t" bIns="0" lIns="0" spcFirstLastPara="1" rIns="0" wrap="square" tIns="0">
            <a:normAutofit/>
          </a:bodyPr>
          <a:lstStyle>
            <a:lvl1pPr indent="-228600" lvl="0" marL="457200" marR="0" algn="l">
              <a:lnSpc>
                <a:spcPct val="120000"/>
              </a:lnSpc>
              <a:spcBef>
                <a:spcPts val="0"/>
              </a:spcBef>
              <a:spcAft>
                <a:spcPts val="0"/>
              </a:spcAft>
              <a:buClr>
                <a:schemeClr val="accent4"/>
              </a:buClr>
              <a:buSzPts val="1400"/>
              <a:buFont typeface="Arial"/>
              <a:buNone/>
              <a:defRPr b="0" sz="1400">
                <a:solidFill>
                  <a:schemeClr val="dk1"/>
                </a:solidFill>
              </a:defRPr>
            </a:lvl1pPr>
            <a:lvl2pPr indent="-228600" lvl="1" marL="914400" algn="l">
              <a:lnSpc>
                <a:spcPct val="120000"/>
              </a:lnSpc>
              <a:spcBef>
                <a:spcPts val="200"/>
              </a:spcBef>
              <a:spcAft>
                <a:spcPts val="0"/>
              </a:spcAft>
              <a:buClr>
                <a:schemeClr val="dk1"/>
              </a:buClr>
              <a:buSzPts val="1064"/>
              <a:buFont typeface="Arial"/>
              <a:buNone/>
              <a:defRPr i="1" sz="1400">
                <a:solidFill>
                  <a:schemeClr val="dk1"/>
                </a:solidFill>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07" name="Google Shape;1607;p195"/>
          <p:cNvSpPr txBox="1"/>
          <p:nvPr>
            <p:ph type="title"/>
          </p:nvPr>
        </p:nvSpPr>
        <p:spPr>
          <a:xfrm>
            <a:off x="304802" y="1726100"/>
            <a:ext cx="5791198" cy="2071868"/>
          </a:xfrm>
          <a:prstGeom prst="rect">
            <a:avLst/>
          </a:prstGeom>
          <a:noFill/>
          <a:ln>
            <a:noFill/>
          </a:ln>
        </p:spPr>
        <p:txBody>
          <a:bodyPr anchorCtr="0" anchor="b" bIns="0" lIns="0" spcFirstLastPara="1" rIns="0" wrap="square" tIns="0">
            <a:noAutofit/>
          </a:bodyPr>
          <a:lstStyle>
            <a:lvl1pPr lvl="0" algn="l">
              <a:lnSpc>
                <a:spcPct val="110000"/>
              </a:lnSpc>
              <a:spcBef>
                <a:spcPts val="0"/>
              </a:spcBef>
              <a:spcAft>
                <a:spcPts val="0"/>
              </a:spcAft>
              <a:buClr>
                <a:schemeClr val="dk1"/>
              </a:buClr>
              <a:buSzPts val="2800"/>
              <a:buFont typeface="Arial"/>
              <a:buNone/>
              <a:defRPr b="1" sz="2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image">
  <p:cSld name="Title with image">
    <p:bg>
      <p:bgPr>
        <a:gradFill>
          <a:gsLst>
            <a:gs pos="0">
              <a:schemeClr val="lt1"/>
            </a:gs>
            <a:gs pos="45000">
              <a:schemeClr val="lt1"/>
            </a:gs>
            <a:gs pos="100000">
              <a:schemeClr val="lt2"/>
            </a:gs>
          </a:gsLst>
          <a:lin ang="1080000" scaled="0"/>
        </a:gradFill>
      </p:bgPr>
    </p:bg>
    <p:spTree>
      <p:nvGrpSpPr>
        <p:cNvPr id="1608" name="Shape 1608"/>
        <p:cNvGrpSpPr/>
        <p:nvPr/>
      </p:nvGrpSpPr>
      <p:grpSpPr>
        <a:xfrm>
          <a:off x="0" y="0"/>
          <a:ext cx="0" cy="0"/>
          <a:chOff x="0" y="0"/>
          <a:chExt cx="0" cy="0"/>
        </a:xfrm>
      </p:grpSpPr>
      <p:sp>
        <p:nvSpPr>
          <p:cNvPr id="1609" name="Google Shape;1609;p196"/>
          <p:cNvSpPr/>
          <p:nvPr>
            <p:ph idx="2" type="pic"/>
          </p:nvPr>
        </p:nvSpPr>
        <p:spPr>
          <a:xfrm>
            <a:off x="5560459" y="-1"/>
            <a:ext cx="6631541" cy="6858000"/>
          </a:xfrm>
          <a:prstGeom prst="rect">
            <a:avLst/>
          </a:prstGeom>
          <a:solidFill>
            <a:schemeClr val="lt2"/>
          </a:solidFill>
          <a:ln>
            <a:noFill/>
          </a:ln>
        </p:spPr>
      </p:sp>
      <p:sp>
        <p:nvSpPr>
          <p:cNvPr id="1610" name="Google Shape;1610;p196"/>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11" name="Google Shape;1611;p196"/>
          <p:cNvSpPr txBox="1"/>
          <p:nvPr>
            <p:ph type="title"/>
          </p:nvPr>
        </p:nvSpPr>
        <p:spPr>
          <a:xfrm>
            <a:off x="304801" y="304799"/>
            <a:ext cx="7010399" cy="381001"/>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chemeClr val="dk2"/>
              </a:buClr>
              <a:buSzPts val="2800"/>
              <a:buFont typeface="Arial"/>
              <a:buNone/>
              <a:defRPr>
                <a:solidFill>
                  <a:schemeClr val="dk2"/>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12" name="Google Shape;1612;p196"/>
          <p:cNvSpPr txBox="1"/>
          <p:nvPr>
            <p:ph idx="11" type="ftr"/>
          </p:nvPr>
        </p:nvSpPr>
        <p:spPr>
          <a:xfrm>
            <a:off x="304799" y="6553201"/>
            <a:ext cx="7620001" cy="3048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solidFill>
                  <a:schemeClr val="accent5"/>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13" name="Google Shape;1613;p196"/>
          <p:cNvSpPr txBox="1"/>
          <p:nvPr>
            <p:ph idx="1" type="body"/>
          </p:nvPr>
        </p:nvSpPr>
        <p:spPr>
          <a:xfrm>
            <a:off x="304800" y="1447800"/>
            <a:ext cx="5791200" cy="4607954"/>
          </a:xfrm>
          <a:prstGeom prst="rect">
            <a:avLst/>
          </a:prstGeom>
          <a:noFill/>
          <a:ln>
            <a:noFill/>
          </a:ln>
        </p:spPr>
        <p:txBody>
          <a:bodyPr anchorCtr="0" anchor="ctr" bIns="0" lIns="0" spcFirstLastPara="1" rIns="0" wrap="square" tIns="0">
            <a:noAutofit/>
          </a:bodyPr>
          <a:lstStyle>
            <a:lvl1pPr indent="-355600" lvl="0" marL="457200" algn="l">
              <a:lnSpc>
                <a:spcPct val="120000"/>
              </a:lnSpc>
              <a:spcBef>
                <a:spcPts val="200"/>
              </a:spcBef>
              <a:spcAft>
                <a:spcPts val="0"/>
              </a:spcAft>
              <a:buClr>
                <a:schemeClr val="dk2"/>
              </a:buClr>
              <a:buSzPts val="2000"/>
              <a:buFont typeface="Arial"/>
              <a:buChar char="•"/>
              <a:defRPr/>
            </a:lvl1pPr>
            <a:lvl2pPr indent="-315468" lvl="1" marL="914400" algn="l">
              <a:lnSpc>
                <a:spcPct val="120000"/>
              </a:lnSpc>
              <a:spcBef>
                <a:spcPts val="200"/>
              </a:spcBef>
              <a:spcAft>
                <a:spcPts val="0"/>
              </a:spcAft>
              <a:buClr>
                <a:schemeClr val="dk1"/>
              </a:buClr>
              <a:buSzPts val="1368"/>
              <a:buFont typeface="Arial"/>
              <a:buChar char="•"/>
              <a:defRPr/>
            </a:lvl2pPr>
            <a:lvl3pPr indent="-299719" lvl="2" marL="1371600" algn="l">
              <a:lnSpc>
                <a:spcPct val="120000"/>
              </a:lnSpc>
              <a:spcBef>
                <a:spcPts val="200"/>
              </a:spcBef>
              <a:spcAft>
                <a:spcPts val="0"/>
              </a:spcAft>
              <a:buClr>
                <a:schemeClr val="dk1"/>
              </a:buClr>
              <a:buSzPts val="1120"/>
              <a:buFont typeface="Arial"/>
              <a:buChar char="•"/>
              <a:defRPr/>
            </a:lvl3pPr>
            <a:lvl4pPr indent="-289560" lvl="3" marL="1828800" algn="l">
              <a:lnSpc>
                <a:spcPct val="120000"/>
              </a:lnSpc>
              <a:spcBef>
                <a:spcPts val="200"/>
              </a:spcBef>
              <a:spcAft>
                <a:spcPts val="0"/>
              </a:spcAft>
              <a:buClr>
                <a:schemeClr val="dk1"/>
              </a:buClr>
              <a:buSzPts val="960"/>
              <a:buFont typeface="Arial"/>
              <a:buChar char="•"/>
              <a:defRPr/>
            </a:lvl4pPr>
            <a:lvl5pPr indent="-284479" lvl="4" marL="2286000" algn="l">
              <a:lnSpc>
                <a:spcPct val="120000"/>
              </a:lnSpc>
              <a:spcBef>
                <a:spcPts val="200"/>
              </a:spcBef>
              <a:spcAft>
                <a:spcPts val="0"/>
              </a:spcAft>
              <a:buClr>
                <a:schemeClr val="dk1"/>
              </a:buClr>
              <a:buSzPts val="880"/>
              <a:buFont typeface="Arial"/>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4" name="Google Shape;1614;p196"/>
          <p:cNvSpPr txBox="1"/>
          <p:nvPr>
            <p:ph idx="3" type="body"/>
          </p:nvPr>
        </p:nvSpPr>
        <p:spPr>
          <a:xfrm>
            <a:off x="304798" y="6055756"/>
            <a:ext cx="5255662" cy="489204"/>
          </a:xfrm>
          <a:prstGeom prst="rect">
            <a:avLst/>
          </a:prstGeom>
          <a:noFill/>
          <a:ln>
            <a:noFill/>
          </a:ln>
        </p:spPr>
        <p:txBody>
          <a:bodyPr anchorCtr="0" anchor="b" bIns="0" lIns="0" spcFirstLastPara="1" rIns="0" wrap="square" tIns="0">
            <a:normAutofit/>
          </a:bodyPr>
          <a:lstStyle>
            <a:lvl1pPr indent="-228600" lvl="0" marL="457200" algn="l">
              <a:lnSpc>
                <a:spcPct val="120000"/>
              </a:lnSpc>
              <a:spcBef>
                <a:spcPts val="100"/>
              </a:spcBef>
              <a:spcAft>
                <a:spcPts val="0"/>
              </a:spcAft>
              <a:buSzPts val="1000"/>
              <a:buNone/>
              <a:defRPr sz="1000">
                <a:solidFill>
                  <a:schemeClr val="accent5"/>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15" name="Google Shape;1615;p196"/>
          <p:cNvSpPr txBox="1"/>
          <p:nvPr>
            <p:ph idx="4" type="body"/>
          </p:nvPr>
        </p:nvSpPr>
        <p:spPr>
          <a:xfrm>
            <a:off x="300226" y="893063"/>
            <a:ext cx="6884345" cy="381001"/>
          </a:xfrm>
          <a:prstGeom prst="rect">
            <a:avLst/>
          </a:prstGeom>
          <a:noFill/>
          <a:ln>
            <a:noFill/>
          </a:ln>
        </p:spPr>
        <p:txBody>
          <a:bodyPr anchorCtr="0" anchor="t" bIns="0" lIns="0" spcFirstLastPara="1" rIns="0" wrap="square" tIns="0">
            <a:noAutofit/>
          </a:bodyPr>
          <a:lstStyle>
            <a:lvl1pPr indent="-228600" lvl="0" marL="457200" algn="l">
              <a:lnSpc>
                <a:spcPct val="120000"/>
              </a:lnSpc>
              <a:spcBef>
                <a:spcPts val="200"/>
              </a:spcBef>
              <a:spcAft>
                <a:spcPts val="0"/>
              </a:spcAft>
              <a:buSzPts val="2000"/>
              <a:buNone/>
              <a:defRPr sz="2000">
                <a:solidFill>
                  <a:schemeClr val="dk1"/>
                </a:solidFill>
              </a:defRPr>
            </a:lvl1pPr>
            <a:lvl2pPr indent="-315468" lvl="1" marL="914400" algn="l">
              <a:lnSpc>
                <a:spcPct val="120000"/>
              </a:lnSpc>
              <a:spcBef>
                <a:spcPts val="200"/>
              </a:spcBef>
              <a:spcAft>
                <a:spcPts val="0"/>
              </a:spcAft>
              <a:buClr>
                <a:schemeClr val="dk1"/>
              </a:buClr>
              <a:buSzPts val="1368"/>
              <a:buChar char="•"/>
              <a:defRPr/>
            </a:lvl2pPr>
            <a:lvl3pPr indent="-320039" lvl="2" marL="1371600" algn="l">
              <a:lnSpc>
                <a:spcPct val="120000"/>
              </a:lnSpc>
              <a:spcBef>
                <a:spcPts val="200"/>
              </a:spcBef>
              <a:spcAft>
                <a:spcPts val="0"/>
              </a:spcAft>
              <a:buClr>
                <a:schemeClr val="dk1"/>
              </a:buClr>
              <a:buSzPts val="1440"/>
              <a:buChar char="•"/>
              <a:defRPr/>
            </a:lvl3pPr>
            <a:lvl4pPr indent="-320039" lvl="3" marL="1828800" algn="l">
              <a:lnSpc>
                <a:spcPct val="120000"/>
              </a:lnSpc>
              <a:spcBef>
                <a:spcPts val="200"/>
              </a:spcBef>
              <a:spcAft>
                <a:spcPts val="0"/>
              </a:spcAft>
              <a:buClr>
                <a:schemeClr val="dk1"/>
              </a:buClr>
              <a:buSzPts val="1440"/>
              <a:buChar char="•"/>
              <a:defRPr/>
            </a:lvl4pPr>
            <a:lvl5pPr indent="-320039" lvl="4" marL="2286000" algn="l">
              <a:lnSpc>
                <a:spcPct val="120000"/>
              </a:lnSpc>
              <a:spcBef>
                <a:spcPts val="200"/>
              </a:spcBef>
              <a:spcAft>
                <a:spcPts val="0"/>
              </a:spcAft>
              <a:buClr>
                <a:schemeClr val="dk1"/>
              </a:buClr>
              <a:buSzPts val="144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9.xml"/></Relationships>
</file>

<file path=ppt/slideMasters/_rels/slideMaster10.xml.rels><?xml version="1.0" encoding="UTF-8" standalone="yes"?><Relationships xmlns="http://schemas.openxmlformats.org/package/2006/relationships"><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slideLayout" Target="../slideLayouts/slideLayout142.xml"/><Relationship Id="rId23" Type="http://schemas.openxmlformats.org/officeDocument/2006/relationships/slideLayout" Target="../slideLayouts/slideLayout141.xml"/><Relationship Id="rId1" Type="http://schemas.openxmlformats.org/officeDocument/2006/relationships/image" Target="../media/image2.png"/><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26" Type="http://schemas.openxmlformats.org/officeDocument/2006/relationships/slideLayout" Target="../slideLayouts/slideLayout144.xml"/><Relationship Id="rId25" Type="http://schemas.openxmlformats.org/officeDocument/2006/relationships/slideLayout" Target="../slideLayouts/slideLayout143.xml"/><Relationship Id="rId27" Type="http://schemas.openxmlformats.org/officeDocument/2006/relationships/theme" Target="../theme/theme8.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image" Target="../media/image1.png"/><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0.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34.xml"/><Relationship Id="rId22" Type="http://schemas.openxmlformats.org/officeDocument/2006/relationships/slideLayout" Target="../slideLayouts/slideLayout36.xml"/><Relationship Id="rId21" Type="http://schemas.openxmlformats.org/officeDocument/2006/relationships/slideLayout" Target="../slideLayouts/slideLayout35.xml"/><Relationship Id="rId24" Type="http://schemas.openxmlformats.org/officeDocument/2006/relationships/slideLayout" Target="../slideLayouts/slideLayout38.xml"/><Relationship Id="rId23" Type="http://schemas.openxmlformats.org/officeDocument/2006/relationships/slideLayout" Target="../slideLayouts/slideLayout37.xml"/><Relationship Id="rId1" Type="http://schemas.openxmlformats.org/officeDocument/2006/relationships/image" Target="../media/image2.png"/><Relationship Id="rId2" Type="http://schemas.openxmlformats.org/officeDocument/2006/relationships/slideLayout" Target="../slideLayouts/slideLayout16.xml"/><Relationship Id="rId3" Type="http://schemas.openxmlformats.org/officeDocument/2006/relationships/slideLayout" Target="../slideLayouts/slideLayout17.xml"/><Relationship Id="rId4" Type="http://schemas.openxmlformats.org/officeDocument/2006/relationships/slideLayout" Target="../slideLayouts/slideLayout18.xml"/><Relationship Id="rId9" Type="http://schemas.openxmlformats.org/officeDocument/2006/relationships/slideLayout" Target="../slideLayouts/slideLayout23.xml"/><Relationship Id="rId26" Type="http://schemas.openxmlformats.org/officeDocument/2006/relationships/slideLayout" Target="../slideLayouts/slideLayout40.xml"/><Relationship Id="rId25" Type="http://schemas.openxmlformats.org/officeDocument/2006/relationships/slideLayout" Target="../slideLayouts/slideLayout39.xml"/><Relationship Id="rId27" Type="http://schemas.openxmlformats.org/officeDocument/2006/relationships/theme" Target="../theme/theme6.xml"/><Relationship Id="rId5" Type="http://schemas.openxmlformats.org/officeDocument/2006/relationships/slideLayout" Target="../slideLayouts/slideLayout19.xml"/><Relationship Id="rId6" Type="http://schemas.openxmlformats.org/officeDocument/2006/relationships/slideLayout" Target="../slideLayouts/slideLayout20.xml"/><Relationship Id="rId7" Type="http://schemas.openxmlformats.org/officeDocument/2006/relationships/slideLayout" Target="../slideLayouts/slideLayout21.xml"/><Relationship Id="rId8" Type="http://schemas.openxmlformats.org/officeDocument/2006/relationships/slideLayout" Target="../slideLayouts/slideLayout22.xml"/><Relationship Id="rId11" Type="http://schemas.openxmlformats.org/officeDocument/2006/relationships/slideLayout" Target="../slideLayouts/slideLayout25.xml"/><Relationship Id="rId10" Type="http://schemas.openxmlformats.org/officeDocument/2006/relationships/slideLayout" Target="../slideLayouts/slideLayout24.xml"/><Relationship Id="rId13" Type="http://schemas.openxmlformats.org/officeDocument/2006/relationships/slideLayout" Target="../slideLayouts/slideLayout27.xml"/><Relationship Id="rId12" Type="http://schemas.openxmlformats.org/officeDocument/2006/relationships/slideLayout" Target="../slideLayouts/slideLayout26.xml"/><Relationship Id="rId15" Type="http://schemas.openxmlformats.org/officeDocument/2006/relationships/slideLayout" Target="../slideLayouts/slideLayout29.xml"/><Relationship Id="rId14" Type="http://schemas.openxmlformats.org/officeDocument/2006/relationships/slideLayout" Target="../slideLayouts/slideLayout28.xml"/><Relationship Id="rId17" Type="http://schemas.openxmlformats.org/officeDocument/2006/relationships/slideLayout" Target="../slideLayouts/slideLayout31.xml"/><Relationship Id="rId16" Type="http://schemas.openxmlformats.org/officeDocument/2006/relationships/slideLayout" Target="../slideLayouts/slideLayout30.xml"/><Relationship Id="rId19" Type="http://schemas.openxmlformats.org/officeDocument/2006/relationships/slideLayout" Target="../slideLayouts/slideLayout33.xml"/><Relationship Id="rId18" Type="http://schemas.openxmlformats.org/officeDocument/2006/relationships/slideLayout" Target="../slideLayouts/slideLayout32.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5" Type="http://schemas.openxmlformats.org/officeDocument/2006/relationships/slideLayout" Target="../slideLayouts/slideLayout45.xml"/><Relationship Id="rId6" Type="http://schemas.openxmlformats.org/officeDocument/2006/relationships/slideLayout" Target="../slideLayouts/slideLayout46.xml"/><Relationship Id="rId7" Type="http://schemas.openxmlformats.org/officeDocument/2006/relationships/slideLayout" Target="../slideLayouts/slideLayout47.xml"/><Relationship Id="rId8" Type="http://schemas.openxmlformats.org/officeDocument/2006/relationships/slideLayout" Target="../slideLayouts/slideLayout48.xml"/><Relationship Id="rId11" Type="http://schemas.openxmlformats.org/officeDocument/2006/relationships/slideLayout" Target="../slideLayouts/slideLayout51.xml"/><Relationship Id="rId10" Type="http://schemas.openxmlformats.org/officeDocument/2006/relationships/slideLayout" Target="../slideLayouts/slideLayout50.xml"/><Relationship Id="rId12" Type="http://schemas.openxmlformats.org/officeDocument/2006/relationships/theme" Target="../theme/theme4.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theme" Target="../theme/theme2.xml"/><Relationship Id="rId14" Type="http://schemas.openxmlformats.org/officeDocument/2006/relationships/slideLayout" Target="../slideLayouts/slideLayout64.xml"/></Relationships>
</file>

<file path=ppt/slideMasters/_rels/slideMaster7.xml.rels><?xml version="1.0" encoding="UTF-8" standalone="yes"?><Relationships xmlns="http://schemas.openxmlformats.org/package/2006/relationships"><Relationship Id="rId20" Type="http://schemas.openxmlformats.org/officeDocument/2006/relationships/theme" Target="../theme/theme5.xml"/><Relationship Id="rId1" Type="http://schemas.openxmlformats.org/officeDocument/2006/relationships/image" Target="../media/image2.png"/><Relationship Id="rId2" Type="http://schemas.openxmlformats.org/officeDocument/2006/relationships/slideLayout" Target="../slideLayouts/slideLayout65.xml"/><Relationship Id="rId3" Type="http://schemas.openxmlformats.org/officeDocument/2006/relationships/slideLayout" Target="../slideLayouts/slideLayout66.xml"/><Relationship Id="rId4" Type="http://schemas.openxmlformats.org/officeDocument/2006/relationships/slideLayout" Target="../slideLayouts/slideLayout67.xml"/><Relationship Id="rId9" Type="http://schemas.openxmlformats.org/officeDocument/2006/relationships/slideLayout" Target="../slideLayouts/slideLayout72.xml"/><Relationship Id="rId5" Type="http://schemas.openxmlformats.org/officeDocument/2006/relationships/slideLayout" Target="../slideLayouts/slideLayout68.xml"/><Relationship Id="rId6" Type="http://schemas.openxmlformats.org/officeDocument/2006/relationships/slideLayout" Target="../slideLayouts/slideLayout69.xml"/><Relationship Id="rId7" Type="http://schemas.openxmlformats.org/officeDocument/2006/relationships/slideLayout" Target="../slideLayouts/slideLayout70.xml"/><Relationship Id="rId8" Type="http://schemas.openxmlformats.org/officeDocument/2006/relationships/slideLayout" Target="../slideLayouts/slideLayout71.xml"/><Relationship Id="rId11" Type="http://schemas.openxmlformats.org/officeDocument/2006/relationships/slideLayout" Target="../slideLayouts/slideLayout74.xml"/><Relationship Id="rId10" Type="http://schemas.openxmlformats.org/officeDocument/2006/relationships/slideLayout" Target="../slideLayouts/slideLayout73.xml"/><Relationship Id="rId13" Type="http://schemas.openxmlformats.org/officeDocument/2006/relationships/slideLayout" Target="../slideLayouts/slideLayout76.xml"/><Relationship Id="rId12" Type="http://schemas.openxmlformats.org/officeDocument/2006/relationships/slideLayout" Target="../slideLayouts/slideLayout75.xml"/><Relationship Id="rId15" Type="http://schemas.openxmlformats.org/officeDocument/2006/relationships/slideLayout" Target="../slideLayouts/slideLayout78.xml"/><Relationship Id="rId14" Type="http://schemas.openxmlformats.org/officeDocument/2006/relationships/slideLayout" Target="../slideLayouts/slideLayout77.xml"/><Relationship Id="rId17" Type="http://schemas.openxmlformats.org/officeDocument/2006/relationships/slideLayout" Target="../slideLayouts/slideLayout80.xml"/><Relationship Id="rId16" Type="http://schemas.openxmlformats.org/officeDocument/2006/relationships/slideLayout" Target="../slideLayouts/slideLayout79.xml"/><Relationship Id="rId19" Type="http://schemas.openxmlformats.org/officeDocument/2006/relationships/slideLayout" Target="../slideLayouts/slideLayout82.xml"/><Relationship Id="rId18" Type="http://schemas.openxmlformats.org/officeDocument/2006/relationships/slideLayout" Target="../slideLayouts/slideLayout81.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slideLayout" Target="../slideLayouts/slideLayout84.xml"/><Relationship Id="rId3" Type="http://schemas.openxmlformats.org/officeDocument/2006/relationships/slideLayout" Target="../slideLayouts/slideLayout85.xml"/><Relationship Id="rId4" Type="http://schemas.openxmlformats.org/officeDocument/2006/relationships/slideLayout" Target="../slideLayouts/slideLayout86.xml"/><Relationship Id="rId9" Type="http://schemas.openxmlformats.org/officeDocument/2006/relationships/slideLayout" Target="../slideLayouts/slideLayout91.xml"/><Relationship Id="rId5" Type="http://schemas.openxmlformats.org/officeDocument/2006/relationships/slideLayout" Target="../slideLayouts/slideLayout87.xml"/><Relationship Id="rId6" Type="http://schemas.openxmlformats.org/officeDocument/2006/relationships/slideLayout" Target="../slideLayouts/slideLayout88.xml"/><Relationship Id="rId7" Type="http://schemas.openxmlformats.org/officeDocument/2006/relationships/slideLayout" Target="../slideLayouts/slideLayout89.xml"/><Relationship Id="rId8" Type="http://schemas.openxmlformats.org/officeDocument/2006/relationships/slideLayout" Target="../slideLayouts/slideLayout90.xml"/><Relationship Id="rId11" Type="http://schemas.openxmlformats.org/officeDocument/2006/relationships/slideLayout" Target="../slideLayouts/slideLayout93.xml"/><Relationship Id="rId10" Type="http://schemas.openxmlformats.org/officeDocument/2006/relationships/slideLayout" Target="../slideLayouts/slideLayout92.xml"/><Relationship Id="rId12" Type="http://schemas.openxmlformats.org/officeDocument/2006/relationships/theme" Target="../theme/theme7.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12.xml"/><Relationship Id="rId22" Type="http://schemas.openxmlformats.org/officeDocument/2006/relationships/slideLayout" Target="../slideLayouts/slideLayout114.xml"/><Relationship Id="rId21" Type="http://schemas.openxmlformats.org/officeDocument/2006/relationships/slideLayout" Target="../slideLayouts/slideLayout113.xml"/><Relationship Id="rId24" Type="http://schemas.openxmlformats.org/officeDocument/2006/relationships/slideLayout" Target="../slideLayouts/slideLayout116.xml"/><Relationship Id="rId23" Type="http://schemas.openxmlformats.org/officeDocument/2006/relationships/slideLayout" Target="../slideLayouts/slideLayout115.xml"/><Relationship Id="rId1" Type="http://schemas.openxmlformats.org/officeDocument/2006/relationships/image" Target="../media/image2.png"/><Relationship Id="rId2" Type="http://schemas.openxmlformats.org/officeDocument/2006/relationships/slideLayout" Target="../slideLayouts/slideLayout94.xml"/><Relationship Id="rId3" Type="http://schemas.openxmlformats.org/officeDocument/2006/relationships/slideLayout" Target="../slideLayouts/slideLayout95.xml"/><Relationship Id="rId4" Type="http://schemas.openxmlformats.org/officeDocument/2006/relationships/slideLayout" Target="../slideLayouts/slideLayout96.xml"/><Relationship Id="rId9" Type="http://schemas.openxmlformats.org/officeDocument/2006/relationships/slideLayout" Target="../slideLayouts/slideLayout101.xml"/><Relationship Id="rId26" Type="http://schemas.openxmlformats.org/officeDocument/2006/relationships/slideLayout" Target="../slideLayouts/slideLayout118.xml"/><Relationship Id="rId25" Type="http://schemas.openxmlformats.org/officeDocument/2006/relationships/slideLayout" Target="../slideLayouts/slideLayout117.xml"/><Relationship Id="rId28" Type="http://schemas.openxmlformats.org/officeDocument/2006/relationships/theme" Target="../theme/theme11.xml"/><Relationship Id="rId27" Type="http://schemas.openxmlformats.org/officeDocument/2006/relationships/slideLayout" Target="../slideLayouts/slideLayout119.xml"/><Relationship Id="rId5" Type="http://schemas.openxmlformats.org/officeDocument/2006/relationships/slideLayout" Target="../slideLayouts/slideLayout97.xml"/><Relationship Id="rId6" Type="http://schemas.openxmlformats.org/officeDocument/2006/relationships/slideLayout" Target="../slideLayouts/slideLayout98.xml"/><Relationship Id="rId7" Type="http://schemas.openxmlformats.org/officeDocument/2006/relationships/slideLayout" Target="../slideLayouts/slideLayout99.xml"/><Relationship Id="rId8" Type="http://schemas.openxmlformats.org/officeDocument/2006/relationships/slideLayout" Target="../slideLayouts/slideLayout100.xml"/><Relationship Id="rId11" Type="http://schemas.openxmlformats.org/officeDocument/2006/relationships/slideLayout" Target="../slideLayouts/slideLayout103.xml"/><Relationship Id="rId10" Type="http://schemas.openxmlformats.org/officeDocument/2006/relationships/slideLayout" Target="../slideLayouts/slideLayout102.xml"/><Relationship Id="rId13" Type="http://schemas.openxmlformats.org/officeDocument/2006/relationships/slideLayout" Target="../slideLayouts/slideLayout105.xml"/><Relationship Id="rId12" Type="http://schemas.openxmlformats.org/officeDocument/2006/relationships/slideLayout" Target="../slideLayouts/slideLayout104.xml"/><Relationship Id="rId15" Type="http://schemas.openxmlformats.org/officeDocument/2006/relationships/slideLayout" Target="../slideLayouts/slideLayout107.xml"/><Relationship Id="rId14" Type="http://schemas.openxmlformats.org/officeDocument/2006/relationships/slideLayout" Target="../slideLayouts/slideLayout106.xml"/><Relationship Id="rId17" Type="http://schemas.openxmlformats.org/officeDocument/2006/relationships/slideLayout" Target="../slideLayouts/slideLayout109.xml"/><Relationship Id="rId16" Type="http://schemas.openxmlformats.org/officeDocument/2006/relationships/slideLayout" Target="../slideLayouts/slideLayout108.xml"/><Relationship Id="rId19" Type="http://schemas.openxmlformats.org/officeDocument/2006/relationships/slideLayout" Target="../slideLayouts/slideLayout111.xml"/><Relationship Id="rId18"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45000">
              <a:schemeClr val="lt1"/>
            </a:gs>
            <a:gs pos="100000">
              <a:schemeClr val="lt2"/>
            </a:gs>
          </a:gsLst>
          <a:lin ang="1080000" scaled="0"/>
        </a:gradFill>
      </p:bgPr>
    </p:bg>
    <p:spTree>
      <p:nvGrpSpPr>
        <p:cNvPr id="1912" name="Shape 1912"/>
        <p:cNvGrpSpPr/>
        <p:nvPr/>
      </p:nvGrpSpPr>
      <p:grpSpPr>
        <a:xfrm>
          <a:off x="0" y="0"/>
          <a:ext cx="0" cy="0"/>
          <a:chOff x="0" y="0"/>
          <a:chExt cx="0" cy="0"/>
        </a:xfrm>
      </p:grpSpPr>
      <p:sp>
        <p:nvSpPr>
          <p:cNvPr id="1913" name="Google Shape;1913;p84"/>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914" name="Google Shape;1914;p84"/>
          <p:cNvGrpSpPr/>
          <p:nvPr/>
        </p:nvGrpSpPr>
        <p:grpSpPr>
          <a:xfrm>
            <a:off x="10295372" y="0"/>
            <a:ext cx="1591826" cy="694426"/>
            <a:chOff x="-20628" y="0"/>
            <a:chExt cx="2488951" cy="1085792"/>
          </a:xfrm>
        </p:grpSpPr>
        <p:sp>
          <p:nvSpPr>
            <p:cNvPr id="1915" name="Google Shape;1915;p84"/>
            <p:cNvSpPr/>
            <p:nvPr/>
          </p:nvSpPr>
          <p:spPr>
            <a:xfrm>
              <a:off x="-20628" y="0"/>
              <a:ext cx="2488951" cy="1085792"/>
            </a:xfrm>
            <a:prstGeom prst="parallelogram">
              <a:avLst>
                <a:gd fmla="val 0"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1916" name="Google Shape;1916;p84"/>
            <p:cNvPicPr preferRelativeResize="0"/>
            <p:nvPr/>
          </p:nvPicPr>
          <p:blipFill rotWithShape="1">
            <a:blip r:embed="rId1">
              <a:alphaModFix/>
            </a:blip>
            <a:srcRect b="0" l="0" r="0" t="0"/>
            <a:stretch/>
          </p:blipFill>
          <p:spPr>
            <a:xfrm>
              <a:off x="135820" y="154984"/>
              <a:ext cx="2178058" cy="756021"/>
            </a:xfrm>
            <a:prstGeom prst="rect">
              <a:avLst/>
            </a:prstGeom>
            <a:noFill/>
            <a:ln>
              <a:noFill/>
            </a:ln>
          </p:spPr>
        </p:pic>
      </p:grpSp>
      <p:sp>
        <p:nvSpPr>
          <p:cNvPr id="1917" name="Google Shape;1917;p84"/>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1000">
                <a:solidFill>
                  <a:schemeClr val="accent5"/>
                </a:solidFill>
                <a:latin typeface="Arial"/>
                <a:ea typeface="Arial"/>
                <a:cs typeface="Arial"/>
                <a:sym typeface="Arial"/>
              </a:defRPr>
            </a:lvl1pPr>
            <a:lvl2pPr indent="0" lvl="1" marL="0" marR="0" rtl="0" algn="ctr">
              <a:spcBef>
                <a:spcPts val="0"/>
              </a:spcBef>
              <a:buNone/>
              <a:defRPr sz="1000">
                <a:solidFill>
                  <a:schemeClr val="accent5"/>
                </a:solidFill>
                <a:latin typeface="Arial"/>
                <a:ea typeface="Arial"/>
                <a:cs typeface="Arial"/>
                <a:sym typeface="Arial"/>
              </a:defRPr>
            </a:lvl2pPr>
            <a:lvl3pPr indent="0" lvl="2" marL="0" marR="0" rtl="0" algn="ctr">
              <a:spcBef>
                <a:spcPts val="0"/>
              </a:spcBef>
              <a:buNone/>
              <a:defRPr sz="1000">
                <a:solidFill>
                  <a:schemeClr val="accent5"/>
                </a:solidFill>
                <a:latin typeface="Arial"/>
                <a:ea typeface="Arial"/>
                <a:cs typeface="Arial"/>
                <a:sym typeface="Arial"/>
              </a:defRPr>
            </a:lvl3pPr>
            <a:lvl4pPr indent="0" lvl="3" marL="0" marR="0" rtl="0" algn="ctr">
              <a:spcBef>
                <a:spcPts val="0"/>
              </a:spcBef>
              <a:buNone/>
              <a:defRPr sz="1000">
                <a:solidFill>
                  <a:schemeClr val="accent5"/>
                </a:solidFill>
                <a:latin typeface="Arial"/>
                <a:ea typeface="Arial"/>
                <a:cs typeface="Arial"/>
                <a:sym typeface="Arial"/>
              </a:defRPr>
            </a:lvl4pPr>
            <a:lvl5pPr indent="0" lvl="4" marL="0" marR="0" rtl="0" algn="ctr">
              <a:spcBef>
                <a:spcPts val="0"/>
              </a:spcBef>
              <a:buNone/>
              <a:defRPr sz="1000">
                <a:solidFill>
                  <a:schemeClr val="accent5"/>
                </a:solidFill>
                <a:latin typeface="Arial"/>
                <a:ea typeface="Arial"/>
                <a:cs typeface="Arial"/>
                <a:sym typeface="Arial"/>
              </a:defRPr>
            </a:lvl5pPr>
            <a:lvl6pPr indent="0" lvl="5" marL="0" marR="0" rtl="0" algn="ctr">
              <a:spcBef>
                <a:spcPts val="0"/>
              </a:spcBef>
              <a:buNone/>
              <a:defRPr sz="1000">
                <a:solidFill>
                  <a:schemeClr val="accent5"/>
                </a:solidFill>
                <a:latin typeface="Arial"/>
                <a:ea typeface="Arial"/>
                <a:cs typeface="Arial"/>
                <a:sym typeface="Arial"/>
              </a:defRPr>
            </a:lvl6pPr>
            <a:lvl7pPr indent="0" lvl="6" marL="0" marR="0" rtl="0" algn="ctr">
              <a:spcBef>
                <a:spcPts val="0"/>
              </a:spcBef>
              <a:buNone/>
              <a:defRPr sz="1000">
                <a:solidFill>
                  <a:schemeClr val="accent5"/>
                </a:solidFill>
                <a:latin typeface="Arial"/>
                <a:ea typeface="Arial"/>
                <a:cs typeface="Arial"/>
                <a:sym typeface="Arial"/>
              </a:defRPr>
            </a:lvl7pPr>
            <a:lvl8pPr indent="0" lvl="7" marL="0" marR="0" rtl="0" algn="ctr">
              <a:spcBef>
                <a:spcPts val="0"/>
              </a:spcBef>
              <a:buNone/>
              <a:defRPr sz="1000">
                <a:solidFill>
                  <a:schemeClr val="accent5"/>
                </a:solidFill>
                <a:latin typeface="Arial"/>
                <a:ea typeface="Arial"/>
                <a:cs typeface="Arial"/>
                <a:sym typeface="Arial"/>
              </a:defRPr>
            </a:lvl8pPr>
            <a:lvl9pPr indent="0" lvl="8" marL="0" marR="0" rtl="0" algn="ctr">
              <a:spcBef>
                <a:spcPts val="0"/>
              </a:spcBef>
              <a:buNone/>
              <a:defRPr sz="1000">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918" name="Google Shape;1918;p84"/>
          <p:cNvSpPr txBox="1"/>
          <p:nvPr>
            <p:ph idx="11" type="ftr"/>
          </p:nvPr>
        </p:nvSpPr>
        <p:spPr>
          <a:xfrm>
            <a:off x="304799" y="6553200"/>
            <a:ext cx="7620001" cy="30479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800">
                <a:solidFill>
                  <a:schemeClr val="accent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919" name="Google Shape;1919;p84"/>
          <p:cNvSpPr txBox="1"/>
          <p:nvPr>
            <p:ph idx="1" type="body"/>
          </p:nvPr>
        </p:nvSpPr>
        <p:spPr>
          <a:xfrm>
            <a:off x="304800" y="876300"/>
            <a:ext cx="11582398" cy="5300663"/>
          </a:xfrm>
          <a:prstGeom prst="rect">
            <a:avLst/>
          </a:prstGeom>
          <a:noFill/>
          <a:ln>
            <a:noFill/>
          </a:ln>
        </p:spPr>
        <p:txBody>
          <a:bodyPr anchorCtr="0" anchor="t" bIns="0" lIns="0" spcFirstLastPara="1" rIns="0" wrap="square" tIns="0">
            <a:normAutofit/>
          </a:bodyPr>
          <a:lstStyle>
            <a:lvl1pPr indent="-355600" lvl="0" marL="457200" marR="0" rtl="0" algn="l">
              <a:lnSpc>
                <a:spcPct val="120000"/>
              </a:lnSpc>
              <a:spcBef>
                <a:spcPts val="2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1pPr>
            <a:lvl2pPr indent="-315468" lvl="1" marL="914400" marR="0" rtl="0" algn="l">
              <a:lnSpc>
                <a:spcPct val="120000"/>
              </a:lnSpc>
              <a:spcBef>
                <a:spcPts val="200"/>
              </a:spcBef>
              <a:spcAft>
                <a:spcPts val="0"/>
              </a:spcAft>
              <a:buClr>
                <a:schemeClr val="dk1"/>
              </a:buClr>
              <a:buSzPts val="1368"/>
              <a:buFont typeface="Arial"/>
              <a:buChar char="•"/>
              <a:defRPr b="0" i="0" sz="1800" u="none" cap="none" strike="noStrike">
                <a:solidFill>
                  <a:schemeClr val="dk1"/>
                </a:solidFill>
                <a:latin typeface="Arial"/>
                <a:ea typeface="Arial"/>
                <a:cs typeface="Arial"/>
                <a:sym typeface="Arial"/>
              </a:defRPr>
            </a:lvl2pPr>
            <a:lvl3pPr indent="-299719" lvl="2" marL="1371600" marR="0" rtl="0" algn="l">
              <a:lnSpc>
                <a:spcPct val="120000"/>
              </a:lnSpc>
              <a:spcBef>
                <a:spcPts val="200"/>
              </a:spcBef>
              <a:spcAft>
                <a:spcPts val="0"/>
              </a:spcAft>
              <a:buClr>
                <a:schemeClr val="dk1"/>
              </a:buClr>
              <a:buSzPts val="1120"/>
              <a:buFont typeface="Arial"/>
              <a:buChar char="•"/>
              <a:defRPr b="0" i="0" sz="1400" u="none" cap="none" strike="noStrike">
                <a:solidFill>
                  <a:schemeClr val="dk1"/>
                </a:solidFill>
                <a:latin typeface="Arial"/>
                <a:ea typeface="Arial"/>
                <a:cs typeface="Arial"/>
                <a:sym typeface="Arial"/>
              </a:defRPr>
            </a:lvl3pPr>
            <a:lvl4pPr indent="-289560" lvl="3" marL="1828800" marR="0" rtl="0" algn="l">
              <a:lnSpc>
                <a:spcPct val="120000"/>
              </a:lnSpc>
              <a:spcBef>
                <a:spcPts val="200"/>
              </a:spcBef>
              <a:spcAft>
                <a:spcPts val="0"/>
              </a:spcAft>
              <a:buClr>
                <a:schemeClr val="dk1"/>
              </a:buClr>
              <a:buSzPts val="960"/>
              <a:buFont typeface="Arial"/>
              <a:buChar char="•"/>
              <a:defRPr b="0" i="0" sz="1200" u="none" cap="none" strike="noStrike">
                <a:solidFill>
                  <a:schemeClr val="dk1"/>
                </a:solidFill>
                <a:latin typeface="Arial"/>
                <a:ea typeface="Arial"/>
                <a:cs typeface="Arial"/>
                <a:sym typeface="Arial"/>
              </a:defRPr>
            </a:lvl4pPr>
            <a:lvl5pPr indent="-284479" lvl="4" marL="2286000" marR="0" rtl="0" algn="l">
              <a:lnSpc>
                <a:spcPct val="120000"/>
              </a:lnSpc>
              <a:spcBef>
                <a:spcPts val="200"/>
              </a:spcBef>
              <a:spcAft>
                <a:spcPts val="0"/>
              </a:spcAft>
              <a:buClr>
                <a:schemeClr val="dk1"/>
              </a:buClr>
              <a:buSzPts val="880"/>
              <a:buFont typeface="Arial"/>
              <a:buChar char="•"/>
              <a:defRPr b="0"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 id="2147483791" r:id="rId16"/>
    <p:sldLayoutId id="2147483792" r:id="rId17"/>
    <p:sldLayoutId id="2147483793" r:id="rId18"/>
    <p:sldLayoutId id="2147483794" r:id="rId19"/>
    <p:sldLayoutId id="2147483795" r:id="rId20"/>
    <p:sldLayoutId id="2147483796" r:id="rId21"/>
    <p:sldLayoutId id="2147483797" r:id="rId22"/>
    <p:sldLayoutId id="2147483798" r:id="rId23"/>
    <p:sldLayoutId id="2147483799" r:id="rId24"/>
    <p:sldLayoutId id="2147483800" r:id="rId25"/>
    <p:sldLayoutId id="2147483801"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15:clr>
            <a:srgbClr val="F26B43"/>
          </p15:clr>
        </p15:guide>
        <p15:guide id="2" pos="7488">
          <p15:clr>
            <a:srgbClr val="F26B43"/>
          </p15:clr>
        </p15:guide>
        <p15:guide id="3" pos="5184">
          <p15:clr>
            <a:srgbClr val="F26B43"/>
          </p15:clr>
        </p15:guide>
        <p15:guide id="4" pos="2496">
          <p15:clr>
            <a:srgbClr val="F26B43"/>
          </p15:clr>
        </p15:guide>
        <p15:guide id="5" pos="192">
          <p15:clr>
            <a:srgbClr val="F26B43"/>
          </p15:clr>
        </p15:guide>
        <p15:guide id="6" pos="2688">
          <p15:clr>
            <a:srgbClr val="F26B43"/>
          </p15:clr>
        </p15:guide>
        <p15:guide id="7" orient="horz" pos="4128">
          <p15:clr>
            <a:srgbClr val="F26B43"/>
          </p15:clr>
        </p15:guide>
        <p15:guide id="8" pos="3840">
          <p15:clr>
            <a:srgbClr val="F26B43"/>
          </p15:clr>
        </p15:guide>
        <p15:guide id="9" pos="4992">
          <p15:clr>
            <a:srgbClr val="F26B43"/>
          </p15:clr>
        </p15:guide>
        <p15:guide id="10" orient="horz" pos="432">
          <p15:clr>
            <a:srgbClr val="F26B43"/>
          </p15:clr>
        </p15:guide>
        <p15:guide id="11" orient="horz" pos="552">
          <p15:clr>
            <a:srgbClr val="F26B43"/>
          </p15:clr>
        </p15:guide>
        <p15:guide id="12" orient="horz" pos="792">
          <p15:clr>
            <a:srgbClr val="F26B43"/>
          </p15:clr>
        </p15:guide>
        <p15:guide id="13" orient="horz" pos="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1F15E"/>
            </a:gs>
            <a:gs pos="62000">
              <a:srgbClr val="90BA3F"/>
            </a:gs>
            <a:gs pos="100000">
              <a:srgbClr val="7FA03E"/>
            </a:gs>
          </a:gsLst>
          <a:lin ang="5400000" scaled="0"/>
        </a:gradFill>
      </p:bgPr>
    </p:bg>
    <p:spTree>
      <p:nvGrpSpPr>
        <p:cNvPr id="11" name="Shape 11"/>
        <p:cNvGrpSpPr/>
        <p:nvPr/>
      </p:nvGrpSpPr>
      <p:grpSpPr>
        <a:xfrm>
          <a:off x="0" y="0"/>
          <a:ext cx="0" cy="0"/>
          <a:chOff x="0" y="0"/>
          <a:chExt cx="0" cy="0"/>
        </a:xfrm>
      </p:grpSpPr>
      <p:grpSp>
        <p:nvGrpSpPr>
          <p:cNvPr id="12" name="Google Shape;12;p65"/>
          <p:cNvGrpSpPr/>
          <p:nvPr/>
        </p:nvGrpSpPr>
        <p:grpSpPr>
          <a:xfrm>
            <a:off x="-757296" y="-8639"/>
            <a:ext cx="13945276" cy="7125147"/>
            <a:chOff x="-644933" y="-8639"/>
            <a:chExt cx="10458572" cy="7125147"/>
          </a:xfrm>
        </p:grpSpPr>
        <p:grpSp>
          <p:nvGrpSpPr>
            <p:cNvPr id="13" name="Google Shape;13;p65"/>
            <p:cNvGrpSpPr/>
            <p:nvPr/>
          </p:nvGrpSpPr>
          <p:grpSpPr>
            <a:xfrm>
              <a:off x="392" y="-8639"/>
              <a:ext cx="9135519" cy="6866639"/>
              <a:chOff x="392" y="-8639"/>
              <a:chExt cx="9135519" cy="6866639"/>
            </a:xfrm>
          </p:grpSpPr>
          <p:grpSp>
            <p:nvGrpSpPr>
              <p:cNvPr id="14" name="Google Shape;14;p65"/>
              <p:cNvGrpSpPr/>
              <p:nvPr/>
            </p:nvGrpSpPr>
            <p:grpSpPr>
              <a:xfrm>
                <a:off x="392" y="0"/>
                <a:ext cx="2513965" cy="6858000"/>
                <a:chOff x="392" y="0"/>
                <a:chExt cx="2513965" cy="6858000"/>
              </a:xfrm>
            </p:grpSpPr>
            <p:sp>
              <p:nvSpPr>
                <p:cNvPr id="15" name="Google Shape;15;p65"/>
                <p:cNvSpPr/>
                <p:nvPr/>
              </p:nvSpPr>
              <p:spPr>
                <a:xfrm>
                  <a:off x="913944" y="0"/>
                  <a:ext cx="1600413"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16" name="Google Shape;16;p65"/>
                <p:cNvSpPr/>
                <p:nvPr/>
              </p:nvSpPr>
              <p:spPr>
                <a:xfrm>
                  <a:off x="392" y="0"/>
                  <a:ext cx="457454"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17" name="Google Shape;17;p65"/>
                <p:cNvSpPr/>
                <p:nvPr/>
              </p:nvSpPr>
              <p:spPr>
                <a:xfrm>
                  <a:off x="228441"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grpSp>
          <p:grpSp>
            <p:nvGrpSpPr>
              <p:cNvPr id="18" name="Google Shape;18;p65"/>
              <p:cNvGrpSpPr/>
              <p:nvPr/>
            </p:nvGrpSpPr>
            <p:grpSpPr>
              <a:xfrm>
                <a:off x="430698" y="0"/>
                <a:ext cx="2507178" cy="6858000"/>
                <a:chOff x="7788" y="0"/>
                <a:chExt cx="2507178" cy="6858000"/>
              </a:xfrm>
            </p:grpSpPr>
            <p:sp>
              <p:nvSpPr>
                <p:cNvPr id="19" name="Google Shape;19;p65"/>
                <p:cNvSpPr/>
                <p:nvPr/>
              </p:nvSpPr>
              <p:spPr>
                <a:xfrm>
                  <a:off x="921340" y="0"/>
                  <a:ext cx="1593626"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20" name="Google Shape;20;p65"/>
                <p:cNvSpPr/>
                <p:nvPr/>
              </p:nvSpPr>
              <p:spPr>
                <a:xfrm>
                  <a:off x="7788"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21" name="Google Shape;21;p65"/>
                <p:cNvSpPr/>
                <p:nvPr/>
              </p:nvSpPr>
              <p:spPr>
                <a:xfrm>
                  <a:off x="235837"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grpSp>
          <p:grpSp>
            <p:nvGrpSpPr>
              <p:cNvPr id="22" name="Google Shape;22;p65"/>
              <p:cNvGrpSpPr/>
              <p:nvPr/>
            </p:nvGrpSpPr>
            <p:grpSpPr>
              <a:xfrm rot="10800000">
                <a:off x="6632805" y="-8639"/>
                <a:ext cx="2503106" cy="6866639"/>
                <a:chOff x="8089" y="0"/>
                <a:chExt cx="2503106" cy="6866639"/>
              </a:xfrm>
            </p:grpSpPr>
            <p:sp>
              <p:nvSpPr>
                <p:cNvPr id="23" name="Google Shape;23;p65"/>
                <p:cNvSpPr/>
                <p:nvPr/>
              </p:nvSpPr>
              <p:spPr>
                <a:xfrm>
                  <a:off x="917569" y="0"/>
                  <a:ext cx="1593626"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24" name="Google Shape;24;p65"/>
                <p:cNvSpPr/>
                <p:nvPr/>
              </p:nvSpPr>
              <p:spPr>
                <a:xfrm>
                  <a:off x="8089" y="8639"/>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25" name="Google Shape;25;p65"/>
                <p:cNvSpPr/>
                <p:nvPr/>
              </p:nvSpPr>
              <p:spPr>
                <a:xfrm>
                  <a:off x="227993" y="8639"/>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grpSp>
          <p:sp>
            <p:nvSpPr>
              <p:cNvPr id="26" name="Google Shape;26;p65"/>
              <p:cNvSpPr/>
              <p:nvPr/>
            </p:nvSpPr>
            <p:spPr>
              <a:xfrm>
                <a:off x="3810704" y="0"/>
                <a:ext cx="281938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27" name="Google Shape;27;p65"/>
              <p:cNvSpPr/>
              <p:nvPr/>
            </p:nvSpPr>
            <p:spPr>
              <a:xfrm>
                <a:off x="2895795"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28" name="Google Shape;28;p65"/>
              <p:cNvSpPr/>
              <p:nvPr/>
            </p:nvSpPr>
            <p:spPr>
              <a:xfrm>
                <a:off x="3123843"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grpSp>
        <p:sp>
          <p:nvSpPr>
            <p:cNvPr id="29" name="Google Shape;29;p65"/>
            <p:cNvSpPr/>
            <p:nvPr/>
          </p:nvSpPr>
          <p:spPr>
            <a:xfrm>
              <a:off x="-11825" y="5035151"/>
              <a:ext cx="9143663" cy="1176356"/>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dk1"/>
                </a:solidFill>
                <a:latin typeface="Century Gothic"/>
                <a:ea typeface="Century Gothic"/>
                <a:cs typeface="Century Gothic"/>
                <a:sym typeface="Century Gothic"/>
              </a:endParaRPr>
            </a:p>
          </p:txBody>
        </p:sp>
        <p:sp>
          <p:nvSpPr>
            <p:cNvPr id="30" name="Google Shape;30;p65"/>
            <p:cNvSpPr/>
            <p:nvPr/>
          </p:nvSpPr>
          <p:spPr>
            <a:xfrm>
              <a:off x="-11825" y="3467156"/>
              <a:ext cx="9143663" cy="891267"/>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dk1"/>
                </a:solidFill>
                <a:latin typeface="Century Gothic"/>
                <a:ea typeface="Century Gothic"/>
                <a:cs typeface="Century Gothic"/>
                <a:sym typeface="Century Gothic"/>
              </a:endParaRPr>
            </a:p>
          </p:txBody>
        </p:sp>
        <p:sp>
          <p:nvSpPr>
            <p:cNvPr id="31" name="Google Shape;31;p65"/>
            <p:cNvSpPr/>
            <p:nvPr/>
          </p:nvSpPr>
          <p:spPr>
            <a:xfrm>
              <a:off x="-24041" y="5641327"/>
              <a:ext cx="3005355" cy="121091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dk1"/>
                </a:solidFill>
                <a:latin typeface="Century Gothic"/>
                <a:ea typeface="Century Gothic"/>
                <a:cs typeface="Century Gothic"/>
                <a:sym typeface="Century Gothic"/>
              </a:endParaRPr>
            </a:p>
          </p:txBody>
        </p:sp>
        <p:sp>
          <p:nvSpPr>
            <p:cNvPr id="32" name="Google Shape;32;p65"/>
            <p:cNvSpPr/>
            <p:nvPr/>
          </p:nvSpPr>
          <p:spPr>
            <a:xfrm>
              <a:off x="-11825" y="5284245"/>
              <a:ext cx="9143663" cy="1478725"/>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dk1"/>
                </a:solidFill>
                <a:latin typeface="Century Gothic"/>
                <a:ea typeface="Century Gothic"/>
                <a:cs typeface="Century Gothic"/>
                <a:sym typeface="Century Gothic"/>
              </a:endParaRPr>
            </a:p>
          </p:txBody>
        </p:sp>
        <p:sp>
          <p:nvSpPr>
            <p:cNvPr id="33" name="Google Shape;33;p65"/>
            <p:cNvSpPr/>
            <p:nvPr/>
          </p:nvSpPr>
          <p:spPr>
            <a:xfrm>
              <a:off x="2136991" y="5131621"/>
              <a:ext cx="6982631" cy="1720620"/>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dk1"/>
                </a:solidFill>
                <a:latin typeface="Century Gothic"/>
                <a:ea typeface="Century Gothic"/>
                <a:cs typeface="Century Gothic"/>
                <a:sym typeface="Century Gothic"/>
              </a:endParaRPr>
            </a:p>
          </p:txBody>
        </p:sp>
        <p:sp>
          <p:nvSpPr>
            <p:cNvPr id="34" name="Google Shape;34;p65"/>
            <p:cNvSpPr/>
            <p:nvPr/>
          </p:nvSpPr>
          <p:spPr>
            <a:xfrm rot="1800000">
              <a:off x="2996245" y="2859540"/>
              <a:ext cx="1601770"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35" name="Google Shape;35;p65"/>
            <p:cNvSpPr/>
            <p:nvPr/>
          </p:nvSpPr>
          <p:spPr>
            <a:xfrm rot="1800000">
              <a:off x="3719757"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36" name="Google Shape;36;p65"/>
            <p:cNvSpPr/>
            <p:nvPr/>
          </p:nvSpPr>
          <p:spPr>
            <a:xfrm rot="1800000">
              <a:off x="3729259" y="1592473"/>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37" name="Google Shape;37;p65"/>
            <p:cNvSpPr/>
            <p:nvPr/>
          </p:nvSpPr>
          <p:spPr>
            <a:xfrm rot="1800000">
              <a:off x="2977241" y="325406"/>
              <a:ext cx="1601770" cy="1388014"/>
            </a:xfrm>
            <a:prstGeom prst="hexagon">
              <a:avLst>
                <a:gd fmla="val 28544" name="adj"/>
                <a:gd fmla="val 115470" name="vf"/>
              </a:avLst>
            </a:prstGeom>
            <a:solidFill>
              <a:schemeClr val="lt1">
                <a:alpha val="3921"/>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38" name="Google Shape;38;p65"/>
            <p:cNvSpPr/>
            <p:nvPr/>
          </p:nvSpPr>
          <p:spPr>
            <a:xfrm rot="1800000">
              <a:off x="4463630" y="5383595"/>
              <a:ext cx="1600412" cy="1388014"/>
            </a:xfrm>
            <a:prstGeom prst="hexagon">
              <a:avLst>
                <a:gd fmla="val 28544" name="adj"/>
                <a:gd fmla="val 115470" name="vf"/>
              </a:avLst>
            </a:prstGeom>
            <a:solidFill>
              <a:schemeClr val="lt1">
                <a:alpha val="5882"/>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39" name="Google Shape;39;p65"/>
            <p:cNvSpPr/>
            <p:nvPr/>
          </p:nvSpPr>
          <p:spPr>
            <a:xfrm rot="1800000">
              <a:off x="-382404" y="4201479"/>
              <a:ext cx="1261055" cy="1388014"/>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40" name="Google Shape;40;p65"/>
            <p:cNvSpPr/>
            <p:nvPr/>
          </p:nvSpPr>
          <p:spPr>
            <a:xfrm rot="1800000">
              <a:off x="24827" y="5402312"/>
              <a:ext cx="1600412"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41" name="Google Shape;41;p65"/>
            <p:cNvSpPr/>
            <p:nvPr/>
          </p:nvSpPr>
          <p:spPr>
            <a:xfrm rot="1800000">
              <a:off x="53332" y="2849461"/>
              <a:ext cx="1600413"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42" name="Google Shape;42;p65"/>
            <p:cNvSpPr/>
            <p:nvPr/>
          </p:nvSpPr>
          <p:spPr>
            <a:xfrm rot="1800000">
              <a:off x="776844"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43" name="Google Shape;43;p65"/>
            <p:cNvSpPr/>
            <p:nvPr/>
          </p:nvSpPr>
          <p:spPr>
            <a:xfrm rot="1800000">
              <a:off x="1509857" y="5412392"/>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44" name="Google Shape;44;p65"/>
            <p:cNvSpPr/>
            <p:nvPr/>
          </p:nvSpPr>
          <p:spPr>
            <a:xfrm rot="1800000">
              <a:off x="1528861" y="2859540"/>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45" name="Google Shape;45;p65"/>
            <p:cNvSpPr/>
            <p:nvPr/>
          </p:nvSpPr>
          <p:spPr>
            <a:xfrm rot="1800000">
              <a:off x="795848" y="156367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46" name="Google Shape;46;p65"/>
            <p:cNvSpPr/>
            <p:nvPr/>
          </p:nvSpPr>
          <p:spPr>
            <a:xfrm rot="1800000">
              <a:off x="6806558" y="4145325"/>
              <a:ext cx="1600412"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47" name="Google Shape;47;p65"/>
            <p:cNvSpPr/>
            <p:nvPr/>
          </p:nvSpPr>
          <p:spPr>
            <a:xfrm rot="1800000">
              <a:off x="7549073" y="5421031"/>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48" name="Google Shape;48;p65"/>
            <p:cNvSpPr/>
            <p:nvPr/>
          </p:nvSpPr>
          <p:spPr>
            <a:xfrm rot="1800000">
              <a:off x="7549073" y="2868179"/>
              <a:ext cx="1601770" cy="138945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49" name="Google Shape;49;p65"/>
            <p:cNvSpPr/>
            <p:nvPr/>
          </p:nvSpPr>
          <p:spPr>
            <a:xfrm rot="1800000">
              <a:off x="8306520" y="4056054"/>
              <a:ext cx="1243408" cy="1388014"/>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1"/>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50" name="Google Shape;50;p65"/>
            <p:cNvSpPr/>
            <p:nvPr/>
          </p:nvSpPr>
          <p:spPr>
            <a:xfrm rot="1800000">
              <a:off x="8306520" y="1511841"/>
              <a:ext cx="1242051" cy="1388014"/>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grpSp>
      <p:sp>
        <p:nvSpPr>
          <p:cNvPr id="51" name="Google Shape;51;p65"/>
          <p:cNvSpPr/>
          <p:nvPr/>
        </p:nvSpPr>
        <p:spPr>
          <a:xfrm>
            <a:off x="609963" y="334045"/>
            <a:ext cx="10972076" cy="618559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52" name="Google Shape;52;p65"/>
          <p:cNvSpPr/>
          <p:nvPr/>
        </p:nvSpPr>
        <p:spPr>
          <a:xfrm>
            <a:off x="6081523" y="-21598"/>
            <a:ext cx="4905036" cy="699767"/>
          </a:xfrm>
          <a:prstGeom prst="rect">
            <a:avLst/>
          </a:prstGeom>
          <a:solidFill>
            <a:srgbClr val="F5F5F5"/>
          </a:solidFill>
          <a:ln cap="flat" cmpd="sng" w="15875">
            <a:solidFill>
              <a:srgbClr val="74A50F"/>
            </a:solidFill>
            <a:prstDash val="solid"/>
            <a:round/>
            <a:headEnd len="sm" w="sm" type="none"/>
            <a:tailEnd len="sm" w="sm" type="none"/>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53" name="Google Shape;53;p65"/>
          <p:cNvSpPr/>
          <p:nvPr/>
        </p:nvSpPr>
        <p:spPr>
          <a:xfrm>
            <a:off x="6199173" y="-21598"/>
            <a:ext cx="4673359" cy="623455"/>
          </a:xfrm>
          <a:prstGeom prst="rect">
            <a:avLst/>
          </a:prstGeom>
          <a:solidFill>
            <a:schemeClr val="accent2"/>
          </a:solidFill>
          <a:ln>
            <a:noFill/>
          </a:ln>
        </p:spPr>
        <p:txBody>
          <a:bodyPr anchorCtr="0" anchor="ctr" bIns="35475" lIns="70950" spcFirstLastPara="1" rIns="70950" wrap="square" tIns="35475">
            <a:noAutofit/>
          </a:bodyPr>
          <a:lstStyle/>
          <a:p>
            <a:pPr indent="0" lvl="0" marL="0" marR="0" rtl="0" algn="ctr">
              <a:spcBef>
                <a:spcPts val="0"/>
              </a:spcBef>
              <a:spcAft>
                <a:spcPts val="0"/>
              </a:spcAft>
              <a:buNone/>
            </a:pPr>
            <a:r>
              <a:t/>
            </a:r>
            <a:endParaRPr b="0" i="0" sz="1225" u="none" cap="none" strike="noStrike">
              <a:solidFill>
                <a:schemeClr val="lt1"/>
              </a:solidFill>
              <a:latin typeface="Century Gothic"/>
              <a:ea typeface="Century Gothic"/>
              <a:cs typeface="Century Gothic"/>
              <a:sym typeface="Century Gothic"/>
            </a:endParaRPr>
          </a:p>
        </p:txBody>
      </p:sp>
      <p:sp>
        <p:nvSpPr>
          <p:cNvPr id="54" name="Google Shape;54;p65"/>
          <p:cNvSpPr txBox="1"/>
          <p:nvPr>
            <p:ph type="title"/>
          </p:nvPr>
        </p:nvSpPr>
        <p:spPr>
          <a:xfrm>
            <a:off x="1391873" y="1028052"/>
            <a:ext cx="9366627" cy="1143240"/>
          </a:xfrm>
          <a:prstGeom prst="rect">
            <a:avLst/>
          </a:prstGeom>
          <a:noFill/>
          <a:ln>
            <a:noFill/>
          </a:ln>
        </p:spPr>
        <p:txBody>
          <a:bodyPr anchorCtr="0" anchor="b" bIns="52150" lIns="104300" spcFirstLastPara="1" rIns="104300" wrap="square" tIns="52150">
            <a:noAutofit/>
          </a:bodyPr>
          <a:lstStyle>
            <a:lvl1pPr lvl="0" marR="0" rtl="0" algn="l">
              <a:spcBef>
                <a:spcPts val="0"/>
              </a:spcBef>
              <a:spcAft>
                <a:spcPts val="0"/>
              </a:spcAft>
              <a:buSzPts val="1400"/>
              <a:buNone/>
              <a:defRPr b="0" i="0" sz="3129"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3129" u="none" cap="none" strike="noStrike">
                <a:solidFill>
                  <a:schemeClr val="accent1"/>
                </a:solidFill>
                <a:latin typeface="Tahoma"/>
                <a:ea typeface="Tahoma"/>
                <a:cs typeface="Tahoma"/>
                <a:sym typeface="Tahoma"/>
              </a:defRPr>
            </a:lvl2pPr>
            <a:lvl3pPr lvl="2" marR="0" rtl="0" algn="l">
              <a:spcBef>
                <a:spcPts val="0"/>
              </a:spcBef>
              <a:spcAft>
                <a:spcPts val="0"/>
              </a:spcAft>
              <a:buSzPts val="1400"/>
              <a:buNone/>
              <a:defRPr b="0" i="0" sz="3129" u="none" cap="none" strike="noStrike">
                <a:solidFill>
                  <a:schemeClr val="accent1"/>
                </a:solidFill>
                <a:latin typeface="Tahoma"/>
                <a:ea typeface="Tahoma"/>
                <a:cs typeface="Tahoma"/>
                <a:sym typeface="Tahoma"/>
              </a:defRPr>
            </a:lvl3pPr>
            <a:lvl4pPr lvl="3" marR="0" rtl="0" algn="l">
              <a:spcBef>
                <a:spcPts val="0"/>
              </a:spcBef>
              <a:spcAft>
                <a:spcPts val="0"/>
              </a:spcAft>
              <a:buSzPts val="1400"/>
              <a:buNone/>
              <a:defRPr b="0" i="0" sz="3129" u="none" cap="none" strike="noStrike">
                <a:solidFill>
                  <a:schemeClr val="accent1"/>
                </a:solidFill>
                <a:latin typeface="Tahoma"/>
                <a:ea typeface="Tahoma"/>
                <a:cs typeface="Tahoma"/>
                <a:sym typeface="Tahoma"/>
              </a:defRPr>
            </a:lvl4pPr>
            <a:lvl5pPr lvl="4" marR="0" rtl="0" algn="l">
              <a:spcBef>
                <a:spcPts val="0"/>
              </a:spcBef>
              <a:spcAft>
                <a:spcPts val="0"/>
              </a:spcAft>
              <a:buSzPts val="1400"/>
              <a:buNone/>
              <a:defRPr b="0" i="0" sz="3129" u="none" cap="none" strike="noStrike">
                <a:solidFill>
                  <a:schemeClr val="accen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55" name="Google Shape;55;p65"/>
          <p:cNvSpPr txBox="1"/>
          <p:nvPr>
            <p:ph idx="1" type="body"/>
          </p:nvPr>
        </p:nvSpPr>
        <p:spPr>
          <a:xfrm>
            <a:off x="1391876" y="2323916"/>
            <a:ext cx="9035401" cy="3508912"/>
          </a:xfrm>
          <a:prstGeom prst="rect">
            <a:avLst/>
          </a:prstGeom>
          <a:noFill/>
          <a:ln>
            <a:noFill/>
          </a:ln>
        </p:spPr>
        <p:txBody>
          <a:bodyPr anchorCtr="0" anchor="t" bIns="52150" lIns="104300" spcFirstLastPara="1" rIns="104300" wrap="square" tIns="52150">
            <a:noAutofit/>
          </a:bodyPr>
          <a:lstStyle>
            <a:lvl1pPr indent="-317253" lvl="0" marL="457200" marR="0" rtl="0" algn="l">
              <a:spcBef>
                <a:spcPts val="367"/>
              </a:spcBef>
              <a:spcAft>
                <a:spcPts val="0"/>
              </a:spcAft>
              <a:buClr>
                <a:schemeClr val="accent1"/>
              </a:buClr>
              <a:buSzPts val="1396"/>
              <a:buFont typeface="Noto Sans Symbols"/>
              <a:buChar char="🞇"/>
              <a:defRPr b="0" i="0" sz="1837" u="none" cap="none" strike="noStrike">
                <a:solidFill>
                  <a:schemeClr val="dk2"/>
                </a:solidFill>
                <a:latin typeface="Century Gothic"/>
                <a:ea typeface="Century Gothic"/>
                <a:cs typeface="Century Gothic"/>
                <a:sym typeface="Century Gothic"/>
              </a:defRPr>
            </a:lvl1pPr>
            <a:lvl2pPr indent="-310690" lvl="1" marL="914400" marR="0" rtl="0" algn="l">
              <a:spcBef>
                <a:spcPts val="340"/>
              </a:spcBef>
              <a:spcAft>
                <a:spcPts val="0"/>
              </a:spcAft>
              <a:buClr>
                <a:schemeClr val="accent1"/>
              </a:buClr>
              <a:buSzPts val="1293"/>
              <a:buFont typeface="Noto Sans Symbols"/>
              <a:buChar char="🞇"/>
              <a:defRPr b="0" i="0" sz="1701" u="none" cap="none" strike="noStrike">
                <a:solidFill>
                  <a:schemeClr val="dk2"/>
                </a:solidFill>
                <a:latin typeface="Century Gothic"/>
                <a:ea typeface="Century Gothic"/>
                <a:cs typeface="Century Gothic"/>
                <a:sym typeface="Century Gothic"/>
              </a:defRPr>
            </a:lvl2pPr>
            <a:lvl3pPr indent="-304126" lvl="2" marL="1371600" marR="0" rtl="0" algn="l">
              <a:spcBef>
                <a:spcPts val="313"/>
              </a:spcBef>
              <a:spcAft>
                <a:spcPts val="0"/>
              </a:spcAft>
              <a:buClr>
                <a:schemeClr val="accent1"/>
              </a:buClr>
              <a:buSzPts val="1189"/>
              <a:buFont typeface="Noto Sans Symbols"/>
              <a:buChar char="🞇"/>
              <a:defRPr b="0" i="0" sz="1565" u="none" cap="none" strike="noStrike">
                <a:solidFill>
                  <a:schemeClr val="dk2"/>
                </a:solidFill>
                <a:latin typeface="Century Gothic"/>
                <a:ea typeface="Century Gothic"/>
                <a:cs typeface="Century Gothic"/>
                <a:sym typeface="Century Gothic"/>
              </a:defRPr>
            </a:lvl3pPr>
            <a:lvl4pPr indent="-297563" lvl="3" marL="1828800" marR="0" rtl="0" algn="l">
              <a:spcBef>
                <a:spcPts val="286"/>
              </a:spcBef>
              <a:spcAft>
                <a:spcPts val="0"/>
              </a:spcAft>
              <a:buClr>
                <a:schemeClr val="accent1"/>
              </a:buClr>
              <a:buSzPts val="1086"/>
              <a:buFont typeface="Noto Sans Symbols"/>
              <a:buChar char="🞇"/>
              <a:defRPr b="0" i="0" sz="1429" u="none" cap="none" strike="noStrike">
                <a:solidFill>
                  <a:schemeClr val="dk2"/>
                </a:solidFill>
                <a:latin typeface="Century Gothic"/>
                <a:ea typeface="Century Gothic"/>
                <a:cs typeface="Century Gothic"/>
                <a:sym typeface="Century Gothic"/>
              </a:defRPr>
            </a:lvl4pPr>
            <a:lvl5pPr indent="-315467" lvl="4" marL="2286000" marR="0" rtl="0" algn="l">
              <a:spcBef>
                <a:spcPts val="360"/>
              </a:spcBef>
              <a:spcAft>
                <a:spcPts val="0"/>
              </a:spcAft>
              <a:buClr>
                <a:schemeClr val="accent1"/>
              </a:buClr>
              <a:buSzPts val="1368"/>
              <a:buFont typeface="Noto Sans Symbols"/>
              <a:buChar char="🞇"/>
              <a:defRPr b="0" i="0" sz="1800" u="none" cap="none" strike="noStrike">
                <a:solidFill>
                  <a:schemeClr val="dk2"/>
                </a:solidFill>
                <a:latin typeface="Century Gothic"/>
                <a:ea typeface="Century Gothic"/>
                <a:cs typeface="Century Gothic"/>
                <a:sym typeface="Century Gothic"/>
              </a:defRPr>
            </a:lvl5pPr>
            <a:lvl6pPr indent="-281106" lvl="5" marL="2743200" marR="0" rtl="0" algn="l">
              <a:spcBef>
                <a:spcPts val="218"/>
              </a:spcBef>
              <a:spcAft>
                <a:spcPts val="0"/>
              </a:spcAft>
              <a:buClr>
                <a:schemeClr val="accent1"/>
              </a:buClr>
              <a:buSzPts val="827"/>
              <a:buFont typeface="Noto Sans Symbols"/>
              <a:buChar char="🞇"/>
              <a:defRPr b="0" i="0" sz="1088" u="none" cap="none" strike="noStrike">
                <a:solidFill>
                  <a:schemeClr val="dk2"/>
                </a:solidFill>
                <a:latin typeface="Century Gothic"/>
                <a:ea typeface="Century Gothic"/>
                <a:cs typeface="Century Gothic"/>
                <a:sym typeface="Century Gothic"/>
              </a:defRPr>
            </a:lvl6pPr>
            <a:lvl7pPr indent="-281106" lvl="6" marL="3200400" marR="0" rtl="0" algn="l">
              <a:spcBef>
                <a:spcPts val="218"/>
              </a:spcBef>
              <a:spcAft>
                <a:spcPts val="0"/>
              </a:spcAft>
              <a:buClr>
                <a:schemeClr val="accent1"/>
              </a:buClr>
              <a:buSzPts val="827"/>
              <a:buFont typeface="Noto Sans Symbols"/>
              <a:buChar char="🞇"/>
              <a:defRPr b="0" i="0" sz="1088" u="none" cap="none" strike="noStrike">
                <a:solidFill>
                  <a:schemeClr val="dk2"/>
                </a:solidFill>
                <a:latin typeface="Century Gothic"/>
                <a:ea typeface="Century Gothic"/>
                <a:cs typeface="Century Gothic"/>
                <a:sym typeface="Century Gothic"/>
              </a:defRPr>
            </a:lvl7pPr>
            <a:lvl8pPr indent="-281106" lvl="7" marL="3657600" marR="0" rtl="0" algn="l">
              <a:spcBef>
                <a:spcPts val="218"/>
              </a:spcBef>
              <a:spcAft>
                <a:spcPts val="0"/>
              </a:spcAft>
              <a:buClr>
                <a:schemeClr val="accent1"/>
              </a:buClr>
              <a:buSzPts val="827"/>
              <a:buFont typeface="Noto Sans Symbols"/>
              <a:buChar char="🞇"/>
              <a:defRPr b="0" i="0" sz="1088" u="none" cap="none" strike="noStrike">
                <a:solidFill>
                  <a:schemeClr val="dk2"/>
                </a:solidFill>
                <a:latin typeface="Century Gothic"/>
                <a:ea typeface="Century Gothic"/>
                <a:cs typeface="Century Gothic"/>
                <a:sym typeface="Century Gothic"/>
              </a:defRPr>
            </a:lvl8pPr>
            <a:lvl9pPr indent="-281106" lvl="8" marL="4114800" marR="0" rtl="0" algn="l">
              <a:spcBef>
                <a:spcPts val="218"/>
              </a:spcBef>
              <a:spcAft>
                <a:spcPts val="0"/>
              </a:spcAft>
              <a:buClr>
                <a:schemeClr val="accent1"/>
              </a:buClr>
              <a:buSzPts val="827"/>
              <a:buFont typeface="Noto Sans Symbols"/>
              <a:buChar char="🞇"/>
              <a:defRPr b="0" i="0" sz="1088" u="none" cap="none" strike="noStrike">
                <a:solidFill>
                  <a:schemeClr val="dk2"/>
                </a:solidFill>
                <a:latin typeface="Century Gothic"/>
                <a:ea typeface="Century Gothic"/>
                <a:cs typeface="Century Gothic"/>
                <a:sym typeface="Century Gothic"/>
              </a:defRPr>
            </a:lvl9pPr>
          </a:lstStyle>
          <a:p/>
        </p:txBody>
      </p:sp>
      <p:sp>
        <p:nvSpPr>
          <p:cNvPr id="56" name="Google Shape;56;p65"/>
          <p:cNvSpPr txBox="1"/>
          <p:nvPr>
            <p:ph idx="10" type="dt"/>
          </p:nvPr>
        </p:nvSpPr>
        <p:spPr>
          <a:xfrm>
            <a:off x="7996477" y="224616"/>
            <a:ext cx="2845283" cy="364282"/>
          </a:xfrm>
          <a:prstGeom prst="rect">
            <a:avLst/>
          </a:prstGeom>
          <a:noFill/>
          <a:ln>
            <a:noFill/>
          </a:ln>
        </p:spPr>
        <p:txBody>
          <a:bodyPr anchorCtr="0" anchor="ctr" bIns="52150" lIns="104300" spcFirstLastPara="1" rIns="104300" wrap="square" tIns="52150">
            <a:noAutofit/>
          </a:bodyPr>
          <a:lstStyle>
            <a:lvl1pPr lvl="0" marR="0" rtl="0" algn="r">
              <a:spcBef>
                <a:spcPts val="0"/>
              </a:spcBef>
              <a:spcAft>
                <a:spcPts val="0"/>
              </a:spcAft>
              <a:buSzPts val="1400"/>
              <a:buNone/>
              <a:defRPr b="0" i="0" sz="953" u="none" cap="none" strike="noStrike">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7" name="Google Shape;57;p65"/>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marR="0" rtl="0" algn="r">
              <a:spcBef>
                <a:spcPts val="0"/>
              </a:spcBef>
              <a:spcAft>
                <a:spcPts val="0"/>
              </a:spcAft>
              <a:buSzPts val="1400"/>
              <a:buNone/>
              <a:defRPr b="0" i="0" sz="953"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58" name="Google Shape;58;p65"/>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rtl="0" algn="l">
              <a:spcBef>
                <a:spcPts val="0"/>
              </a:spcBef>
              <a:buNone/>
              <a:defRPr b="0" i="0" sz="953" u="none" cap="none" strike="noStrike">
                <a:solidFill>
                  <a:srgbClr val="FEFEFE"/>
                </a:solidFill>
                <a:latin typeface="Century Gothic"/>
                <a:ea typeface="Century Gothic"/>
                <a:cs typeface="Century Gothic"/>
                <a:sym typeface="Century Gothic"/>
              </a:defRPr>
            </a:lvl1pPr>
            <a:lvl2pPr indent="0" lvl="1" marL="0" marR="0" rtl="0" algn="l">
              <a:spcBef>
                <a:spcPts val="0"/>
              </a:spcBef>
              <a:buNone/>
              <a:defRPr b="0" i="0" sz="953" u="none" cap="none" strike="noStrike">
                <a:solidFill>
                  <a:srgbClr val="FEFEFE"/>
                </a:solidFill>
                <a:latin typeface="Century Gothic"/>
                <a:ea typeface="Century Gothic"/>
                <a:cs typeface="Century Gothic"/>
                <a:sym typeface="Century Gothic"/>
              </a:defRPr>
            </a:lvl2pPr>
            <a:lvl3pPr indent="0" lvl="2" marL="0" marR="0" rtl="0" algn="l">
              <a:spcBef>
                <a:spcPts val="0"/>
              </a:spcBef>
              <a:buNone/>
              <a:defRPr b="0" i="0" sz="953" u="none" cap="none" strike="noStrike">
                <a:solidFill>
                  <a:srgbClr val="FEFEFE"/>
                </a:solidFill>
                <a:latin typeface="Century Gothic"/>
                <a:ea typeface="Century Gothic"/>
                <a:cs typeface="Century Gothic"/>
                <a:sym typeface="Century Gothic"/>
              </a:defRPr>
            </a:lvl3pPr>
            <a:lvl4pPr indent="0" lvl="3" marL="0" marR="0" rtl="0" algn="l">
              <a:spcBef>
                <a:spcPts val="0"/>
              </a:spcBef>
              <a:buNone/>
              <a:defRPr b="0" i="0" sz="953" u="none" cap="none" strike="noStrike">
                <a:solidFill>
                  <a:srgbClr val="FEFEFE"/>
                </a:solidFill>
                <a:latin typeface="Century Gothic"/>
                <a:ea typeface="Century Gothic"/>
                <a:cs typeface="Century Gothic"/>
                <a:sym typeface="Century Gothic"/>
              </a:defRPr>
            </a:lvl4pPr>
            <a:lvl5pPr indent="0" lvl="4" marL="0" marR="0" rtl="0" algn="l">
              <a:spcBef>
                <a:spcPts val="0"/>
              </a:spcBef>
              <a:buNone/>
              <a:defRPr b="0" i="0" sz="953" u="none" cap="none" strike="noStrike">
                <a:solidFill>
                  <a:srgbClr val="FEFEFE"/>
                </a:solidFill>
                <a:latin typeface="Century Gothic"/>
                <a:ea typeface="Century Gothic"/>
                <a:cs typeface="Century Gothic"/>
                <a:sym typeface="Century Gothic"/>
              </a:defRPr>
            </a:lvl5pPr>
            <a:lvl6pPr indent="0" lvl="5" marL="0" marR="0" rtl="0" algn="l">
              <a:spcBef>
                <a:spcPts val="0"/>
              </a:spcBef>
              <a:buNone/>
              <a:defRPr b="0" i="0" sz="953" u="none" cap="none" strike="noStrike">
                <a:solidFill>
                  <a:srgbClr val="FEFEFE"/>
                </a:solidFill>
                <a:latin typeface="Century Gothic"/>
                <a:ea typeface="Century Gothic"/>
                <a:cs typeface="Century Gothic"/>
                <a:sym typeface="Century Gothic"/>
              </a:defRPr>
            </a:lvl6pPr>
            <a:lvl7pPr indent="0" lvl="6" marL="0" marR="0" rtl="0" algn="l">
              <a:spcBef>
                <a:spcPts val="0"/>
              </a:spcBef>
              <a:buNone/>
              <a:defRPr b="0" i="0" sz="953" u="none" cap="none" strike="noStrike">
                <a:solidFill>
                  <a:srgbClr val="FEFEFE"/>
                </a:solidFill>
                <a:latin typeface="Century Gothic"/>
                <a:ea typeface="Century Gothic"/>
                <a:cs typeface="Century Gothic"/>
                <a:sym typeface="Century Gothic"/>
              </a:defRPr>
            </a:lvl7pPr>
            <a:lvl8pPr indent="0" lvl="7" marL="0" marR="0" rtl="0" algn="l">
              <a:spcBef>
                <a:spcPts val="0"/>
              </a:spcBef>
              <a:buNone/>
              <a:defRPr b="0" i="0" sz="953" u="none" cap="none" strike="noStrike">
                <a:solidFill>
                  <a:srgbClr val="FEFEFE"/>
                </a:solidFill>
                <a:latin typeface="Century Gothic"/>
                <a:ea typeface="Century Gothic"/>
                <a:cs typeface="Century Gothic"/>
                <a:sym typeface="Century Gothic"/>
              </a:defRPr>
            </a:lvl8pPr>
            <a:lvl9pPr indent="0" lvl="8" marL="0" marR="0" rtl="0" algn="l">
              <a:spcBef>
                <a:spcPts val="0"/>
              </a:spcBef>
              <a:buNone/>
              <a:defRPr b="0" i="0" sz="953" u="none" cap="none" strike="noStrike">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pic>
        <p:nvPicPr>
          <p:cNvPr id="59" name="Google Shape;59;p65"/>
          <p:cNvPicPr preferRelativeResize="0"/>
          <p:nvPr/>
        </p:nvPicPr>
        <p:blipFill rotWithShape="1">
          <a:blip r:embed="rId1">
            <a:alphaModFix/>
          </a:blip>
          <a:srcRect b="0" l="0" r="0" t="0"/>
          <a:stretch/>
        </p:blipFill>
        <p:spPr>
          <a:xfrm>
            <a:off x="3620" y="-1440"/>
            <a:ext cx="12192000" cy="68623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60" name="Shape 26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4" r:id="rId1"/>
    <p:sldLayoutId id="2147483665" r:id="rId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45000">
              <a:schemeClr val="lt1"/>
            </a:gs>
            <a:gs pos="100000">
              <a:schemeClr val="lt2"/>
            </a:gs>
          </a:gsLst>
          <a:lin ang="1080000" scaled="0"/>
        </a:gradFill>
      </p:bgPr>
    </p:bg>
    <p:spTree>
      <p:nvGrpSpPr>
        <p:cNvPr id="268" name="Shape 268"/>
        <p:cNvGrpSpPr/>
        <p:nvPr/>
      </p:nvGrpSpPr>
      <p:grpSpPr>
        <a:xfrm>
          <a:off x="0" y="0"/>
          <a:ext cx="0" cy="0"/>
          <a:chOff x="0" y="0"/>
          <a:chExt cx="0" cy="0"/>
        </a:xfrm>
      </p:grpSpPr>
      <p:sp>
        <p:nvSpPr>
          <p:cNvPr id="269" name="Google Shape;269;p70"/>
          <p:cNvSpPr txBox="1"/>
          <p:nvPr>
            <p:ph type="title"/>
          </p:nvPr>
        </p:nvSpPr>
        <p:spPr>
          <a:xfrm>
            <a:off x="304801" y="304801"/>
            <a:ext cx="9753600" cy="38100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1980"/>
              <a:buFont typeface="Arial"/>
              <a:buNone/>
              <a:defRPr b="1" i="0" sz="1979"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270" name="Google Shape;270;p70"/>
          <p:cNvGrpSpPr/>
          <p:nvPr/>
        </p:nvGrpSpPr>
        <p:grpSpPr>
          <a:xfrm>
            <a:off x="10295372" y="1"/>
            <a:ext cx="1591827" cy="694426"/>
            <a:chOff x="-20628" y="0"/>
            <a:chExt cx="2488951" cy="1085792"/>
          </a:xfrm>
        </p:grpSpPr>
        <p:sp>
          <p:nvSpPr>
            <p:cNvPr id="271" name="Google Shape;271;p70"/>
            <p:cNvSpPr/>
            <p:nvPr/>
          </p:nvSpPr>
          <p:spPr>
            <a:xfrm>
              <a:off x="-20628" y="0"/>
              <a:ext cx="2488951" cy="1085792"/>
            </a:xfrm>
            <a:prstGeom prst="parallelogram">
              <a:avLst>
                <a:gd fmla="val 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72"/>
                <a:buFont typeface="Arial"/>
                <a:buNone/>
              </a:pPr>
              <a:r>
                <a:rPr lang="en-US" sz="1272">
                  <a:solidFill>
                    <a:schemeClr val="dk1"/>
                  </a:solidFill>
                  <a:latin typeface="Arial"/>
                  <a:ea typeface="Arial"/>
                  <a:cs typeface="Arial"/>
                  <a:sym typeface="Arial"/>
                </a:rPr>
                <a:t>               </a:t>
              </a:r>
              <a:endParaRPr/>
            </a:p>
          </p:txBody>
        </p:sp>
        <p:pic>
          <p:nvPicPr>
            <p:cNvPr id="272" name="Google Shape;272;p70"/>
            <p:cNvPicPr preferRelativeResize="0"/>
            <p:nvPr/>
          </p:nvPicPr>
          <p:blipFill rotWithShape="1">
            <a:blip r:embed="rId1">
              <a:alphaModFix/>
            </a:blip>
            <a:srcRect b="0" l="0" r="0" t="0"/>
            <a:stretch/>
          </p:blipFill>
          <p:spPr>
            <a:xfrm>
              <a:off x="135820" y="154984"/>
              <a:ext cx="2178058" cy="756021"/>
            </a:xfrm>
            <a:prstGeom prst="rect">
              <a:avLst/>
            </a:prstGeom>
            <a:noFill/>
            <a:ln>
              <a:noFill/>
            </a:ln>
          </p:spPr>
        </p:pic>
      </p:grpSp>
      <p:sp>
        <p:nvSpPr>
          <p:cNvPr id="273" name="Google Shape;273;p70"/>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707">
                <a:solidFill>
                  <a:schemeClr val="accent5"/>
                </a:solidFill>
                <a:latin typeface="Arial"/>
                <a:ea typeface="Arial"/>
                <a:cs typeface="Arial"/>
                <a:sym typeface="Arial"/>
              </a:defRPr>
            </a:lvl1pPr>
            <a:lvl2pPr indent="0" lvl="1" marL="0" marR="0" rtl="0" algn="ctr">
              <a:spcBef>
                <a:spcPts val="0"/>
              </a:spcBef>
              <a:buNone/>
              <a:defRPr sz="707">
                <a:solidFill>
                  <a:schemeClr val="accent5"/>
                </a:solidFill>
                <a:latin typeface="Arial"/>
                <a:ea typeface="Arial"/>
                <a:cs typeface="Arial"/>
                <a:sym typeface="Arial"/>
              </a:defRPr>
            </a:lvl2pPr>
            <a:lvl3pPr indent="0" lvl="2" marL="0" marR="0" rtl="0" algn="ctr">
              <a:spcBef>
                <a:spcPts val="0"/>
              </a:spcBef>
              <a:buNone/>
              <a:defRPr sz="707">
                <a:solidFill>
                  <a:schemeClr val="accent5"/>
                </a:solidFill>
                <a:latin typeface="Arial"/>
                <a:ea typeface="Arial"/>
                <a:cs typeface="Arial"/>
                <a:sym typeface="Arial"/>
              </a:defRPr>
            </a:lvl3pPr>
            <a:lvl4pPr indent="0" lvl="3" marL="0" marR="0" rtl="0" algn="ctr">
              <a:spcBef>
                <a:spcPts val="0"/>
              </a:spcBef>
              <a:buNone/>
              <a:defRPr sz="707">
                <a:solidFill>
                  <a:schemeClr val="accent5"/>
                </a:solidFill>
                <a:latin typeface="Arial"/>
                <a:ea typeface="Arial"/>
                <a:cs typeface="Arial"/>
                <a:sym typeface="Arial"/>
              </a:defRPr>
            </a:lvl4pPr>
            <a:lvl5pPr indent="0" lvl="4" marL="0" marR="0" rtl="0" algn="ctr">
              <a:spcBef>
                <a:spcPts val="0"/>
              </a:spcBef>
              <a:buNone/>
              <a:defRPr sz="707">
                <a:solidFill>
                  <a:schemeClr val="accent5"/>
                </a:solidFill>
                <a:latin typeface="Arial"/>
                <a:ea typeface="Arial"/>
                <a:cs typeface="Arial"/>
                <a:sym typeface="Arial"/>
              </a:defRPr>
            </a:lvl5pPr>
            <a:lvl6pPr indent="0" lvl="5" marL="0" marR="0" rtl="0" algn="ctr">
              <a:spcBef>
                <a:spcPts val="0"/>
              </a:spcBef>
              <a:buNone/>
              <a:defRPr sz="707">
                <a:solidFill>
                  <a:schemeClr val="accent5"/>
                </a:solidFill>
                <a:latin typeface="Arial"/>
                <a:ea typeface="Arial"/>
                <a:cs typeface="Arial"/>
                <a:sym typeface="Arial"/>
              </a:defRPr>
            </a:lvl6pPr>
            <a:lvl7pPr indent="0" lvl="6" marL="0" marR="0" rtl="0" algn="ctr">
              <a:spcBef>
                <a:spcPts val="0"/>
              </a:spcBef>
              <a:buNone/>
              <a:defRPr sz="707">
                <a:solidFill>
                  <a:schemeClr val="accent5"/>
                </a:solidFill>
                <a:latin typeface="Arial"/>
                <a:ea typeface="Arial"/>
                <a:cs typeface="Arial"/>
                <a:sym typeface="Arial"/>
              </a:defRPr>
            </a:lvl7pPr>
            <a:lvl8pPr indent="0" lvl="7" marL="0" marR="0" rtl="0" algn="ctr">
              <a:spcBef>
                <a:spcPts val="0"/>
              </a:spcBef>
              <a:buNone/>
              <a:defRPr sz="707">
                <a:solidFill>
                  <a:schemeClr val="accent5"/>
                </a:solidFill>
                <a:latin typeface="Arial"/>
                <a:ea typeface="Arial"/>
                <a:cs typeface="Arial"/>
                <a:sym typeface="Arial"/>
              </a:defRPr>
            </a:lvl8pPr>
            <a:lvl9pPr indent="0" lvl="8" marL="0" marR="0" rtl="0" algn="ctr">
              <a:spcBef>
                <a:spcPts val="0"/>
              </a:spcBef>
              <a:buNone/>
              <a:defRPr sz="707">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274" name="Google Shape;274;p70"/>
          <p:cNvSpPr txBox="1"/>
          <p:nvPr>
            <p:ph idx="11" type="ftr"/>
          </p:nvPr>
        </p:nvSpPr>
        <p:spPr>
          <a:xfrm>
            <a:off x="304800" y="6553203"/>
            <a:ext cx="3657600" cy="30479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566">
                <a:solidFill>
                  <a:schemeClr val="accent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275" name="Google Shape;275;p70"/>
          <p:cNvSpPr txBox="1"/>
          <p:nvPr>
            <p:ph idx="1" type="body"/>
          </p:nvPr>
        </p:nvSpPr>
        <p:spPr>
          <a:xfrm>
            <a:off x="304802" y="876303"/>
            <a:ext cx="11582399" cy="5300663"/>
          </a:xfrm>
          <a:prstGeom prst="rect">
            <a:avLst/>
          </a:prstGeom>
          <a:noFill/>
          <a:ln>
            <a:noFill/>
          </a:ln>
        </p:spPr>
        <p:txBody>
          <a:bodyPr anchorCtr="0" anchor="t" bIns="0" lIns="0" spcFirstLastPara="1" rIns="0" wrap="square" tIns="0">
            <a:normAutofit/>
          </a:bodyPr>
          <a:lstStyle>
            <a:lvl1pPr indent="-318389" lvl="0" marL="457200" marR="0" rtl="0" algn="l">
              <a:lnSpc>
                <a:spcPct val="120000"/>
              </a:lnSpc>
              <a:spcBef>
                <a:spcPts val="141"/>
              </a:spcBef>
              <a:spcAft>
                <a:spcPts val="0"/>
              </a:spcAft>
              <a:buClr>
                <a:schemeClr val="dk2"/>
              </a:buClr>
              <a:buSzPts val="1414"/>
              <a:buFont typeface="Arial"/>
              <a:buChar char="•"/>
              <a:defRPr b="0" i="0" sz="1414" u="none" cap="none" strike="noStrike">
                <a:solidFill>
                  <a:schemeClr val="dk1"/>
                </a:solidFill>
                <a:latin typeface="Arial"/>
                <a:ea typeface="Arial"/>
                <a:cs typeface="Arial"/>
                <a:sym typeface="Arial"/>
              </a:defRPr>
            </a:lvl1pPr>
            <a:lvl2pPr indent="-289986" lvl="1" marL="914400" marR="0" rtl="0" algn="l">
              <a:lnSpc>
                <a:spcPct val="120000"/>
              </a:lnSpc>
              <a:spcBef>
                <a:spcPts val="141"/>
              </a:spcBef>
              <a:spcAft>
                <a:spcPts val="0"/>
              </a:spcAft>
              <a:buClr>
                <a:schemeClr val="dk1"/>
              </a:buClr>
              <a:buSzPts val="967"/>
              <a:buFont typeface="Arial"/>
              <a:buChar char="•"/>
              <a:defRPr b="0" i="0" sz="1272" u="none" cap="none" strike="noStrike">
                <a:solidFill>
                  <a:schemeClr val="dk1"/>
                </a:solidFill>
                <a:latin typeface="Arial"/>
                <a:ea typeface="Arial"/>
                <a:cs typeface="Arial"/>
                <a:sym typeface="Arial"/>
              </a:defRPr>
            </a:lvl2pPr>
            <a:lvl3pPr indent="-278892" lvl="2" marL="1371600" marR="0" rtl="0" algn="l">
              <a:lnSpc>
                <a:spcPct val="120000"/>
              </a:lnSpc>
              <a:spcBef>
                <a:spcPts val="141"/>
              </a:spcBef>
              <a:spcAft>
                <a:spcPts val="0"/>
              </a:spcAft>
              <a:buClr>
                <a:schemeClr val="dk1"/>
              </a:buClr>
              <a:buSzPts val="792"/>
              <a:buFont typeface="Arial"/>
              <a:buChar char="•"/>
              <a:defRPr b="0" i="0" sz="989" u="none" cap="none" strike="noStrike">
                <a:solidFill>
                  <a:schemeClr val="dk1"/>
                </a:solidFill>
                <a:latin typeface="Arial"/>
                <a:ea typeface="Arial"/>
                <a:cs typeface="Arial"/>
                <a:sym typeface="Arial"/>
              </a:defRPr>
            </a:lvl3pPr>
            <a:lvl4pPr indent="-271678" lvl="3" marL="1828800" marR="0" rtl="0" algn="l">
              <a:lnSpc>
                <a:spcPct val="120000"/>
              </a:lnSpc>
              <a:spcBef>
                <a:spcPts val="141"/>
              </a:spcBef>
              <a:spcAft>
                <a:spcPts val="0"/>
              </a:spcAft>
              <a:buClr>
                <a:schemeClr val="dk1"/>
              </a:buClr>
              <a:buSzPts val="678"/>
              <a:buFont typeface="Arial"/>
              <a:buChar char="•"/>
              <a:defRPr b="0" i="0" sz="847" u="none" cap="none" strike="noStrike">
                <a:solidFill>
                  <a:schemeClr val="dk1"/>
                </a:solidFill>
                <a:latin typeface="Arial"/>
                <a:ea typeface="Arial"/>
                <a:cs typeface="Arial"/>
                <a:sym typeface="Arial"/>
              </a:defRPr>
            </a:lvl4pPr>
            <a:lvl5pPr indent="-268122" lvl="4" marL="2286000" marR="0" rtl="0" algn="l">
              <a:lnSpc>
                <a:spcPct val="120000"/>
              </a:lnSpc>
              <a:spcBef>
                <a:spcPts val="141"/>
              </a:spcBef>
              <a:spcAft>
                <a:spcPts val="0"/>
              </a:spcAft>
              <a:buClr>
                <a:schemeClr val="dk1"/>
              </a:buClr>
              <a:buSzPts val="622"/>
              <a:buFont typeface="Arial"/>
              <a:buChar char="•"/>
              <a:defRPr b="0" i="0" sz="778" u="none" cap="none" strike="noStrike">
                <a:solidFill>
                  <a:schemeClr val="dk1"/>
                </a:solidFill>
                <a:latin typeface="Arial"/>
                <a:ea typeface="Arial"/>
                <a:cs typeface="Arial"/>
                <a:sym typeface="Arial"/>
              </a:defRPr>
            </a:lvl5pPr>
            <a:lvl6pPr indent="-309372" lvl="5" marL="2743200" marR="0" rtl="0" algn="l">
              <a:lnSpc>
                <a:spcPct val="90000"/>
              </a:lnSpc>
              <a:spcBef>
                <a:spcPts val="353"/>
              </a:spcBef>
              <a:spcAft>
                <a:spcPts val="0"/>
              </a:spcAft>
              <a:buClr>
                <a:schemeClr val="dk1"/>
              </a:buClr>
              <a:buSzPts val="1272"/>
              <a:buFont typeface="Arial"/>
              <a:buChar char="•"/>
              <a:defRPr b="0" i="0" sz="1272" u="none" cap="none" strike="noStrike">
                <a:solidFill>
                  <a:schemeClr val="dk1"/>
                </a:solidFill>
                <a:latin typeface="Arial"/>
                <a:ea typeface="Arial"/>
                <a:cs typeface="Arial"/>
                <a:sym typeface="Arial"/>
              </a:defRPr>
            </a:lvl6pPr>
            <a:lvl7pPr indent="-309372" lvl="6" marL="3200400" marR="0" rtl="0" algn="l">
              <a:lnSpc>
                <a:spcPct val="90000"/>
              </a:lnSpc>
              <a:spcBef>
                <a:spcPts val="353"/>
              </a:spcBef>
              <a:spcAft>
                <a:spcPts val="0"/>
              </a:spcAft>
              <a:buClr>
                <a:schemeClr val="dk1"/>
              </a:buClr>
              <a:buSzPts val="1272"/>
              <a:buFont typeface="Arial"/>
              <a:buChar char="•"/>
              <a:defRPr b="0" i="0" sz="1272" u="none" cap="none" strike="noStrike">
                <a:solidFill>
                  <a:schemeClr val="dk1"/>
                </a:solidFill>
                <a:latin typeface="Arial"/>
                <a:ea typeface="Arial"/>
                <a:cs typeface="Arial"/>
                <a:sym typeface="Arial"/>
              </a:defRPr>
            </a:lvl7pPr>
            <a:lvl8pPr indent="-309371" lvl="7" marL="3657600" marR="0" rtl="0" algn="l">
              <a:lnSpc>
                <a:spcPct val="90000"/>
              </a:lnSpc>
              <a:spcBef>
                <a:spcPts val="353"/>
              </a:spcBef>
              <a:spcAft>
                <a:spcPts val="0"/>
              </a:spcAft>
              <a:buClr>
                <a:schemeClr val="dk1"/>
              </a:buClr>
              <a:buSzPts val="1272"/>
              <a:buFont typeface="Arial"/>
              <a:buChar char="•"/>
              <a:defRPr b="0" i="0" sz="1272" u="none" cap="none" strike="noStrike">
                <a:solidFill>
                  <a:schemeClr val="dk1"/>
                </a:solidFill>
                <a:latin typeface="Arial"/>
                <a:ea typeface="Arial"/>
                <a:cs typeface="Arial"/>
                <a:sym typeface="Arial"/>
              </a:defRPr>
            </a:lvl8pPr>
            <a:lvl9pPr indent="-309371" lvl="8" marL="4114800" marR="0" rtl="0" algn="l">
              <a:lnSpc>
                <a:spcPct val="90000"/>
              </a:lnSpc>
              <a:spcBef>
                <a:spcPts val="353"/>
              </a:spcBef>
              <a:spcAft>
                <a:spcPts val="0"/>
              </a:spcAft>
              <a:buClr>
                <a:schemeClr val="dk1"/>
              </a:buClr>
              <a:buSzPts val="1272"/>
              <a:buFont typeface="Arial"/>
              <a:buChar char="•"/>
              <a:defRPr b="0" i="0" sz="1272"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15:clr>
            <a:srgbClr val="F26B43"/>
          </p15:clr>
        </p15:guide>
        <p15:guide id="2" pos="7488">
          <p15:clr>
            <a:srgbClr val="F26B43"/>
          </p15:clr>
        </p15:guide>
        <p15:guide id="3" pos="5184">
          <p15:clr>
            <a:srgbClr val="F26B43"/>
          </p15:clr>
        </p15:guide>
        <p15:guide id="4" pos="2496">
          <p15:clr>
            <a:srgbClr val="F26B43"/>
          </p15:clr>
        </p15:guide>
        <p15:guide id="5" pos="192">
          <p15:clr>
            <a:srgbClr val="F26B43"/>
          </p15:clr>
        </p15:guide>
        <p15:guide id="6" pos="2688">
          <p15:clr>
            <a:srgbClr val="F26B43"/>
          </p15:clr>
        </p15:guide>
        <p15:guide id="7" orient="horz" pos="4128">
          <p15:clr>
            <a:srgbClr val="F26B43"/>
          </p15:clr>
        </p15:guide>
        <p15:guide id="8" pos="3840">
          <p15:clr>
            <a:srgbClr val="F26B43"/>
          </p15:clr>
        </p15:guide>
        <p15:guide id="9" pos="4992">
          <p15:clr>
            <a:srgbClr val="F26B43"/>
          </p15:clr>
        </p15:guide>
        <p15:guide id="10" orient="horz" pos="432">
          <p15:clr>
            <a:srgbClr val="F26B43"/>
          </p15:clr>
        </p15:guide>
        <p15:guide id="11" orient="horz" pos="552">
          <p15:clr>
            <a:srgbClr val="F26B43"/>
          </p15:clr>
        </p15:guide>
        <p15:guide id="12" orient="horz" pos="792">
          <p15:clr>
            <a:srgbClr val="F26B43"/>
          </p15:clr>
        </p15:guide>
        <p15:guide id="13" orient="horz" pos="91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20" name="Shape 720"/>
        <p:cNvGrpSpPr/>
        <p:nvPr/>
      </p:nvGrpSpPr>
      <p:grpSpPr>
        <a:xfrm>
          <a:off x="0" y="0"/>
          <a:ext cx="0" cy="0"/>
          <a:chOff x="0" y="0"/>
          <a:chExt cx="0" cy="0"/>
        </a:xfrm>
      </p:grpSpPr>
      <p:sp>
        <p:nvSpPr>
          <p:cNvPr id="721" name="Google Shape;721;p7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2" name="Google Shape;722;p7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23" name="Google Shape;723;p7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4" name="Google Shape;724;p7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25" name="Google Shape;725;p7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C1F15E"/>
            </a:gs>
            <a:gs pos="62000">
              <a:srgbClr val="90BA3F"/>
            </a:gs>
            <a:gs pos="100000">
              <a:srgbClr val="7FA03E"/>
            </a:gs>
          </a:gsLst>
          <a:lin ang="5400000" scaled="0"/>
        </a:gradFill>
      </p:bgPr>
    </p:bg>
    <p:spTree>
      <p:nvGrpSpPr>
        <p:cNvPr id="795" name="Shape 795"/>
        <p:cNvGrpSpPr/>
        <p:nvPr/>
      </p:nvGrpSpPr>
      <p:grpSpPr>
        <a:xfrm>
          <a:off x="0" y="0"/>
          <a:ext cx="0" cy="0"/>
          <a:chOff x="0" y="0"/>
          <a:chExt cx="0" cy="0"/>
        </a:xfrm>
      </p:grpSpPr>
      <p:grpSp>
        <p:nvGrpSpPr>
          <p:cNvPr id="796" name="Google Shape;796;p74"/>
          <p:cNvGrpSpPr/>
          <p:nvPr/>
        </p:nvGrpSpPr>
        <p:grpSpPr>
          <a:xfrm>
            <a:off x="-757296" y="-8639"/>
            <a:ext cx="13945276" cy="7125147"/>
            <a:chOff x="-644933" y="-8639"/>
            <a:chExt cx="10458572" cy="7125147"/>
          </a:xfrm>
        </p:grpSpPr>
        <p:grpSp>
          <p:nvGrpSpPr>
            <p:cNvPr id="797" name="Google Shape;797;p74"/>
            <p:cNvGrpSpPr/>
            <p:nvPr/>
          </p:nvGrpSpPr>
          <p:grpSpPr>
            <a:xfrm>
              <a:off x="392" y="-8639"/>
              <a:ext cx="9135519" cy="6866639"/>
              <a:chOff x="392" y="-8639"/>
              <a:chExt cx="9135519" cy="6866639"/>
            </a:xfrm>
          </p:grpSpPr>
          <p:grpSp>
            <p:nvGrpSpPr>
              <p:cNvPr id="798" name="Google Shape;798;p74"/>
              <p:cNvGrpSpPr/>
              <p:nvPr/>
            </p:nvGrpSpPr>
            <p:grpSpPr>
              <a:xfrm>
                <a:off x="392" y="0"/>
                <a:ext cx="2513965" cy="6858000"/>
                <a:chOff x="392" y="0"/>
                <a:chExt cx="2513965" cy="6858000"/>
              </a:xfrm>
            </p:grpSpPr>
            <p:sp>
              <p:nvSpPr>
                <p:cNvPr id="799" name="Google Shape;799;p74"/>
                <p:cNvSpPr/>
                <p:nvPr/>
              </p:nvSpPr>
              <p:spPr>
                <a:xfrm>
                  <a:off x="913944" y="0"/>
                  <a:ext cx="1600413"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00" name="Google Shape;800;p74"/>
                <p:cNvSpPr/>
                <p:nvPr/>
              </p:nvSpPr>
              <p:spPr>
                <a:xfrm>
                  <a:off x="392" y="0"/>
                  <a:ext cx="457454"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01" name="Google Shape;801;p74"/>
                <p:cNvSpPr/>
                <p:nvPr/>
              </p:nvSpPr>
              <p:spPr>
                <a:xfrm>
                  <a:off x="228441"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grpSp>
            <p:nvGrpSpPr>
              <p:cNvPr id="802" name="Google Shape;802;p74"/>
              <p:cNvGrpSpPr/>
              <p:nvPr/>
            </p:nvGrpSpPr>
            <p:grpSpPr>
              <a:xfrm>
                <a:off x="430698" y="0"/>
                <a:ext cx="2507178" cy="6858000"/>
                <a:chOff x="7788" y="0"/>
                <a:chExt cx="2507178" cy="6858000"/>
              </a:xfrm>
            </p:grpSpPr>
            <p:sp>
              <p:nvSpPr>
                <p:cNvPr id="803" name="Google Shape;803;p74"/>
                <p:cNvSpPr/>
                <p:nvPr/>
              </p:nvSpPr>
              <p:spPr>
                <a:xfrm>
                  <a:off x="921340" y="0"/>
                  <a:ext cx="1593626"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04" name="Google Shape;804;p74"/>
                <p:cNvSpPr/>
                <p:nvPr/>
              </p:nvSpPr>
              <p:spPr>
                <a:xfrm>
                  <a:off x="7788"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05" name="Google Shape;805;p74"/>
                <p:cNvSpPr/>
                <p:nvPr/>
              </p:nvSpPr>
              <p:spPr>
                <a:xfrm>
                  <a:off x="235837"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grpSp>
            <p:nvGrpSpPr>
              <p:cNvPr id="806" name="Google Shape;806;p74"/>
              <p:cNvGrpSpPr/>
              <p:nvPr/>
            </p:nvGrpSpPr>
            <p:grpSpPr>
              <a:xfrm rot="10800000">
                <a:off x="6632805" y="-8639"/>
                <a:ext cx="2503106" cy="6866639"/>
                <a:chOff x="8089" y="0"/>
                <a:chExt cx="2503106" cy="6866639"/>
              </a:xfrm>
            </p:grpSpPr>
            <p:sp>
              <p:nvSpPr>
                <p:cNvPr id="807" name="Google Shape;807;p74"/>
                <p:cNvSpPr/>
                <p:nvPr/>
              </p:nvSpPr>
              <p:spPr>
                <a:xfrm>
                  <a:off x="917569" y="0"/>
                  <a:ext cx="1593626"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08" name="Google Shape;808;p74"/>
                <p:cNvSpPr/>
                <p:nvPr/>
              </p:nvSpPr>
              <p:spPr>
                <a:xfrm>
                  <a:off x="8089" y="8639"/>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09" name="Google Shape;809;p74"/>
                <p:cNvSpPr/>
                <p:nvPr/>
              </p:nvSpPr>
              <p:spPr>
                <a:xfrm>
                  <a:off x="227993" y="8639"/>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810" name="Google Shape;810;p74"/>
              <p:cNvSpPr/>
              <p:nvPr/>
            </p:nvSpPr>
            <p:spPr>
              <a:xfrm>
                <a:off x="3810704" y="0"/>
                <a:ext cx="281938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11" name="Google Shape;811;p74"/>
              <p:cNvSpPr/>
              <p:nvPr/>
            </p:nvSpPr>
            <p:spPr>
              <a:xfrm>
                <a:off x="2895795" y="0"/>
                <a:ext cx="457455"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12" name="Google Shape;812;p74"/>
              <p:cNvSpPr/>
              <p:nvPr/>
            </p:nvSpPr>
            <p:spPr>
              <a:xfrm>
                <a:off x="3123843" y="0"/>
                <a:ext cx="762877" cy="6858000"/>
              </a:xfrm>
              <a:prstGeom prst="rect">
                <a:avLst/>
              </a:prstGeom>
              <a:solidFill>
                <a:schemeClr val="lt1">
                  <a:alpha val="9803"/>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813" name="Google Shape;813;p74"/>
            <p:cNvSpPr/>
            <p:nvPr/>
          </p:nvSpPr>
          <p:spPr>
            <a:xfrm>
              <a:off x="-11825" y="5035151"/>
              <a:ext cx="9143663" cy="1176356"/>
            </a:xfrm>
            <a:custGeom>
              <a:rect b="b" l="l" r="r" t="t"/>
              <a:pathLst>
                <a:path extrusionOk="0" h="1175655" w="9144000">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814" name="Google Shape;814;p74"/>
            <p:cNvSpPr/>
            <p:nvPr/>
          </p:nvSpPr>
          <p:spPr>
            <a:xfrm>
              <a:off x="-11825" y="3467156"/>
              <a:ext cx="9143663" cy="891267"/>
            </a:xfrm>
            <a:custGeom>
              <a:rect b="b" l="l" r="r" t="t"/>
              <a:pathLst>
                <a:path extrusionOk="0" h="890650" w="914400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815" name="Google Shape;815;p74"/>
            <p:cNvSpPr/>
            <p:nvPr/>
          </p:nvSpPr>
          <p:spPr>
            <a:xfrm>
              <a:off x="-24041" y="5641327"/>
              <a:ext cx="3005355" cy="1210913"/>
            </a:xfrm>
            <a:custGeom>
              <a:rect b="b" l="l" r="r" t="t"/>
              <a:pathLst>
                <a:path extrusionOk="0" h="1211283" w="3004457">
                  <a:moveTo>
                    <a:pt x="0" y="0"/>
                  </a:moveTo>
                  <a:cubicBezTo>
                    <a:pt x="1103415" y="501732"/>
                    <a:pt x="2206831" y="1003465"/>
                    <a:pt x="3004457" y="1211283"/>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816" name="Google Shape;816;p74"/>
            <p:cNvSpPr/>
            <p:nvPr/>
          </p:nvSpPr>
          <p:spPr>
            <a:xfrm>
              <a:off x="-11825" y="5284245"/>
              <a:ext cx="9143663" cy="1478725"/>
            </a:xfrm>
            <a:custGeom>
              <a:rect b="b" l="l" r="r" t="t"/>
              <a:pathLst>
                <a:path extrusionOk="0" h="1478478" w="9144000">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817" name="Google Shape;817;p74"/>
            <p:cNvSpPr/>
            <p:nvPr/>
          </p:nvSpPr>
          <p:spPr>
            <a:xfrm>
              <a:off x="2136991" y="5131621"/>
              <a:ext cx="6982631" cy="1720620"/>
            </a:xfrm>
            <a:custGeom>
              <a:rect b="b" l="l" r="r" t="t"/>
              <a:pathLst>
                <a:path extrusionOk="0" h="1719942" w="6982691">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noFill/>
            <a:ln cap="flat" cmpd="sng" w="9525">
              <a:solidFill>
                <a:schemeClr val="lt1">
                  <a:alpha val="20000"/>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dk1"/>
                </a:solidFill>
                <a:latin typeface="Century Gothic"/>
                <a:ea typeface="Century Gothic"/>
                <a:cs typeface="Century Gothic"/>
                <a:sym typeface="Century Gothic"/>
              </a:endParaRPr>
            </a:p>
          </p:txBody>
        </p:sp>
        <p:sp>
          <p:nvSpPr>
            <p:cNvPr id="818" name="Google Shape;818;p74"/>
            <p:cNvSpPr/>
            <p:nvPr/>
          </p:nvSpPr>
          <p:spPr>
            <a:xfrm rot="1800000">
              <a:off x="2996245" y="2859540"/>
              <a:ext cx="1601770"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19" name="Google Shape;819;p74"/>
            <p:cNvSpPr/>
            <p:nvPr/>
          </p:nvSpPr>
          <p:spPr>
            <a:xfrm rot="1800000">
              <a:off x="3719757"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20" name="Google Shape;820;p74"/>
            <p:cNvSpPr/>
            <p:nvPr/>
          </p:nvSpPr>
          <p:spPr>
            <a:xfrm rot="1800000">
              <a:off x="3729259" y="1592473"/>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21" name="Google Shape;821;p74"/>
            <p:cNvSpPr/>
            <p:nvPr/>
          </p:nvSpPr>
          <p:spPr>
            <a:xfrm rot="1800000">
              <a:off x="2977241" y="325406"/>
              <a:ext cx="1601770" cy="1388014"/>
            </a:xfrm>
            <a:prstGeom prst="hexagon">
              <a:avLst>
                <a:gd fmla="val 28544" name="adj"/>
                <a:gd fmla="val 115470" name="vf"/>
              </a:avLst>
            </a:prstGeom>
            <a:solidFill>
              <a:schemeClr val="lt1">
                <a:alpha val="3921"/>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22" name="Google Shape;822;p74"/>
            <p:cNvSpPr/>
            <p:nvPr/>
          </p:nvSpPr>
          <p:spPr>
            <a:xfrm rot="1800000">
              <a:off x="4463630" y="5383595"/>
              <a:ext cx="1600412" cy="1388014"/>
            </a:xfrm>
            <a:prstGeom prst="hexagon">
              <a:avLst>
                <a:gd fmla="val 28544" name="adj"/>
                <a:gd fmla="val 115470" name="vf"/>
              </a:avLst>
            </a:prstGeom>
            <a:solidFill>
              <a:schemeClr val="lt1">
                <a:alpha val="5882"/>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23" name="Google Shape;823;p74"/>
            <p:cNvSpPr/>
            <p:nvPr/>
          </p:nvSpPr>
          <p:spPr>
            <a:xfrm rot="1800000">
              <a:off x="-382404" y="4201479"/>
              <a:ext cx="1261055" cy="1388014"/>
            </a:xfrm>
            <a:custGeom>
              <a:rect b="b" l="l" r="r" t="t"/>
              <a:pathLst>
                <a:path extrusionOk="0" h="1388236" w="1261499">
                  <a:moveTo>
                    <a:pt x="0" y="105098"/>
                  </a:moveTo>
                  <a:lnTo>
                    <a:pt x="56357" y="0"/>
                  </a:lnTo>
                  <a:lnTo>
                    <a:pt x="865241" y="0"/>
                  </a:lnTo>
                  <a:lnTo>
                    <a:pt x="1261499" y="694118"/>
                  </a:lnTo>
                  <a:lnTo>
                    <a:pt x="865241" y="1388236"/>
                  </a:lnTo>
                  <a:lnTo>
                    <a:pt x="744578" y="1387893"/>
                  </a:lnTo>
                  <a:lnTo>
                    <a:pt x="0" y="105098"/>
                  </a:lnTo>
                  <a:close/>
                </a:path>
              </a:pathLst>
            </a:cu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24" name="Google Shape;824;p74"/>
            <p:cNvSpPr/>
            <p:nvPr/>
          </p:nvSpPr>
          <p:spPr>
            <a:xfrm rot="1800000">
              <a:off x="24827" y="5402312"/>
              <a:ext cx="1600412"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25" name="Google Shape;825;p74"/>
            <p:cNvSpPr/>
            <p:nvPr/>
          </p:nvSpPr>
          <p:spPr>
            <a:xfrm rot="1800000">
              <a:off x="53332" y="2849461"/>
              <a:ext cx="1600413"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26" name="Google Shape;826;p74"/>
            <p:cNvSpPr/>
            <p:nvPr/>
          </p:nvSpPr>
          <p:spPr>
            <a:xfrm rot="1800000">
              <a:off x="776844" y="412660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27" name="Google Shape;827;p74"/>
            <p:cNvSpPr/>
            <p:nvPr/>
          </p:nvSpPr>
          <p:spPr>
            <a:xfrm rot="1800000">
              <a:off x="1509857" y="5412392"/>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28" name="Google Shape;828;p74"/>
            <p:cNvSpPr/>
            <p:nvPr/>
          </p:nvSpPr>
          <p:spPr>
            <a:xfrm rot="1800000">
              <a:off x="1528861" y="2859540"/>
              <a:ext cx="1601770" cy="138801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29" name="Google Shape;829;p74"/>
            <p:cNvSpPr/>
            <p:nvPr/>
          </p:nvSpPr>
          <p:spPr>
            <a:xfrm rot="1800000">
              <a:off x="795848" y="1563676"/>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30" name="Google Shape;830;p74"/>
            <p:cNvSpPr/>
            <p:nvPr/>
          </p:nvSpPr>
          <p:spPr>
            <a:xfrm rot="1800000">
              <a:off x="6806558" y="4145325"/>
              <a:ext cx="1600412" cy="1388014"/>
            </a:xfrm>
            <a:prstGeom prst="hexagon">
              <a:avLst>
                <a:gd fmla="val 28544" name="adj"/>
                <a:gd fmla="val 115470" name="vf"/>
              </a:avLst>
            </a:prstGeom>
            <a:solidFill>
              <a:schemeClr val="lt1">
                <a:alpha val="9803"/>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31" name="Google Shape;831;p74"/>
            <p:cNvSpPr/>
            <p:nvPr/>
          </p:nvSpPr>
          <p:spPr>
            <a:xfrm rot="1800000">
              <a:off x="7549073" y="5421031"/>
              <a:ext cx="1601770" cy="1388014"/>
            </a:xfrm>
            <a:prstGeom prst="hexagon">
              <a:avLst>
                <a:gd fmla="val 28544" name="adj"/>
                <a:gd fmla="val 115470" name="vf"/>
              </a:avLst>
            </a:pr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32" name="Google Shape;832;p74"/>
            <p:cNvSpPr/>
            <p:nvPr/>
          </p:nvSpPr>
          <p:spPr>
            <a:xfrm rot="1800000">
              <a:off x="7549073" y="2868179"/>
              <a:ext cx="1601770" cy="1389454"/>
            </a:xfrm>
            <a:prstGeom prst="hexagon">
              <a:avLst>
                <a:gd fmla="val 28544" name="adj"/>
                <a:gd fmla="val 115470" name="vf"/>
              </a:avLst>
            </a:prstGeom>
            <a:solidFill>
              <a:schemeClr val="lt1">
                <a:alpha val="6666"/>
              </a:schemeClr>
            </a:solidFill>
            <a:ln cap="flat" cmpd="sng" w="12700">
              <a:solidFill>
                <a:schemeClr val="lt1">
                  <a:alpha val="7843"/>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33" name="Google Shape;833;p74"/>
            <p:cNvSpPr/>
            <p:nvPr/>
          </p:nvSpPr>
          <p:spPr>
            <a:xfrm rot="1800000">
              <a:off x="8306520" y="4056054"/>
              <a:ext cx="1243408" cy="1388014"/>
            </a:xfrm>
            <a:custGeom>
              <a:rect b="b" l="l" r="r" t="t"/>
              <a:pathLst>
                <a:path extrusionOk="0" h="1388236" w="1243407">
                  <a:moveTo>
                    <a:pt x="0" y="694118"/>
                  </a:moveTo>
                  <a:lnTo>
                    <a:pt x="396258" y="0"/>
                  </a:lnTo>
                  <a:lnTo>
                    <a:pt x="474029" y="4016"/>
                  </a:lnTo>
                  <a:lnTo>
                    <a:pt x="1243407" y="1325983"/>
                  </a:lnTo>
                  <a:lnTo>
                    <a:pt x="1205142" y="1388236"/>
                  </a:lnTo>
                  <a:lnTo>
                    <a:pt x="396258" y="1388236"/>
                  </a:lnTo>
                  <a:lnTo>
                    <a:pt x="0" y="694118"/>
                  </a:lnTo>
                  <a:close/>
                </a:path>
              </a:pathLst>
            </a:custGeom>
            <a:solidFill>
              <a:schemeClr val="lt1">
                <a:alpha val="3921"/>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34" name="Google Shape;834;p74"/>
            <p:cNvSpPr/>
            <p:nvPr/>
          </p:nvSpPr>
          <p:spPr>
            <a:xfrm rot="1800000">
              <a:off x="8306520" y="1511841"/>
              <a:ext cx="1242051" cy="1388014"/>
            </a:xfrm>
            <a:custGeom>
              <a:rect b="b" l="l" r="r" t="t"/>
              <a:pathLst>
                <a:path extrusionOk="0" h="1388822" w="1241871">
                  <a:moveTo>
                    <a:pt x="0" y="694704"/>
                  </a:moveTo>
                  <a:lnTo>
                    <a:pt x="396258" y="586"/>
                  </a:lnTo>
                  <a:lnTo>
                    <a:pt x="482002" y="0"/>
                  </a:lnTo>
                  <a:lnTo>
                    <a:pt x="1241871" y="1323912"/>
                  </a:lnTo>
                  <a:lnTo>
                    <a:pt x="1205142" y="1388822"/>
                  </a:lnTo>
                  <a:lnTo>
                    <a:pt x="396258" y="1388822"/>
                  </a:lnTo>
                  <a:lnTo>
                    <a:pt x="0" y="694704"/>
                  </a:lnTo>
                  <a:close/>
                </a:path>
              </a:pathLst>
            </a:custGeom>
            <a:solidFill>
              <a:schemeClr val="lt1">
                <a:alpha val="0"/>
              </a:schemeClr>
            </a:solidFill>
            <a:ln cap="flat" cmpd="sng" w="12700">
              <a:solidFill>
                <a:schemeClr val="lt1">
                  <a:alpha val="11764"/>
                </a:schemeClr>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grpSp>
      <p:sp>
        <p:nvSpPr>
          <p:cNvPr id="835" name="Google Shape;835;p74"/>
          <p:cNvSpPr/>
          <p:nvPr/>
        </p:nvSpPr>
        <p:spPr>
          <a:xfrm>
            <a:off x="609963" y="334045"/>
            <a:ext cx="10972076" cy="6185590"/>
          </a:xfrm>
          <a:prstGeom prst="rect">
            <a:avLst/>
          </a:prstGeom>
          <a:solidFill>
            <a:schemeClr val="lt1"/>
          </a:solidFill>
          <a:ln cap="flat" cmpd="sng" w="9525">
            <a:solidFill>
              <a:schemeClr val="dk1"/>
            </a:solidFill>
            <a:prstDash val="solid"/>
            <a:round/>
            <a:headEnd len="sm" w="sm" type="none"/>
            <a:tailEnd len="sm" w="sm" type="none"/>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36" name="Google Shape;836;p74"/>
          <p:cNvSpPr/>
          <p:nvPr/>
        </p:nvSpPr>
        <p:spPr>
          <a:xfrm>
            <a:off x="6081521" y="-21598"/>
            <a:ext cx="4905036" cy="699767"/>
          </a:xfrm>
          <a:prstGeom prst="rect">
            <a:avLst/>
          </a:prstGeom>
          <a:solidFill>
            <a:srgbClr val="F5F5F5"/>
          </a:solidFill>
          <a:ln cap="flat" cmpd="sng" w="15875">
            <a:solidFill>
              <a:srgbClr val="74A50F"/>
            </a:solidFill>
            <a:prstDash val="solid"/>
            <a:round/>
            <a:headEnd len="sm" w="sm" type="none"/>
            <a:tailEnd len="sm" w="sm" type="none"/>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37" name="Google Shape;837;p74"/>
          <p:cNvSpPr/>
          <p:nvPr/>
        </p:nvSpPr>
        <p:spPr>
          <a:xfrm>
            <a:off x="6199170" y="-21598"/>
            <a:ext cx="4673359" cy="623455"/>
          </a:xfrm>
          <a:prstGeom prst="rect">
            <a:avLst/>
          </a:prstGeom>
          <a:solidFill>
            <a:schemeClr val="accent2"/>
          </a:solidFill>
          <a:ln>
            <a:noFill/>
          </a:ln>
        </p:spPr>
        <p:txBody>
          <a:bodyPr anchorCtr="0" anchor="ctr" bIns="44575" lIns="89175" spcFirstLastPara="1" rIns="89175" wrap="square" tIns="44575">
            <a:noAutofit/>
          </a:bodyPr>
          <a:lstStyle/>
          <a:p>
            <a:pPr indent="0" lvl="0" marL="0" marR="0" rtl="0" algn="ctr">
              <a:spcBef>
                <a:spcPts val="0"/>
              </a:spcBef>
              <a:spcAft>
                <a:spcPts val="0"/>
              </a:spcAft>
              <a:buNone/>
            </a:pPr>
            <a:r>
              <a:t/>
            </a:r>
            <a:endParaRPr sz="1539">
              <a:solidFill>
                <a:schemeClr val="lt1"/>
              </a:solidFill>
              <a:latin typeface="Century Gothic"/>
              <a:ea typeface="Century Gothic"/>
              <a:cs typeface="Century Gothic"/>
              <a:sym typeface="Century Gothic"/>
            </a:endParaRPr>
          </a:p>
        </p:txBody>
      </p:sp>
      <p:sp>
        <p:nvSpPr>
          <p:cNvPr id="838" name="Google Shape;838;p74"/>
          <p:cNvSpPr txBox="1"/>
          <p:nvPr>
            <p:ph type="title"/>
          </p:nvPr>
        </p:nvSpPr>
        <p:spPr>
          <a:xfrm>
            <a:off x="1391872" y="1028052"/>
            <a:ext cx="9366627" cy="1143240"/>
          </a:xfrm>
          <a:prstGeom prst="rect">
            <a:avLst/>
          </a:prstGeom>
          <a:noFill/>
          <a:ln>
            <a:noFill/>
          </a:ln>
        </p:spPr>
        <p:txBody>
          <a:bodyPr anchorCtr="0" anchor="b" bIns="52150" lIns="104300" spcFirstLastPara="1" rIns="104300" wrap="square" tIns="52150">
            <a:noAutofit/>
          </a:bodyPr>
          <a:lstStyle>
            <a:lvl1pPr lvl="0" marR="0" rtl="0" algn="l">
              <a:spcBef>
                <a:spcPts val="0"/>
              </a:spcBef>
              <a:spcAft>
                <a:spcPts val="0"/>
              </a:spcAft>
              <a:buSzPts val="1400"/>
              <a:buNone/>
              <a:defRPr b="0" i="0" sz="3933" u="none" cap="none" strike="noStrike">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3933" u="none" cap="none" strike="noStrike">
                <a:solidFill>
                  <a:schemeClr val="accent1"/>
                </a:solidFill>
                <a:latin typeface="Tahoma"/>
                <a:ea typeface="Tahoma"/>
                <a:cs typeface="Tahoma"/>
                <a:sym typeface="Tahoma"/>
              </a:defRPr>
            </a:lvl2pPr>
            <a:lvl3pPr lvl="2" marR="0" rtl="0" algn="l">
              <a:spcBef>
                <a:spcPts val="0"/>
              </a:spcBef>
              <a:spcAft>
                <a:spcPts val="0"/>
              </a:spcAft>
              <a:buSzPts val="1400"/>
              <a:buNone/>
              <a:defRPr b="0" i="0" sz="3933" u="none" cap="none" strike="noStrike">
                <a:solidFill>
                  <a:schemeClr val="accent1"/>
                </a:solidFill>
                <a:latin typeface="Tahoma"/>
                <a:ea typeface="Tahoma"/>
                <a:cs typeface="Tahoma"/>
                <a:sym typeface="Tahoma"/>
              </a:defRPr>
            </a:lvl3pPr>
            <a:lvl4pPr lvl="3" marR="0" rtl="0" algn="l">
              <a:spcBef>
                <a:spcPts val="0"/>
              </a:spcBef>
              <a:spcAft>
                <a:spcPts val="0"/>
              </a:spcAft>
              <a:buSzPts val="1400"/>
              <a:buNone/>
              <a:defRPr b="0" i="0" sz="3933" u="none" cap="none" strike="noStrike">
                <a:solidFill>
                  <a:schemeClr val="accent1"/>
                </a:solidFill>
                <a:latin typeface="Tahoma"/>
                <a:ea typeface="Tahoma"/>
                <a:cs typeface="Tahoma"/>
                <a:sym typeface="Tahoma"/>
              </a:defRPr>
            </a:lvl4pPr>
            <a:lvl5pPr lvl="4" marR="0" rtl="0" algn="l">
              <a:spcBef>
                <a:spcPts val="0"/>
              </a:spcBef>
              <a:spcAft>
                <a:spcPts val="0"/>
              </a:spcAft>
              <a:buSzPts val="1400"/>
              <a:buNone/>
              <a:defRPr b="0" i="0" sz="3933" u="none" cap="none" strike="noStrike">
                <a:solidFill>
                  <a:schemeClr val="accent1"/>
                </a:solidFill>
                <a:latin typeface="Tahoma"/>
                <a:ea typeface="Tahoma"/>
                <a:cs typeface="Tahoma"/>
                <a:sym typeface="Tahoma"/>
              </a:defRPr>
            </a:lvl5pPr>
            <a:lvl6pPr lvl="5" marR="0" rtl="0" algn="l">
              <a:spcBef>
                <a:spcPts val="0"/>
              </a:spcBef>
              <a:spcAft>
                <a:spcPts val="0"/>
              </a:spcAft>
              <a:buSzPts val="1400"/>
              <a:buNone/>
              <a:defRPr b="0" i="0" sz="1800" u="none" cap="none" strike="noStrike">
                <a:solidFill>
                  <a:schemeClr val="dk2"/>
                </a:solidFill>
              </a:defRPr>
            </a:lvl6pPr>
            <a:lvl7pPr lvl="6" marR="0" rtl="0" algn="l">
              <a:spcBef>
                <a:spcPts val="0"/>
              </a:spcBef>
              <a:spcAft>
                <a:spcPts val="0"/>
              </a:spcAft>
              <a:buSzPts val="1400"/>
              <a:buNone/>
              <a:defRPr b="0" i="0" sz="1800" u="none" cap="none" strike="noStrike">
                <a:solidFill>
                  <a:schemeClr val="dk2"/>
                </a:solidFill>
              </a:defRPr>
            </a:lvl7pPr>
            <a:lvl8pPr lvl="7" marR="0" rtl="0" algn="l">
              <a:spcBef>
                <a:spcPts val="0"/>
              </a:spcBef>
              <a:spcAft>
                <a:spcPts val="0"/>
              </a:spcAft>
              <a:buSzPts val="1400"/>
              <a:buNone/>
              <a:defRPr b="0" i="0" sz="1800" u="none" cap="none" strike="noStrike">
                <a:solidFill>
                  <a:schemeClr val="dk2"/>
                </a:solidFill>
              </a:defRPr>
            </a:lvl8pPr>
            <a:lvl9pPr lvl="8" marR="0" rtl="0" algn="l">
              <a:spcBef>
                <a:spcPts val="0"/>
              </a:spcBef>
              <a:spcAft>
                <a:spcPts val="0"/>
              </a:spcAft>
              <a:buSzPts val="1400"/>
              <a:buNone/>
              <a:defRPr b="0" i="0" sz="1800" u="none" cap="none" strike="noStrike">
                <a:solidFill>
                  <a:schemeClr val="dk2"/>
                </a:solidFill>
              </a:defRPr>
            </a:lvl9pPr>
          </a:lstStyle>
          <a:p/>
        </p:txBody>
      </p:sp>
      <p:sp>
        <p:nvSpPr>
          <p:cNvPr id="839" name="Google Shape;839;p74"/>
          <p:cNvSpPr txBox="1"/>
          <p:nvPr>
            <p:ph idx="1" type="body"/>
          </p:nvPr>
        </p:nvSpPr>
        <p:spPr>
          <a:xfrm>
            <a:off x="1391873" y="2323916"/>
            <a:ext cx="9035401" cy="3508912"/>
          </a:xfrm>
          <a:prstGeom prst="rect">
            <a:avLst/>
          </a:prstGeom>
          <a:noFill/>
          <a:ln>
            <a:noFill/>
          </a:ln>
        </p:spPr>
        <p:txBody>
          <a:bodyPr anchorCtr="0" anchor="t" bIns="52150" lIns="104300" spcFirstLastPara="1" rIns="104300" wrap="square" tIns="52150">
            <a:noAutofit/>
          </a:bodyPr>
          <a:lstStyle>
            <a:lvl1pPr indent="-340032" lvl="0" marL="457200" marR="0" rtl="0" algn="l">
              <a:spcBef>
                <a:spcPts val="462"/>
              </a:spcBef>
              <a:spcAft>
                <a:spcPts val="0"/>
              </a:spcAft>
              <a:buClr>
                <a:schemeClr val="accent1"/>
              </a:buClr>
              <a:buSzPts val="1755"/>
              <a:buFont typeface="Noto Sans Symbols"/>
              <a:buChar char="🞇"/>
              <a:defRPr b="0" i="0" sz="2309" u="none" cap="none" strike="noStrike">
                <a:solidFill>
                  <a:schemeClr val="dk2"/>
                </a:solidFill>
                <a:latin typeface="Century Gothic"/>
                <a:ea typeface="Century Gothic"/>
                <a:cs typeface="Century Gothic"/>
                <a:sym typeface="Century Gothic"/>
              </a:defRPr>
            </a:lvl1pPr>
            <a:lvl2pPr indent="-331779" lvl="1" marL="914400" marR="0" rtl="0" algn="l">
              <a:spcBef>
                <a:spcPts val="428"/>
              </a:spcBef>
              <a:spcAft>
                <a:spcPts val="0"/>
              </a:spcAft>
              <a:buClr>
                <a:schemeClr val="accent1"/>
              </a:buClr>
              <a:buSzPts val="1625"/>
              <a:buFont typeface="Noto Sans Symbols"/>
              <a:buChar char="🞇"/>
              <a:defRPr b="0" i="0" sz="2138" u="none" cap="none" strike="noStrike">
                <a:solidFill>
                  <a:schemeClr val="dk2"/>
                </a:solidFill>
                <a:latin typeface="Century Gothic"/>
                <a:ea typeface="Century Gothic"/>
                <a:cs typeface="Century Gothic"/>
                <a:sym typeface="Century Gothic"/>
              </a:defRPr>
            </a:lvl2pPr>
            <a:lvl3pPr indent="-323527" lvl="2" marL="1371600" marR="0" rtl="0" algn="l">
              <a:spcBef>
                <a:spcPts val="393"/>
              </a:spcBef>
              <a:spcAft>
                <a:spcPts val="0"/>
              </a:spcAft>
              <a:buClr>
                <a:schemeClr val="accent1"/>
              </a:buClr>
              <a:buSzPts val="1495"/>
              <a:buFont typeface="Noto Sans Symbols"/>
              <a:buChar char="🞇"/>
              <a:defRPr b="0" i="0" sz="1967" u="none" cap="none" strike="noStrike">
                <a:solidFill>
                  <a:schemeClr val="dk2"/>
                </a:solidFill>
                <a:latin typeface="Century Gothic"/>
                <a:ea typeface="Century Gothic"/>
                <a:cs typeface="Century Gothic"/>
                <a:sym typeface="Century Gothic"/>
              </a:defRPr>
            </a:lvl3pPr>
            <a:lvl4pPr indent="-315274" lvl="3" marL="1828800" marR="0" rtl="0" algn="l">
              <a:spcBef>
                <a:spcPts val="359"/>
              </a:spcBef>
              <a:spcAft>
                <a:spcPts val="0"/>
              </a:spcAft>
              <a:buClr>
                <a:schemeClr val="accent1"/>
              </a:buClr>
              <a:buSzPts val="1365"/>
              <a:buFont typeface="Noto Sans Symbols"/>
              <a:buChar char="🞇"/>
              <a:defRPr b="0" i="0" sz="1795" u="none" cap="none" strike="noStrike">
                <a:solidFill>
                  <a:schemeClr val="dk2"/>
                </a:solidFill>
                <a:latin typeface="Century Gothic"/>
                <a:ea typeface="Century Gothic"/>
                <a:cs typeface="Century Gothic"/>
                <a:sym typeface="Century Gothic"/>
              </a:defRPr>
            </a:lvl4pPr>
            <a:lvl5pPr indent="-315467" lvl="4" marL="2286000" marR="0" rtl="0" algn="l">
              <a:spcBef>
                <a:spcPts val="360"/>
              </a:spcBef>
              <a:spcAft>
                <a:spcPts val="0"/>
              </a:spcAft>
              <a:buClr>
                <a:schemeClr val="accent1"/>
              </a:buClr>
              <a:buSzPts val="1368"/>
              <a:buFont typeface="Noto Sans Symbols"/>
              <a:buChar char="🞇"/>
              <a:defRPr b="0" i="0" sz="1800" u="none" cap="none" strike="noStrike">
                <a:solidFill>
                  <a:schemeClr val="dk2"/>
                </a:solidFill>
                <a:latin typeface="Century Gothic"/>
                <a:ea typeface="Century Gothic"/>
                <a:cs typeface="Century Gothic"/>
                <a:sym typeface="Century Gothic"/>
              </a:defRPr>
            </a:lvl5pPr>
            <a:lvl6pPr indent="-294619" lvl="5" marL="2743200" marR="0" rtl="0" algn="l">
              <a:spcBef>
                <a:spcPts val="274"/>
              </a:spcBef>
              <a:spcAft>
                <a:spcPts val="0"/>
              </a:spcAft>
              <a:buClr>
                <a:schemeClr val="accent1"/>
              </a:buClr>
              <a:buSzPts val="1040"/>
              <a:buFont typeface="Noto Sans Symbols"/>
              <a:buChar char="🞇"/>
              <a:defRPr b="0" i="0" sz="1368" u="none" cap="none" strike="noStrike">
                <a:solidFill>
                  <a:schemeClr val="dk2"/>
                </a:solidFill>
                <a:latin typeface="Century Gothic"/>
                <a:ea typeface="Century Gothic"/>
                <a:cs typeface="Century Gothic"/>
                <a:sym typeface="Century Gothic"/>
              </a:defRPr>
            </a:lvl6pPr>
            <a:lvl7pPr indent="-294619" lvl="6" marL="3200400" marR="0" rtl="0" algn="l">
              <a:spcBef>
                <a:spcPts val="274"/>
              </a:spcBef>
              <a:spcAft>
                <a:spcPts val="0"/>
              </a:spcAft>
              <a:buClr>
                <a:schemeClr val="accent1"/>
              </a:buClr>
              <a:buSzPts val="1040"/>
              <a:buFont typeface="Noto Sans Symbols"/>
              <a:buChar char="🞇"/>
              <a:defRPr b="0" i="0" sz="1368" u="none" cap="none" strike="noStrike">
                <a:solidFill>
                  <a:schemeClr val="dk2"/>
                </a:solidFill>
                <a:latin typeface="Century Gothic"/>
                <a:ea typeface="Century Gothic"/>
                <a:cs typeface="Century Gothic"/>
                <a:sym typeface="Century Gothic"/>
              </a:defRPr>
            </a:lvl7pPr>
            <a:lvl8pPr indent="-294619" lvl="7" marL="3657600" marR="0" rtl="0" algn="l">
              <a:spcBef>
                <a:spcPts val="274"/>
              </a:spcBef>
              <a:spcAft>
                <a:spcPts val="0"/>
              </a:spcAft>
              <a:buClr>
                <a:schemeClr val="accent1"/>
              </a:buClr>
              <a:buSzPts val="1040"/>
              <a:buFont typeface="Noto Sans Symbols"/>
              <a:buChar char="🞇"/>
              <a:defRPr b="0" i="0" sz="1368" u="none" cap="none" strike="noStrike">
                <a:solidFill>
                  <a:schemeClr val="dk2"/>
                </a:solidFill>
                <a:latin typeface="Century Gothic"/>
                <a:ea typeface="Century Gothic"/>
                <a:cs typeface="Century Gothic"/>
                <a:sym typeface="Century Gothic"/>
              </a:defRPr>
            </a:lvl8pPr>
            <a:lvl9pPr indent="-294619" lvl="8" marL="4114800" marR="0" rtl="0" algn="l">
              <a:spcBef>
                <a:spcPts val="274"/>
              </a:spcBef>
              <a:spcAft>
                <a:spcPts val="0"/>
              </a:spcAft>
              <a:buClr>
                <a:schemeClr val="accent1"/>
              </a:buClr>
              <a:buSzPts val="1040"/>
              <a:buFont typeface="Noto Sans Symbols"/>
              <a:buChar char="🞇"/>
              <a:defRPr b="0" i="0" sz="1368" u="none" cap="none" strike="noStrike">
                <a:solidFill>
                  <a:schemeClr val="dk2"/>
                </a:solidFill>
                <a:latin typeface="Century Gothic"/>
                <a:ea typeface="Century Gothic"/>
                <a:cs typeface="Century Gothic"/>
                <a:sym typeface="Century Gothic"/>
              </a:defRPr>
            </a:lvl9pPr>
          </a:lstStyle>
          <a:p/>
        </p:txBody>
      </p:sp>
      <p:sp>
        <p:nvSpPr>
          <p:cNvPr id="840" name="Google Shape;840;p74"/>
          <p:cNvSpPr txBox="1"/>
          <p:nvPr>
            <p:ph idx="10" type="dt"/>
          </p:nvPr>
        </p:nvSpPr>
        <p:spPr>
          <a:xfrm>
            <a:off x="7996475" y="224616"/>
            <a:ext cx="2845283" cy="364282"/>
          </a:xfrm>
          <a:prstGeom prst="rect">
            <a:avLst/>
          </a:prstGeom>
          <a:noFill/>
          <a:ln>
            <a:noFill/>
          </a:ln>
        </p:spPr>
        <p:txBody>
          <a:bodyPr anchorCtr="0" anchor="ctr" bIns="52150" lIns="104300" spcFirstLastPara="1" rIns="104300" wrap="square" tIns="52150">
            <a:noAutofit/>
          </a:bodyPr>
          <a:lstStyle>
            <a:lvl1pPr lvl="0" marR="0" rtl="0" algn="r">
              <a:spcBef>
                <a:spcPts val="0"/>
              </a:spcBef>
              <a:spcAft>
                <a:spcPts val="0"/>
              </a:spcAft>
              <a:buSzPts val="1400"/>
              <a:buNone/>
              <a:defRPr sz="1197">
                <a:solidFill>
                  <a:srgbClr val="FEFEFE"/>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41" name="Google Shape;841;p74"/>
          <p:cNvSpPr txBox="1"/>
          <p:nvPr>
            <p:ph idx="11" type="ftr"/>
          </p:nvPr>
        </p:nvSpPr>
        <p:spPr>
          <a:xfrm>
            <a:off x="6188309" y="5851546"/>
            <a:ext cx="4669739" cy="365722"/>
          </a:xfrm>
          <a:prstGeom prst="rect">
            <a:avLst/>
          </a:prstGeom>
          <a:noFill/>
          <a:ln>
            <a:noFill/>
          </a:ln>
        </p:spPr>
        <p:txBody>
          <a:bodyPr anchorCtr="0" anchor="ctr" bIns="52150" lIns="104300" spcFirstLastPara="1" rIns="104300" wrap="square" tIns="52150">
            <a:noAutofit/>
          </a:bodyPr>
          <a:lstStyle>
            <a:lvl1pPr lvl="0" marR="0" rtl="0" algn="r">
              <a:spcBef>
                <a:spcPts val="0"/>
              </a:spcBef>
              <a:spcAft>
                <a:spcPts val="0"/>
              </a:spcAft>
              <a:buSzPts val="1400"/>
              <a:buNone/>
              <a:defRPr sz="1197">
                <a:solidFill>
                  <a:schemeClr val="accen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dk1"/>
                </a:solidFill>
                <a:latin typeface="Century Gothic"/>
                <a:ea typeface="Century Gothic"/>
                <a:cs typeface="Century Gothic"/>
                <a:sym typeface="Century Gothic"/>
              </a:defRPr>
            </a:lvl9pPr>
          </a:lstStyle>
          <a:p/>
        </p:txBody>
      </p:sp>
      <p:sp>
        <p:nvSpPr>
          <p:cNvPr id="842" name="Google Shape;842;p74"/>
          <p:cNvSpPr txBox="1"/>
          <p:nvPr>
            <p:ph idx="12" type="sldNum"/>
          </p:nvPr>
        </p:nvSpPr>
        <p:spPr>
          <a:xfrm>
            <a:off x="6199169" y="224616"/>
            <a:ext cx="1775587" cy="364282"/>
          </a:xfrm>
          <a:prstGeom prst="rect">
            <a:avLst/>
          </a:prstGeom>
          <a:noFill/>
          <a:ln>
            <a:noFill/>
          </a:ln>
        </p:spPr>
        <p:txBody>
          <a:bodyPr anchorCtr="0" anchor="ctr" bIns="52150" lIns="104300" spcFirstLastPara="1" rIns="104300" wrap="square" tIns="52150">
            <a:noAutofit/>
          </a:bodyPr>
          <a:lstStyle>
            <a:lvl1pPr indent="0" lvl="0" marL="0" marR="0" rtl="0" algn="l">
              <a:spcBef>
                <a:spcPts val="0"/>
              </a:spcBef>
              <a:buNone/>
              <a:defRPr sz="1197">
                <a:solidFill>
                  <a:srgbClr val="FEFEFE"/>
                </a:solidFill>
                <a:latin typeface="Century Gothic"/>
                <a:ea typeface="Century Gothic"/>
                <a:cs typeface="Century Gothic"/>
                <a:sym typeface="Century Gothic"/>
              </a:defRPr>
            </a:lvl1pPr>
            <a:lvl2pPr indent="0" lvl="1" marL="0" marR="0" rtl="0" algn="l">
              <a:spcBef>
                <a:spcPts val="0"/>
              </a:spcBef>
              <a:buNone/>
              <a:defRPr sz="1197">
                <a:solidFill>
                  <a:srgbClr val="FEFEFE"/>
                </a:solidFill>
                <a:latin typeface="Century Gothic"/>
                <a:ea typeface="Century Gothic"/>
                <a:cs typeface="Century Gothic"/>
                <a:sym typeface="Century Gothic"/>
              </a:defRPr>
            </a:lvl2pPr>
            <a:lvl3pPr indent="0" lvl="2" marL="0" marR="0" rtl="0" algn="l">
              <a:spcBef>
                <a:spcPts val="0"/>
              </a:spcBef>
              <a:buNone/>
              <a:defRPr sz="1197">
                <a:solidFill>
                  <a:srgbClr val="FEFEFE"/>
                </a:solidFill>
                <a:latin typeface="Century Gothic"/>
                <a:ea typeface="Century Gothic"/>
                <a:cs typeface="Century Gothic"/>
                <a:sym typeface="Century Gothic"/>
              </a:defRPr>
            </a:lvl3pPr>
            <a:lvl4pPr indent="0" lvl="3" marL="0" marR="0" rtl="0" algn="l">
              <a:spcBef>
                <a:spcPts val="0"/>
              </a:spcBef>
              <a:buNone/>
              <a:defRPr sz="1197">
                <a:solidFill>
                  <a:srgbClr val="FEFEFE"/>
                </a:solidFill>
                <a:latin typeface="Century Gothic"/>
                <a:ea typeface="Century Gothic"/>
                <a:cs typeface="Century Gothic"/>
                <a:sym typeface="Century Gothic"/>
              </a:defRPr>
            </a:lvl4pPr>
            <a:lvl5pPr indent="0" lvl="4" marL="0" marR="0" rtl="0" algn="l">
              <a:spcBef>
                <a:spcPts val="0"/>
              </a:spcBef>
              <a:buNone/>
              <a:defRPr sz="1197">
                <a:solidFill>
                  <a:srgbClr val="FEFEFE"/>
                </a:solidFill>
                <a:latin typeface="Century Gothic"/>
                <a:ea typeface="Century Gothic"/>
                <a:cs typeface="Century Gothic"/>
                <a:sym typeface="Century Gothic"/>
              </a:defRPr>
            </a:lvl5pPr>
            <a:lvl6pPr indent="0" lvl="5" marL="0" marR="0" rtl="0" algn="l">
              <a:spcBef>
                <a:spcPts val="0"/>
              </a:spcBef>
              <a:buNone/>
              <a:defRPr sz="1197">
                <a:solidFill>
                  <a:srgbClr val="FEFEFE"/>
                </a:solidFill>
                <a:latin typeface="Century Gothic"/>
                <a:ea typeface="Century Gothic"/>
                <a:cs typeface="Century Gothic"/>
                <a:sym typeface="Century Gothic"/>
              </a:defRPr>
            </a:lvl6pPr>
            <a:lvl7pPr indent="0" lvl="6" marL="0" marR="0" rtl="0" algn="l">
              <a:spcBef>
                <a:spcPts val="0"/>
              </a:spcBef>
              <a:buNone/>
              <a:defRPr sz="1197">
                <a:solidFill>
                  <a:srgbClr val="FEFEFE"/>
                </a:solidFill>
                <a:latin typeface="Century Gothic"/>
                <a:ea typeface="Century Gothic"/>
                <a:cs typeface="Century Gothic"/>
                <a:sym typeface="Century Gothic"/>
              </a:defRPr>
            </a:lvl7pPr>
            <a:lvl8pPr indent="0" lvl="7" marL="0" marR="0" rtl="0" algn="l">
              <a:spcBef>
                <a:spcPts val="0"/>
              </a:spcBef>
              <a:buNone/>
              <a:defRPr sz="1197">
                <a:solidFill>
                  <a:srgbClr val="FEFEFE"/>
                </a:solidFill>
                <a:latin typeface="Century Gothic"/>
                <a:ea typeface="Century Gothic"/>
                <a:cs typeface="Century Gothic"/>
                <a:sym typeface="Century Gothic"/>
              </a:defRPr>
            </a:lvl8pPr>
            <a:lvl9pPr indent="0" lvl="8" marL="0" marR="0" rtl="0" algn="l">
              <a:spcBef>
                <a:spcPts val="0"/>
              </a:spcBef>
              <a:buNone/>
              <a:defRPr sz="1197">
                <a:solidFill>
                  <a:srgbClr val="FEFEFE"/>
                </a:solidFill>
                <a:latin typeface="Century Gothic"/>
                <a:ea typeface="Century Gothic"/>
                <a:cs typeface="Century Gothic"/>
                <a:sym typeface="Century Gothic"/>
              </a:defRPr>
            </a:lvl9pPr>
          </a:lstStyle>
          <a:p>
            <a:pPr indent="0" lvl="0" marL="0" rtl="0" algn="l">
              <a:spcBef>
                <a:spcPts val="0"/>
              </a:spcBef>
              <a:spcAft>
                <a:spcPts val="0"/>
              </a:spcAft>
              <a:buNone/>
            </a:pPr>
            <a:fld id="{00000000-1234-1234-1234-123412341234}" type="slidenum">
              <a:rPr lang="en-US"/>
              <a:t>‹#›</a:t>
            </a:fld>
            <a:endParaRPr/>
          </a:p>
        </p:txBody>
      </p:sp>
      <p:pic>
        <p:nvPicPr>
          <p:cNvPr id="843" name="Google Shape;843;p74"/>
          <p:cNvPicPr preferRelativeResize="0"/>
          <p:nvPr/>
        </p:nvPicPr>
        <p:blipFill rotWithShape="1">
          <a:blip r:embed="rId1">
            <a:alphaModFix/>
          </a:blip>
          <a:srcRect b="0" l="0" r="0" t="0"/>
          <a:stretch/>
        </p:blipFill>
        <p:spPr>
          <a:xfrm>
            <a:off x="3620" y="-1440"/>
            <a:ext cx="12192000" cy="686232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45000">
              <a:schemeClr val="lt1"/>
            </a:gs>
            <a:gs pos="100000">
              <a:schemeClr val="lt2"/>
            </a:gs>
          </a:gsLst>
          <a:lin ang="1080000" scaled="0"/>
        </a:gradFill>
      </p:bgPr>
    </p:bg>
    <p:spTree>
      <p:nvGrpSpPr>
        <p:cNvPr id="1052" name="Shape 1052"/>
        <p:cNvGrpSpPr/>
        <p:nvPr/>
      </p:nvGrpSpPr>
      <p:grpSpPr>
        <a:xfrm>
          <a:off x="0" y="0"/>
          <a:ext cx="0" cy="0"/>
          <a:chOff x="0" y="0"/>
          <a:chExt cx="0" cy="0"/>
        </a:xfrm>
      </p:grpSpPr>
      <p:sp>
        <p:nvSpPr>
          <p:cNvPr id="1053" name="Google Shape;1053;p76"/>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054" name="Google Shape;1054;p76"/>
          <p:cNvGrpSpPr/>
          <p:nvPr/>
        </p:nvGrpSpPr>
        <p:grpSpPr>
          <a:xfrm>
            <a:off x="10295372" y="0"/>
            <a:ext cx="1591826" cy="694426"/>
            <a:chOff x="-20628" y="0"/>
            <a:chExt cx="2488951" cy="1085792"/>
          </a:xfrm>
        </p:grpSpPr>
        <p:sp>
          <p:nvSpPr>
            <p:cNvPr id="1055" name="Google Shape;1055;p76"/>
            <p:cNvSpPr/>
            <p:nvPr/>
          </p:nvSpPr>
          <p:spPr>
            <a:xfrm>
              <a:off x="-20628" y="0"/>
              <a:ext cx="2488951" cy="1085792"/>
            </a:xfrm>
            <a:prstGeom prst="parallelogram">
              <a:avLst>
                <a:gd fmla="val 0" name="adj"/>
              </a:avLst>
            </a:prstGeom>
            <a:solidFill>
              <a:schemeClr val="dk2"/>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1056" name="Google Shape;1056;p76"/>
            <p:cNvPicPr preferRelativeResize="0"/>
            <p:nvPr/>
          </p:nvPicPr>
          <p:blipFill rotWithShape="1">
            <a:blip r:embed="rId1">
              <a:alphaModFix/>
            </a:blip>
            <a:srcRect b="0" l="0" r="0" t="0"/>
            <a:stretch/>
          </p:blipFill>
          <p:spPr>
            <a:xfrm>
              <a:off x="135820" y="154984"/>
              <a:ext cx="2178058" cy="756021"/>
            </a:xfrm>
            <a:prstGeom prst="rect">
              <a:avLst/>
            </a:prstGeom>
            <a:noFill/>
            <a:ln>
              <a:noFill/>
            </a:ln>
          </p:spPr>
        </p:pic>
      </p:grpSp>
      <p:sp>
        <p:nvSpPr>
          <p:cNvPr id="1057" name="Google Shape;1057;p76"/>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1000">
                <a:solidFill>
                  <a:schemeClr val="accent5"/>
                </a:solidFill>
                <a:latin typeface="Arial"/>
                <a:ea typeface="Arial"/>
                <a:cs typeface="Arial"/>
                <a:sym typeface="Arial"/>
              </a:defRPr>
            </a:lvl1pPr>
            <a:lvl2pPr indent="0" lvl="1" marL="0" marR="0" rtl="0" algn="ctr">
              <a:spcBef>
                <a:spcPts val="0"/>
              </a:spcBef>
              <a:buNone/>
              <a:defRPr sz="1000">
                <a:solidFill>
                  <a:schemeClr val="accent5"/>
                </a:solidFill>
                <a:latin typeface="Arial"/>
                <a:ea typeface="Arial"/>
                <a:cs typeface="Arial"/>
                <a:sym typeface="Arial"/>
              </a:defRPr>
            </a:lvl2pPr>
            <a:lvl3pPr indent="0" lvl="2" marL="0" marR="0" rtl="0" algn="ctr">
              <a:spcBef>
                <a:spcPts val="0"/>
              </a:spcBef>
              <a:buNone/>
              <a:defRPr sz="1000">
                <a:solidFill>
                  <a:schemeClr val="accent5"/>
                </a:solidFill>
                <a:latin typeface="Arial"/>
                <a:ea typeface="Arial"/>
                <a:cs typeface="Arial"/>
                <a:sym typeface="Arial"/>
              </a:defRPr>
            </a:lvl3pPr>
            <a:lvl4pPr indent="0" lvl="3" marL="0" marR="0" rtl="0" algn="ctr">
              <a:spcBef>
                <a:spcPts val="0"/>
              </a:spcBef>
              <a:buNone/>
              <a:defRPr sz="1000">
                <a:solidFill>
                  <a:schemeClr val="accent5"/>
                </a:solidFill>
                <a:latin typeface="Arial"/>
                <a:ea typeface="Arial"/>
                <a:cs typeface="Arial"/>
                <a:sym typeface="Arial"/>
              </a:defRPr>
            </a:lvl4pPr>
            <a:lvl5pPr indent="0" lvl="4" marL="0" marR="0" rtl="0" algn="ctr">
              <a:spcBef>
                <a:spcPts val="0"/>
              </a:spcBef>
              <a:buNone/>
              <a:defRPr sz="1000">
                <a:solidFill>
                  <a:schemeClr val="accent5"/>
                </a:solidFill>
                <a:latin typeface="Arial"/>
                <a:ea typeface="Arial"/>
                <a:cs typeface="Arial"/>
                <a:sym typeface="Arial"/>
              </a:defRPr>
            </a:lvl5pPr>
            <a:lvl6pPr indent="0" lvl="5" marL="0" marR="0" rtl="0" algn="ctr">
              <a:spcBef>
                <a:spcPts val="0"/>
              </a:spcBef>
              <a:buNone/>
              <a:defRPr sz="1000">
                <a:solidFill>
                  <a:schemeClr val="accent5"/>
                </a:solidFill>
                <a:latin typeface="Arial"/>
                <a:ea typeface="Arial"/>
                <a:cs typeface="Arial"/>
                <a:sym typeface="Arial"/>
              </a:defRPr>
            </a:lvl6pPr>
            <a:lvl7pPr indent="0" lvl="6" marL="0" marR="0" rtl="0" algn="ctr">
              <a:spcBef>
                <a:spcPts val="0"/>
              </a:spcBef>
              <a:buNone/>
              <a:defRPr sz="1000">
                <a:solidFill>
                  <a:schemeClr val="accent5"/>
                </a:solidFill>
                <a:latin typeface="Arial"/>
                <a:ea typeface="Arial"/>
                <a:cs typeface="Arial"/>
                <a:sym typeface="Arial"/>
              </a:defRPr>
            </a:lvl7pPr>
            <a:lvl8pPr indent="0" lvl="7" marL="0" marR="0" rtl="0" algn="ctr">
              <a:spcBef>
                <a:spcPts val="0"/>
              </a:spcBef>
              <a:buNone/>
              <a:defRPr sz="1000">
                <a:solidFill>
                  <a:schemeClr val="accent5"/>
                </a:solidFill>
                <a:latin typeface="Arial"/>
                <a:ea typeface="Arial"/>
                <a:cs typeface="Arial"/>
                <a:sym typeface="Arial"/>
              </a:defRPr>
            </a:lvl8pPr>
            <a:lvl9pPr indent="0" lvl="8" marL="0" marR="0" rtl="0" algn="ctr">
              <a:spcBef>
                <a:spcPts val="0"/>
              </a:spcBef>
              <a:buNone/>
              <a:defRPr sz="1000">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058" name="Google Shape;1058;p76"/>
          <p:cNvSpPr txBox="1"/>
          <p:nvPr>
            <p:ph idx="11" type="ftr"/>
          </p:nvPr>
        </p:nvSpPr>
        <p:spPr>
          <a:xfrm>
            <a:off x="304800" y="6553200"/>
            <a:ext cx="3657600" cy="30479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800">
                <a:solidFill>
                  <a:schemeClr val="accent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059" name="Google Shape;1059;p76"/>
          <p:cNvSpPr txBox="1"/>
          <p:nvPr>
            <p:ph idx="1" type="body"/>
          </p:nvPr>
        </p:nvSpPr>
        <p:spPr>
          <a:xfrm>
            <a:off x="304800" y="876300"/>
            <a:ext cx="11582398" cy="5300663"/>
          </a:xfrm>
          <a:prstGeom prst="rect">
            <a:avLst/>
          </a:prstGeom>
          <a:noFill/>
          <a:ln>
            <a:noFill/>
          </a:ln>
        </p:spPr>
        <p:txBody>
          <a:bodyPr anchorCtr="0" anchor="t" bIns="0" lIns="0" spcFirstLastPara="1" rIns="0" wrap="square" tIns="0">
            <a:normAutofit/>
          </a:bodyPr>
          <a:lstStyle>
            <a:lvl1pPr indent="-355600" lvl="0" marL="457200" marR="0" rtl="0" algn="l">
              <a:lnSpc>
                <a:spcPct val="120000"/>
              </a:lnSpc>
              <a:spcBef>
                <a:spcPts val="2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1pPr>
            <a:lvl2pPr indent="-315468" lvl="1" marL="914400" marR="0" rtl="0" algn="l">
              <a:lnSpc>
                <a:spcPct val="120000"/>
              </a:lnSpc>
              <a:spcBef>
                <a:spcPts val="200"/>
              </a:spcBef>
              <a:spcAft>
                <a:spcPts val="0"/>
              </a:spcAft>
              <a:buClr>
                <a:schemeClr val="dk1"/>
              </a:buClr>
              <a:buSzPts val="1368"/>
              <a:buFont typeface="Arial"/>
              <a:buChar char="•"/>
              <a:defRPr b="0" i="0" sz="1800" u="none" cap="none" strike="noStrike">
                <a:solidFill>
                  <a:schemeClr val="dk1"/>
                </a:solidFill>
                <a:latin typeface="Arial"/>
                <a:ea typeface="Arial"/>
                <a:cs typeface="Arial"/>
                <a:sym typeface="Arial"/>
              </a:defRPr>
            </a:lvl2pPr>
            <a:lvl3pPr indent="-299719" lvl="2" marL="1371600" marR="0" rtl="0" algn="l">
              <a:lnSpc>
                <a:spcPct val="120000"/>
              </a:lnSpc>
              <a:spcBef>
                <a:spcPts val="200"/>
              </a:spcBef>
              <a:spcAft>
                <a:spcPts val="0"/>
              </a:spcAft>
              <a:buClr>
                <a:schemeClr val="dk1"/>
              </a:buClr>
              <a:buSzPts val="1120"/>
              <a:buFont typeface="Arial"/>
              <a:buChar char="•"/>
              <a:defRPr b="0" i="0" sz="1400" u="none" cap="none" strike="noStrike">
                <a:solidFill>
                  <a:schemeClr val="dk1"/>
                </a:solidFill>
                <a:latin typeface="Arial"/>
                <a:ea typeface="Arial"/>
                <a:cs typeface="Arial"/>
                <a:sym typeface="Arial"/>
              </a:defRPr>
            </a:lvl3pPr>
            <a:lvl4pPr indent="-289560" lvl="3" marL="1828800" marR="0" rtl="0" algn="l">
              <a:lnSpc>
                <a:spcPct val="120000"/>
              </a:lnSpc>
              <a:spcBef>
                <a:spcPts val="200"/>
              </a:spcBef>
              <a:spcAft>
                <a:spcPts val="0"/>
              </a:spcAft>
              <a:buClr>
                <a:schemeClr val="dk1"/>
              </a:buClr>
              <a:buSzPts val="960"/>
              <a:buFont typeface="Arial"/>
              <a:buChar char="•"/>
              <a:defRPr b="0" i="0" sz="1200" u="none" cap="none" strike="noStrike">
                <a:solidFill>
                  <a:schemeClr val="dk1"/>
                </a:solidFill>
                <a:latin typeface="Arial"/>
                <a:ea typeface="Arial"/>
                <a:cs typeface="Arial"/>
                <a:sym typeface="Arial"/>
              </a:defRPr>
            </a:lvl4pPr>
            <a:lvl5pPr indent="-284479" lvl="4" marL="2286000" marR="0" rtl="0" algn="l">
              <a:lnSpc>
                <a:spcPct val="120000"/>
              </a:lnSpc>
              <a:spcBef>
                <a:spcPts val="200"/>
              </a:spcBef>
              <a:spcAft>
                <a:spcPts val="0"/>
              </a:spcAft>
              <a:buClr>
                <a:schemeClr val="dk1"/>
              </a:buClr>
              <a:buSzPts val="880"/>
              <a:buFont typeface="Arial"/>
              <a:buChar char="•"/>
              <a:defRPr b="0"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15:clr>
            <a:srgbClr val="F26B43"/>
          </p15:clr>
        </p15:guide>
        <p15:guide id="2" pos="7488">
          <p15:clr>
            <a:srgbClr val="F26B43"/>
          </p15:clr>
        </p15:guide>
        <p15:guide id="3" pos="5184">
          <p15:clr>
            <a:srgbClr val="F26B43"/>
          </p15:clr>
        </p15:guide>
        <p15:guide id="4" pos="2496">
          <p15:clr>
            <a:srgbClr val="F26B43"/>
          </p15:clr>
        </p15:guide>
        <p15:guide id="5" pos="192">
          <p15:clr>
            <a:srgbClr val="F26B43"/>
          </p15:clr>
        </p15:guide>
        <p15:guide id="6" pos="2688">
          <p15:clr>
            <a:srgbClr val="F26B43"/>
          </p15:clr>
        </p15:guide>
        <p15:guide id="7" orient="horz" pos="4128">
          <p15:clr>
            <a:srgbClr val="F26B43"/>
          </p15:clr>
        </p15:guide>
        <p15:guide id="8" pos="3840">
          <p15:clr>
            <a:srgbClr val="F26B43"/>
          </p15:clr>
        </p15:guide>
        <p15:guide id="9" pos="4992">
          <p15:clr>
            <a:srgbClr val="F26B43"/>
          </p15:clr>
        </p15:guide>
        <p15:guide id="10" orient="horz" pos="432">
          <p15:clr>
            <a:srgbClr val="F26B43"/>
          </p15:clr>
        </p15:guide>
        <p15:guide id="11" orient="horz" pos="552">
          <p15:clr>
            <a:srgbClr val="F26B43"/>
          </p15:clr>
        </p15:guide>
        <p15:guide id="12" orient="horz" pos="792">
          <p15:clr>
            <a:srgbClr val="F26B43"/>
          </p15:clr>
        </p15:guide>
        <p15:guide id="13" orient="horz" pos="91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1" name="Shape 1431"/>
        <p:cNvGrpSpPr/>
        <p:nvPr/>
      </p:nvGrpSpPr>
      <p:grpSpPr>
        <a:xfrm>
          <a:off x="0" y="0"/>
          <a:ext cx="0" cy="0"/>
          <a:chOff x="0" y="0"/>
          <a:chExt cx="0" cy="0"/>
        </a:xfrm>
      </p:grpSpPr>
      <p:sp>
        <p:nvSpPr>
          <p:cNvPr id="1432" name="Google Shape;1432;p7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33" name="Google Shape;1433;p7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34" name="Google Shape;1434;p7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35" name="Google Shape;1435;p7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36" name="Google Shape;1436;p7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45000">
              <a:schemeClr val="lt1"/>
            </a:gs>
            <a:gs pos="100000">
              <a:schemeClr val="lt2"/>
            </a:gs>
          </a:gsLst>
          <a:lin ang="1080000" scaled="0"/>
        </a:gradFill>
      </p:bgPr>
    </p:bg>
    <p:spTree>
      <p:nvGrpSpPr>
        <p:cNvPr id="1506" name="Shape 1506"/>
        <p:cNvGrpSpPr/>
        <p:nvPr/>
      </p:nvGrpSpPr>
      <p:grpSpPr>
        <a:xfrm>
          <a:off x="0" y="0"/>
          <a:ext cx="0" cy="0"/>
          <a:chOff x="0" y="0"/>
          <a:chExt cx="0" cy="0"/>
        </a:xfrm>
      </p:grpSpPr>
      <p:sp>
        <p:nvSpPr>
          <p:cNvPr id="1507" name="Google Shape;1507;p82"/>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dk2"/>
              </a:buClr>
              <a:buSzPts val="2800"/>
              <a:buFont typeface="Arial"/>
              <a:buNone/>
              <a:defRPr b="1" i="0" sz="2800" u="none" cap="none" strike="noStrike">
                <a:solidFill>
                  <a:schemeClr val="dk2"/>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grpSp>
        <p:nvGrpSpPr>
          <p:cNvPr id="1508" name="Google Shape;1508;p82"/>
          <p:cNvGrpSpPr/>
          <p:nvPr/>
        </p:nvGrpSpPr>
        <p:grpSpPr>
          <a:xfrm>
            <a:off x="10295372" y="0"/>
            <a:ext cx="1591826" cy="694426"/>
            <a:chOff x="-20628" y="0"/>
            <a:chExt cx="2488951" cy="1085792"/>
          </a:xfrm>
        </p:grpSpPr>
        <p:sp>
          <p:nvSpPr>
            <p:cNvPr id="1509" name="Google Shape;1509;p82"/>
            <p:cNvSpPr/>
            <p:nvPr/>
          </p:nvSpPr>
          <p:spPr>
            <a:xfrm>
              <a:off x="-20628" y="0"/>
              <a:ext cx="2488951" cy="1085792"/>
            </a:xfrm>
            <a:prstGeom prst="parallelogram">
              <a:avLst>
                <a:gd fmla="val 0" name="adj"/>
              </a:avLst>
            </a:prstGeom>
            <a:solidFill>
              <a:srgbClr val="E7131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rPr lang="en-US" sz="1800">
                  <a:solidFill>
                    <a:schemeClr val="dk1"/>
                  </a:solidFill>
                  <a:latin typeface="Arial"/>
                  <a:ea typeface="Arial"/>
                  <a:cs typeface="Arial"/>
                  <a:sym typeface="Arial"/>
                </a:rPr>
                <a:t>               </a:t>
              </a:r>
              <a:endParaRPr/>
            </a:p>
          </p:txBody>
        </p:sp>
        <p:pic>
          <p:nvPicPr>
            <p:cNvPr id="1510" name="Google Shape;1510;p82"/>
            <p:cNvPicPr preferRelativeResize="0"/>
            <p:nvPr/>
          </p:nvPicPr>
          <p:blipFill rotWithShape="1">
            <a:blip r:embed="rId1">
              <a:alphaModFix/>
            </a:blip>
            <a:srcRect b="0" l="0" r="0" t="0"/>
            <a:stretch/>
          </p:blipFill>
          <p:spPr>
            <a:xfrm>
              <a:off x="135820" y="154984"/>
              <a:ext cx="2178058" cy="756021"/>
            </a:xfrm>
            <a:prstGeom prst="rect">
              <a:avLst/>
            </a:prstGeom>
            <a:noFill/>
            <a:ln>
              <a:noFill/>
            </a:ln>
          </p:spPr>
        </p:pic>
      </p:grpSp>
      <p:sp>
        <p:nvSpPr>
          <p:cNvPr id="1511" name="Google Shape;1511;p82"/>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sz="1000">
                <a:solidFill>
                  <a:schemeClr val="accent5"/>
                </a:solidFill>
                <a:latin typeface="Arial"/>
                <a:ea typeface="Arial"/>
                <a:cs typeface="Arial"/>
                <a:sym typeface="Arial"/>
              </a:defRPr>
            </a:lvl1pPr>
            <a:lvl2pPr indent="0" lvl="1" marL="0" marR="0" rtl="0" algn="ctr">
              <a:spcBef>
                <a:spcPts val="0"/>
              </a:spcBef>
              <a:buNone/>
              <a:defRPr sz="1000">
                <a:solidFill>
                  <a:schemeClr val="accent5"/>
                </a:solidFill>
                <a:latin typeface="Arial"/>
                <a:ea typeface="Arial"/>
                <a:cs typeface="Arial"/>
                <a:sym typeface="Arial"/>
              </a:defRPr>
            </a:lvl2pPr>
            <a:lvl3pPr indent="0" lvl="2" marL="0" marR="0" rtl="0" algn="ctr">
              <a:spcBef>
                <a:spcPts val="0"/>
              </a:spcBef>
              <a:buNone/>
              <a:defRPr sz="1000">
                <a:solidFill>
                  <a:schemeClr val="accent5"/>
                </a:solidFill>
                <a:latin typeface="Arial"/>
                <a:ea typeface="Arial"/>
                <a:cs typeface="Arial"/>
                <a:sym typeface="Arial"/>
              </a:defRPr>
            </a:lvl3pPr>
            <a:lvl4pPr indent="0" lvl="3" marL="0" marR="0" rtl="0" algn="ctr">
              <a:spcBef>
                <a:spcPts val="0"/>
              </a:spcBef>
              <a:buNone/>
              <a:defRPr sz="1000">
                <a:solidFill>
                  <a:schemeClr val="accent5"/>
                </a:solidFill>
                <a:latin typeface="Arial"/>
                <a:ea typeface="Arial"/>
                <a:cs typeface="Arial"/>
                <a:sym typeface="Arial"/>
              </a:defRPr>
            </a:lvl4pPr>
            <a:lvl5pPr indent="0" lvl="4" marL="0" marR="0" rtl="0" algn="ctr">
              <a:spcBef>
                <a:spcPts val="0"/>
              </a:spcBef>
              <a:buNone/>
              <a:defRPr sz="1000">
                <a:solidFill>
                  <a:schemeClr val="accent5"/>
                </a:solidFill>
                <a:latin typeface="Arial"/>
                <a:ea typeface="Arial"/>
                <a:cs typeface="Arial"/>
                <a:sym typeface="Arial"/>
              </a:defRPr>
            </a:lvl5pPr>
            <a:lvl6pPr indent="0" lvl="5" marL="0" marR="0" rtl="0" algn="ctr">
              <a:spcBef>
                <a:spcPts val="0"/>
              </a:spcBef>
              <a:buNone/>
              <a:defRPr sz="1000">
                <a:solidFill>
                  <a:schemeClr val="accent5"/>
                </a:solidFill>
                <a:latin typeface="Arial"/>
                <a:ea typeface="Arial"/>
                <a:cs typeface="Arial"/>
                <a:sym typeface="Arial"/>
              </a:defRPr>
            </a:lvl6pPr>
            <a:lvl7pPr indent="0" lvl="6" marL="0" marR="0" rtl="0" algn="ctr">
              <a:spcBef>
                <a:spcPts val="0"/>
              </a:spcBef>
              <a:buNone/>
              <a:defRPr sz="1000">
                <a:solidFill>
                  <a:schemeClr val="accent5"/>
                </a:solidFill>
                <a:latin typeface="Arial"/>
                <a:ea typeface="Arial"/>
                <a:cs typeface="Arial"/>
                <a:sym typeface="Arial"/>
              </a:defRPr>
            </a:lvl7pPr>
            <a:lvl8pPr indent="0" lvl="7" marL="0" marR="0" rtl="0" algn="ctr">
              <a:spcBef>
                <a:spcPts val="0"/>
              </a:spcBef>
              <a:buNone/>
              <a:defRPr sz="1000">
                <a:solidFill>
                  <a:schemeClr val="accent5"/>
                </a:solidFill>
                <a:latin typeface="Arial"/>
                <a:ea typeface="Arial"/>
                <a:cs typeface="Arial"/>
                <a:sym typeface="Arial"/>
              </a:defRPr>
            </a:lvl8pPr>
            <a:lvl9pPr indent="0" lvl="8" marL="0" marR="0" rtl="0" algn="ctr">
              <a:spcBef>
                <a:spcPts val="0"/>
              </a:spcBef>
              <a:buNone/>
              <a:defRPr sz="1000">
                <a:solidFill>
                  <a:schemeClr val="accent5"/>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sp>
        <p:nvSpPr>
          <p:cNvPr id="1512" name="Google Shape;1512;p82"/>
          <p:cNvSpPr txBox="1"/>
          <p:nvPr>
            <p:ph idx="11" type="ftr"/>
          </p:nvPr>
        </p:nvSpPr>
        <p:spPr>
          <a:xfrm>
            <a:off x="304799" y="6553200"/>
            <a:ext cx="7620001" cy="304799"/>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800">
                <a:solidFill>
                  <a:schemeClr val="accent5"/>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513" name="Google Shape;1513;p82"/>
          <p:cNvSpPr txBox="1"/>
          <p:nvPr>
            <p:ph idx="1" type="body"/>
          </p:nvPr>
        </p:nvSpPr>
        <p:spPr>
          <a:xfrm>
            <a:off x="304800" y="876300"/>
            <a:ext cx="11582398" cy="5300663"/>
          </a:xfrm>
          <a:prstGeom prst="rect">
            <a:avLst/>
          </a:prstGeom>
          <a:noFill/>
          <a:ln>
            <a:noFill/>
          </a:ln>
        </p:spPr>
        <p:txBody>
          <a:bodyPr anchorCtr="0" anchor="t" bIns="0" lIns="0" spcFirstLastPara="1" rIns="0" wrap="square" tIns="0">
            <a:normAutofit/>
          </a:bodyPr>
          <a:lstStyle>
            <a:lvl1pPr indent="-355600" lvl="0" marL="457200" marR="0" rtl="0" algn="l">
              <a:lnSpc>
                <a:spcPct val="120000"/>
              </a:lnSpc>
              <a:spcBef>
                <a:spcPts val="200"/>
              </a:spcBef>
              <a:spcAft>
                <a:spcPts val="0"/>
              </a:spcAft>
              <a:buClr>
                <a:schemeClr val="dk2"/>
              </a:buClr>
              <a:buSzPts val="2000"/>
              <a:buFont typeface="Arial"/>
              <a:buChar char="•"/>
              <a:defRPr b="0" i="0" sz="2000" u="none" cap="none" strike="noStrike">
                <a:solidFill>
                  <a:schemeClr val="dk1"/>
                </a:solidFill>
                <a:latin typeface="Arial"/>
                <a:ea typeface="Arial"/>
                <a:cs typeface="Arial"/>
                <a:sym typeface="Arial"/>
              </a:defRPr>
            </a:lvl1pPr>
            <a:lvl2pPr indent="-315468" lvl="1" marL="914400" marR="0" rtl="0" algn="l">
              <a:lnSpc>
                <a:spcPct val="120000"/>
              </a:lnSpc>
              <a:spcBef>
                <a:spcPts val="200"/>
              </a:spcBef>
              <a:spcAft>
                <a:spcPts val="0"/>
              </a:spcAft>
              <a:buClr>
                <a:schemeClr val="dk1"/>
              </a:buClr>
              <a:buSzPts val="1368"/>
              <a:buFont typeface="Arial"/>
              <a:buChar char="•"/>
              <a:defRPr b="0" i="0" sz="1800" u="none" cap="none" strike="noStrike">
                <a:solidFill>
                  <a:schemeClr val="dk1"/>
                </a:solidFill>
                <a:latin typeface="Arial"/>
                <a:ea typeface="Arial"/>
                <a:cs typeface="Arial"/>
                <a:sym typeface="Arial"/>
              </a:defRPr>
            </a:lvl2pPr>
            <a:lvl3pPr indent="-299719" lvl="2" marL="1371600" marR="0" rtl="0" algn="l">
              <a:lnSpc>
                <a:spcPct val="120000"/>
              </a:lnSpc>
              <a:spcBef>
                <a:spcPts val="200"/>
              </a:spcBef>
              <a:spcAft>
                <a:spcPts val="0"/>
              </a:spcAft>
              <a:buClr>
                <a:schemeClr val="dk1"/>
              </a:buClr>
              <a:buSzPts val="1120"/>
              <a:buFont typeface="Arial"/>
              <a:buChar char="•"/>
              <a:defRPr b="0" i="0" sz="1400" u="none" cap="none" strike="noStrike">
                <a:solidFill>
                  <a:schemeClr val="dk1"/>
                </a:solidFill>
                <a:latin typeface="Arial"/>
                <a:ea typeface="Arial"/>
                <a:cs typeface="Arial"/>
                <a:sym typeface="Arial"/>
              </a:defRPr>
            </a:lvl3pPr>
            <a:lvl4pPr indent="-289560" lvl="3" marL="1828800" marR="0" rtl="0" algn="l">
              <a:lnSpc>
                <a:spcPct val="120000"/>
              </a:lnSpc>
              <a:spcBef>
                <a:spcPts val="200"/>
              </a:spcBef>
              <a:spcAft>
                <a:spcPts val="0"/>
              </a:spcAft>
              <a:buClr>
                <a:schemeClr val="dk1"/>
              </a:buClr>
              <a:buSzPts val="960"/>
              <a:buFont typeface="Arial"/>
              <a:buChar char="•"/>
              <a:defRPr b="0" i="0" sz="1200" u="none" cap="none" strike="noStrike">
                <a:solidFill>
                  <a:schemeClr val="dk1"/>
                </a:solidFill>
                <a:latin typeface="Arial"/>
                <a:ea typeface="Arial"/>
                <a:cs typeface="Arial"/>
                <a:sym typeface="Arial"/>
              </a:defRPr>
            </a:lvl4pPr>
            <a:lvl5pPr indent="-284479" lvl="4" marL="2286000" marR="0" rtl="0" algn="l">
              <a:lnSpc>
                <a:spcPct val="120000"/>
              </a:lnSpc>
              <a:spcBef>
                <a:spcPts val="200"/>
              </a:spcBef>
              <a:spcAft>
                <a:spcPts val="0"/>
              </a:spcAft>
              <a:buClr>
                <a:schemeClr val="dk1"/>
              </a:buClr>
              <a:buSzPts val="880"/>
              <a:buFont typeface="Arial"/>
              <a:buChar char="•"/>
              <a:defRPr b="0" i="0" sz="11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15:clr>
            <a:srgbClr val="F26B43"/>
          </p15:clr>
        </p15:guide>
        <p15:guide id="2" pos="7488">
          <p15:clr>
            <a:srgbClr val="F26B43"/>
          </p15:clr>
        </p15:guide>
        <p15:guide id="3" pos="5184">
          <p15:clr>
            <a:srgbClr val="F26B43"/>
          </p15:clr>
        </p15:guide>
        <p15:guide id="4" pos="2496">
          <p15:clr>
            <a:srgbClr val="F26B43"/>
          </p15:clr>
        </p15:guide>
        <p15:guide id="5" pos="192">
          <p15:clr>
            <a:srgbClr val="F26B43"/>
          </p15:clr>
        </p15:guide>
        <p15:guide id="6" pos="2688">
          <p15:clr>
            <a:srgbClr val="F26B43"/>
          </p15:clr>
        </p15:guide>
        <p15:guide id="7" orient="horz" pos="4128">
          <p15:clr>
            <a:srgbClr val="F26B43"/>
          </p15:clr>
        </p15:guide>
        <p15:guide id="8" pos="3840">
          <p15:clr>
            <a:srgbClr val="F26B43"/>
          </p15:clr>
        </p15:guide>
        <p15:guide id="9" pos="4992">
          <p15:clr>
            <a:srgbClr val="F26B43"/>
          </p15:clr>
        </p15:guide>
        <p15:guide id="10" orient="horz" pos="432">
          <p15:clr>
            <a:srgbClr val="F26B43"/>
          </p15:clr>
        </p15:guide>
        <p15:guide id="11" orient="horz" pos="552">
          <p15:clr>
            <a:srgbClr val="F26B43"/>
          </p15:clr>
        </p15:guide>
        <p15:guide id="12" orient="horz" pos="792">
          <p15:clr>
            <a:srgbClr val="F26B43"/>
          </p15:clr>
        </p15:guide>
        <p15:guide id="13" orient="horz" pos="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8.png"/><Relationship Id="rId4" Type="http://schemas.openxmlformats.org/officeDocument/2006/relationships/image" Target="../media/image31.png"/><Relationship Id="rId5" Type="http://schemas.openxmlformats.org/officeDocument/2006/relationships/image" Target="../media/image45.png"/><Relationship Id="rId6" Type="http://schemas.openxmlformats.org/officeDocument/2006/relationships/image" Target="../media/image50.jpg"/><Relationship Id="rId7" Type="http://schemas.openxmlformats.org/officeDocument/2006/relationships/hyperlink" Target="mailto:dinhthanhphuoc@sisc.com.vn" TargetMode="External"/><Relationship Id="rId8" Type="http://schemas.openxmlformats.org/officeDocument/2006/relationships/hyperlink" Target="mailto:phuoc362@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xml"/><Relationship Id="rId3" Type="http://schemas.openxmlformats.org/officeDocument/2006/relationships/image" Target="../media/image69.png"/><Relationship Id="rId4" Type="http://schemas.openxmlformats.org/officeDocument/2006/relationships/image" Target="../media/image7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 Id="rId3" Type="http://schemas.openxmlformats.org/officeDocument/2006/relationships/image" Target="../media/image67.jpg"/><Relationship Id="rId4" Type="http://schemas.openxmlformats.org/officeDocument/2006/relationships/image" Target="../media/image10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48.png"/><Relationship Id="rId4" Type="http://schemas.openxmlformats.org/officeDocument/2006/relationships/image" Target="../media/image84.jpg"/><Relationship Id="rId5" Type="http://schemas.openxmlformats.org/officeDocument/2006/relationships/image" Target="../media/image68.png"/><Relationship Id="rId6" Type="http://schemas.openxmlformats.org/officeDocument/2006/relationships/hyperlink" Target="mailto:authoremail@thermofisher.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83.png"/><Relationship Id="rId4" Type="http://schemas.openxmlformats.org/officeDocument/2006/relationships/image" Target="../media/image70.png"/><Relationship Id="rId9" Type="http://schemas.openxmlformats.org/officeDocument/2006/relationships/image" Target="../media/image78.jpg"/><Relationship Id="rId5" Type="http://schemas.openxmlformats.org/officeDocument/2006/relationships/image" Target="../media/image101.jpg"/><Relationship Id="rId6" Type="http://schemas.openxmlformats.org/officeDocument/2006/relationships/image" Target="../media/image79.png"/><Relationship Id="rId7" Type="http://schemas.openxmlformats.org/officeDocument/2006/relationships/image" Target="../media/image104.jpg"/><Relationship Id="rId8" Type="http://schemas.openxmlformats.org/officeDocument/2006/relationships/image" Target="../media/image82.jpg"/><Relationship Id="rId11" Type="http://schemas.openxmlformats.org/officeDocument/2006/relationships/image" Target="../media/image85.jpg"/><Relationship Id="rId10" Type="http://schemas.openxmlformats.org/officeDocument/2006/relationships/image" Target="../media/image81.jpg"/><Relationship Id="rId13" Type="http://schemas.openxmlformats.org/officeDocument/2006/relationships/hyperlink" Target="mailto:authoremail@thermofisher.com" TargetMode="External"/><Relationship Id="rId12" Type="http://schemas.openxmlformats.org/officeDocument/2006/relationships/image" Target="../media/image9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83.png"/><Relationship Id="rId4" Type="http://schemas.openxmlformats.org/officeDocument/2006/relationships/image" Target="../media/image149.png"/><Relationship Id="rId5" Type="http://schemas.openxmlformats.org/officeDocument/2006/relationships/image" Target="../media/image88.jpg"/><Relationship Id="rId6" Type="http://schemas.openxmlformats.org/officeDocument/2006/relationships/image" Target="../media/image93.jpg"/><Relationship Id="rId7" Type="http://schemas.openxmlformats.org/officeDocument/2006/relationships/image" Target="../media/image96.png"/><Relationship Id="rId8" Type="http://schemas.openxmlformats.org/officeDocument/2006/relationships/image" Target="../media/image9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xml"/><Relationship Id="rId3" Type="http://schemas.openxmlformats.org/officeDocument/2006/relationships/image" Target="../media/image9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6.xml"/><Relationship Id="rId3" Type="http://schemas.openxmlformats.org/officeDocument/2006/relationships/image" Target="../media/image103.png"/><Relationship Id="rId4" Type="http://schemas.openxmlformats.org/officeDocument/2006/relationships/image" Target="../media/image9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7.xml"/><Relationship Id="rId3" Type="http://schemas.openxmlformats.org/officeDocument/2006/relationships/image" Target="../media/image92.png"/><Relationship Id="rId4" Type="http://schemas.openxmlformats.org/officeDocument/2006/relationships/image" Target="../media/image9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8.xml"/><Relationship Id="rId3" Type="http://schemas.openxmlformats.org/officeDocument/2006/relationships/image" Target="../media/image106.jpg"/><Relationship Id="rId4" Type="http://schemas.openxmlformats.org/officeDocument/2006/relationships/image" Target="../media/image116.png"/><Relationship Id="rId5" Type="http://schemas.openxmlformats.org/officeDocument/2006/relationships/image" Target="../media/image10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9.xml"/><Relationship Id="rId3" Type="http://schemas.openxmlformats.org/officeDocument/2006/relationships/image" Target="../media/image108.png"/><Relationship Id="rId4" Type="http://schemas.openxmlformats.org/officeDocument/2006/relationships/image" Target="../media/image105.png"/><Relationship Id="rId5" Type="http://schemas.openxmlformats.org/officeDocument/2006/relationships/image" Target="../media/image106.jpg"/><Relationship Id="rId6" Type="http://schemas.openxmlformats.org/officeDocument/2006/relationships/image" Target="../media/image120.png"/><Relationship Id="rId7" Type="http://schemas.openxmlformats.org/officeDocument/2006/relationships/image" Target="../media/image1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42.png"/><Relationship Id="rId5" Type="http://schemas.openxmlformats.org/officeDocument/2006/relationships/hyperlink" Target="mailto:authoremail@thermofisher.com"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0.xml"/><Relationship Id="rId3" Type="http://schemas.openxmlformats.org/officeDocument/2006/relationships/image" Target="../media/image9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1.xml"/><Relationship Id="rId3" Type="http://schemas.openxmlformats.org/officeDocument/2006/relationships/image" Target="../media/image129.png"/><Relationship Id="rId4" Type="http://schemas.openxmlformats.org/officeDocument/2006/relationships/image" Target="../media/image114.png"/><Relationship Id="rId5" Type="http://schemas.openxmlformats.org/officeDocument/2006/relationships/image" Target="../media/image109.jpg"/><Relationship Id="rId6" Type="http://schemas.openxmlformats.org/officeDocument/2006/relationships/image" Target="../media/image111.png"/><Relationship Id="rId7" Type="http://schemas.openxmlformats.org/officeDocument/2006/relationships/image" Target="../media/image10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2.xml"/><Relationship Id="rId3" Type="http://schemas.openxmlformats.org/officeDocument/2006/relationships/image" Target="../media/image110.jpg"/><Relationship Id="rId4" Type="http://schemas.openxmlformats.org/officeDocument/2006/relationships/image" Target="../media/image123.jpg"/><Relationship Id="rId5" Type="http://schemas.openxmlformats.org/officeDocument/2006/relationships/image" Target="../media/image113.jpg"/><Relationship Id="rId6" Type="http://schemas.openxmlformats.org/officeDocument/2006/relationships/image" Target="../media/image118.png"/><Relationship Id="rId7" Type="http://schemas.openxmlformats.org/officeDocument/2006/relationships/image" Target="../media/image10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23.xml"/><Relationship Id="rId3" Type="http://schemas.openxmlformats.org/officeDocument/2006/relationships/image" Target="../media/image115.jpg"/><Relationship Id="rId4" Type="http://schemas.openxmlformats.org/officeDocument/2006/relationships/image" Target="../media/image119.jpg"/><Relationship Id="rId5" Type="http://schemas.openxmlformats.org/officeDocument/2006/relationships/image" Target="../media/image117.png"/><Relationship Id="rId6" Type="http://schemas.openxmlformats.org/officeDocument/2006/relationships/image" Target="../media/image10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7.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8.jpg"/><Relationship Id="rId4" Type="http://schemas.openxmlformats.org/officeDocument/2006/relationships/image" Target="../media/image28.png"/><Relationship Id="rId5" Type="http://schemas.openxmlformats.org/officeDocument/2006/relationships/image" Target="../media/image59.png"/><Relationship Id="rId6" Type="http://schemas.openxmlformats.org/officeDocument/2006/relationships/image" Target="../media/image3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1.xml"/><Relationship Id="rId3" Type="http://schemas.openxmlformats.org/officeDocument/2006/relationships/image" Target="../media/image126.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2.xml"/><Relationship Id="rId3" Type="http://schemas.openxmlformats.org/officeDocument/2006/relationships/image" Target="../media/image12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3.xml"/><Relationship Id="rId3" Type="http://schemas.openxmlformats.org/officeDocument/2006/relationships/image" Target="../media/image1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4.xml"/><Relationship Id="rId3" Type="http://schemas.openxmlformats.org/officeDocument/2006/relationships/image" Target="../media/image12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5.xml"/><Relationship Id="rId3" Type="http://schemas.openxmlformats.org/officeDocument/2006/relationships/image" Target="../media/image126.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6.xml"/><Relationship Id="rId3" Type="http://schemas.openxmlformats.org/officeDocument/2006/relationships/image" Target="../media/image126.jp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7.xml"/><Relationship Id="rId3" Type="http://schemas.openxmlformats.org/officeDocument/2006/relationships/image" Target="../media/image126.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8.xml"/><Relationship Id="rId3" Type="http://schemas.openxmlformats.org/officeDocument/2006/relationships/image" Target="../media/image1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49.xml"/><Relationship Id="rId3" Type="http://schemas.openxmlformats.org/officeDocument/2006/relationships/image" Target="../media/image1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4.png"/><Relationship Id="rId4" Type="http://schemas.openxmlformats.org/officeDocument/2006/relationships/image" Target="../media/image41.png"/><Relationship Id="rId9" Type="http://schemas.openxmlformats.org/officeDocument/2006/relationships/image" Target="../media/image30.png"/><Relationship Id="rId5" Type="http://schemas.openxmlformats.org/officeDocument/2006/relationships/image" Target="../media/image40.png"/><Relationship Id="rId6" Type="http://schemas.openxmlformats.org/officeDocument/2006/relationships/image" Target="../media/image64.jpg"/><Relationship Id="rId7" Type="http://schemas.openxmlformats.org/officeDocument/2006/relationships/image" Target="../media/image65.png"/><Relationship Id="rId8" Type="http://schemas.openxmlformats.org/officeDocument/2006/relationships/image" Target="../media/image35.png"/><Relationship Id="rId11" Type="http://schemas.openxmlformats.org/officeDocument/2006/relationships/image" Target="../media/image37.png"/><Relationship Id="rId10" Type="http://schemas.openxmlformats.org/officeDocument/2006/relationships/image" Target="../media/image3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94.xml"/><Relationship Id="rId2" Type="http://schemas.openxmlformats.org/officeDocument/2006/relationships/notesSlide" Target="../notesSlides/notesSlide50.xml"/><Relationship Id="rId3" Type="http://schemas.openxmlformats.org/officeDocument/2006/relationships/image" Target="../media/image121.png"/><Relationship Id="rId4" Type="http://schemas.openxmlformats.org/officeDocument/2006/relationships/image" Target="../media/image13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1.xml"/><Relationship Id="rId3" Type="http://schemas.openxmlformats.org/officeDocument/2006/relationships/image" Target="../media/image14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2.xml"/><Relationship Id="rId3" Type="http://schemas.openxmlformats.org/officeDocument/2006/relationships/image" Target="../media/image128.png"/><Relationship Id="rId4" Type="http://schemas.openxmlformats.org/officeDocument/2006/relationships/image" Target="../media/image135.png"/><Relationship Id="rId5" Type="http://schemas.openxmlformats.org/officeDocument/2006/relationships/image" Target="../media/image138.png"/><Relationship Id="rId6" Type="http://schemas.openxmlformats.org/officeDocument/2006/relationships/image" Target="../media/image141.jpg"/><Relationship Id="rId7" Type="http://schemas.openxmlformats.org/officeDocument/2006/relationships/image" Target="../media/image13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53.xml"/><Relationship Id="rId3" Type="http://schemas.openxmlformats.org/officeDocument/2006/relationships/image" Target="../media/image132.png"/><Relationship Id="rId4" Type="http://schemas.openxmlformats.org/officeDocument/2006/relationships/image" Target="../media/image106.jpg"/><Relationship Id="rId9" Type="http://schemas.openxmlformats.org/officeDocument/2006/relationships/image" Target="../media/image134.png"/><Relationship Id="rId5" Type="http://schemas.openxmlformats.org/officeDocument/2006/relationships/image" Target="../media/image127.jpg"/><Relationship Id="rId6" Type="http://schemas.openxmlformats.org/officeDocument/2006/relationships/image" Target="../media/image131.jpg"/><Relationship Id="rId7" Type="http://schemas.openxmlformats.org/officeDocument/2006/relationships/image" Target="../media/image142.jpg"/><Relationship Id="rId8" Type="http://schemas.openxmlformats.org/officeDocument/2006/relationships/image" Target="../media/image133.png"/><Relationship Id="rId10" Type="http://schemas.openxmlformats.org/officeDocument/2006/relationships/image" Target="../media/image13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4.xml"/><Relationship Id="rId3" Type="http://schemas.openxmlformats.org/officeDocument/2006/relationships/image" Target="../media/image128.png"/><Relationship Id="rId4" Type="http://schemas.openxmlformats.org/officeDocument/2006/relationships/image" Target="../media/image135.png"/><Relationship Id="rId5" Type="http://schemas.openxmlformats.org/officeDocument/2006/relationships/image" Target="../media/image141.jpg"/><Relationship Id="rId6" Type="http://schemas.openxmlformats.org/officeDocument/2006/relationships/image" Target="../media/image1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55.xml"/><Relationship Id="rId3" Type="http://schemas.openxmlformats.org/officeDocument/2006/relationships/image" Target="../media/image14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59.xml"/><Relationship Id="rId3" Type="http://schemas.openxmlformats.org/officeDocument/2006/relationships/image" Target="../media/image1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4.jpg"/><Relationship Id="rId4" Type="http://schemas.openxmlformats.org/officeDocument/2006/relationships/image" Target="../media/image39.jpg"/><Relationship Id="rId9" Type="http://schemas.openxmlformats.org/officeDocument/2006/relationships/image" Target="../media/image46.jpg"/><Relationship Id="rId5" Type="http://schemas.openxmlformats.org/officeDocument/2006/relationships/image" Target="../media/image43.jpg"/><Relationship Id="rId6" Type="http://schemas.openxmlformats.org/officeDocument/2006/relationships/image" Target="../media/image64.jpg"/><Relationship Id="rId7" Type="http://schemas.openxmlformats.org/officeDocument/2006/relationships/image" Target="../media/image47.png"/><Relationship Id="rId8" Type="http://schemas.openxmlformats.org/officeDocument/2006/relationships/image" Target="../media/image49.png"/><Relationship Id="rId11" Type="http://schemas.openxmlformats.org/officeDocument/2006/relationships/image" Target="../media/image60.jpg"/><Relationship Id="rId10" Type="http://schemas.openxmlformats.org/officeDocument/2006/relationships/image" Target="../media/image71.jpg"/><Relationship Id="rId13" Type="http://schemas.openxmlformats.org/officeDocument/2006/relationships/image" Target="../media/image58.jpg"/><Relationship Id="rId12" Type="http://schemas.openxmlformats.org/officeDocument/2006/relationships/image" Target="../media/image52.jpg"/><Relationship Id="rId15" Type="http://schemas.openxmlformats.org/officeDocument/2006/relationships/image" Target="../media/image62.png"/><Relationship Id="rId14" Type="http://schemas.openxmlformats.org/officeDocument/2006/relationships/image" Target="../media/image6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60.xml"/><Relationship Id="rId3" Type="http://schemas.openxmlformats.org/officeDocument/2006/relationships/image" Target="../media/image14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notesSlide" Target="../notesSlides/notesSlide61.xml"/><Relationship Id="rId3" Type="http://schemas.openxmlformats.org/officeDocument/2006/relationships/image" Target="../media/image14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2.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5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xml"/><Relationship Id="rId3" Type="http://schemas.openxmlformats.org/officeDocument/2006/relationships/image" Target="../media/image66.png"/><Relationship Id="rId4" Type="http://schemas.openxmlformats.org/officeDocument/2006/relationships/image" Target="../media/image80.jpg"/><Relationship Id="rId9" Type="http://schemas.openxmlformats.org/officeDocument/2006/relationships/image" Target="../media/image56.jpg"/><Relationship Id="rId5" Type="http://schemas.openxmlformats.org/officeDocument/2006/relationships/image" Target="../media/image53.jpg"/><Relationship Id="rId6" Type="http://schemas.openxmlformats.org/officeDocument/2006/relationships/image" Target="../media/image54.jpg"/><Relationship Id="rId7" Type="http://schemas.openxmlformats.org/officeDocument/2006/relationships/image" Target="../media/image63.jpg"/><Relationship Id="rId8" Type="http://schemas.openxmlformats.org/officeDocument/2006/relationships/image" Target="../media/image74.png"/><Relationship Id="rId10"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9.xml"/><Relationship Id="rId3" Type="http://schemas.openxmlformats.org/officeDocument/2006/relationships/image" Target="../media/image66.png"/><Relationship Id="rId4" Type="http://schemas.openxmlformats.org/officeDocument/2006/relationships/image" Target="../media/image72.png"/><Relationship Id="rId5" Type="http://schemas.openxmlformats.org/officeDocument/2006/relationships/image" Target="../media/image74.png"/><Relationship Id="rId6" Type="http://schemas.openxmlformats.org/officeDocument/2006/relationships/image" Target="../media/image10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8" name="Shape 2318"/>
        <p:cNvGrpSpPr/>
        <p:nvPr/>
      </p:nvGrpSpPr>
      <p:grpSpPr>
        <a:xfrm>
          <a:off x="0" y="0"/>
          <a:ext cx="0" cy="0"/>
          <a:chOff x="0" y="0"/>
          <a:chExt cx="0" cy="0"/>
        </a:xfrm>
      </p:grpSpPr>
      <p:sp>
        <p:nvSpPr>
          <p:cNvPr id="2319" name="Google Shape;2319;p1"/>
          <p:cNvSpPr/>
          <p:nvPr/>
        </p:nvSpPr>
        <p:spPr>
          <a:xfrm>
            <a:off x="-273632" y="-15238"/>
            <a:ext cx="12192000"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0" name="Google Shape;2320;p1"/>
          <p:cNvSpPr/>
          <p:nvPr/>
        </p:nvSpPr>
        <p:spPr>
          <a:xfrm>
            <a:off x="304800" y="0"/>
            <a:ext cx="2426208" cy="1045463"/>
          </a:xfrm>
          <a:custGeom>
            <a:rect b="b" l="l" r="r" t="t"/>
            <a:pathLst>
              <a:path extrusionOk="0" h="1045463" w="2426208">
                <a:moveTo>
                  <a:pt x="0" y="1045463"/>
                </a:moveTo>
                <a:lnTo>
                  <a:pt x="2426208" y="1045463"/>
                </a:lnTo>
                <a:lnTo>
                  <a:pt x="2426208" y="0"/>
                </a:lnTo>
                <a:lnTo>
                  <a:pt x="0" y="0"/>
                </a:lnTo>
                <a:lnTo>
                  <a:pt x="0" y="1045463"/>
                </a:lnTo>
                <a:close/>
              </a:path>
            </a:pathLst>
          </a:custGeom>
          <a:solidFill>
            <a:srgbClr val="E712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1" name="Google Shape;2321;p1"/>
          <p:cNvSpPr/>
          <p:nvPr/>
        </p:nvSpPr>
        <p:spPr>
          <a:xfrm>
            <a:off x="601078" y="331676"/>
            <a:ext cx="174235" cy="208924"/>
          </a:xfrm>
          <a:custGeom>
            <a:rect b="b" l="l" r="r" t="t"/>
            <a:pathLst>
              <a:path extrusionOk="0" h="208924" w="174235">
                <a:moveTo>
                  <a:pt x="59647" y="208924"/>
                </a:moveTo>
                <a:lnTo>
                  <a:pt x="113926" y="208924"/>
                </a:lnTo>
                <a:lnTo>
                  <a:pt x="113926" y="39086"/>
                </a:lnTo>
                <a:lnTo>
                  <a:pt x="174235" y="39086"/>
                </a:lnTo>
                <a:lnTo>
                  <a:pt x="174235" y="0"/>
                </a:lnTo>
                <a:lnTo>
                  <a:pt x="0" y="0"/>
                </a:lnTo>
                <a:lnTo>
                  <a:pt x="0" y="39086"/>
                </a:lnTo>
                <a:lnTo>
                  <a:pt x="59647" y="39086"/>
                </a:lnTo>
                <a:lnTo>
                  <a:pt x="59647" y="2089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2" name="Google Shape;2322;p1"/>
          <p:cNvSpPr/>
          <p:nvPr/>
        </p:nvSpPr>
        <p:spPr>
          <a:xfrm>
            <a:off x="1101667" y="393675"/>
            <a:ext cx="97837" cy="146925"/>
          </a:xfrm>
          <a:custGeom>
            <a:rect b="b" l="l" r="r" t="t"/>
            <a:pathLst>
              <a:path extrusionOk="0" h="146925" w="97837">
                <a:moveTo>
                  <a:pt x="97837" y="0"/>
                </a:moveTo>
                <a:lnTo>
                  <a:pt x="83276" y="1224"/>
                </a:lnTo>
                <a:lnTo>
                  <a:pt x="70830" y="5376"/>
                </a:lnTo>
                <a:lnTo>
                  <a:pt x="60857" y="13178"/>
                </a:lnTo>
                <a:lnTo>
                  <a:pt x="53717" y="25350"/>
                </a:lnTo>
                <a:lnTo>
                  <a:pt x="52268" y="29656"/>
                </a:lnTo>
                <a:lnTo>
                  <a:pt x="50928" y="1347"/>
                </a:lnTo>
                <a:lnTo>
                  <a:pt x="0" y="1347"/>
                </a:lnTo>
                <a:lnTo>
                  <a:pt x="474" y="14553"/>
                </a:lnTo>
                <a:lnTo>
                  <a:pt x="646" y="28042"/>
                </a:lnTo>
                <a:lnTo>
                  <a:pt x="670" y="146925"/>
                </a:lnTo>
                <a:lnTo>
                  <a:pt x="52268" y="146925"/>
                </a:lnTo>
                <a:lnTo>
                  <a:pt x="52268" y="83571"/>
                </a:lnTo>
                <a:lnTo>
                  <a:pt x="53633" y="67787"/>
                </a:lnTo>
                <a:lnTo>
                  <a:pt x="58543" y="55662"/>
                </a:lnTo>
                <a:lnTo>
                  <a:pt x="68226" y="47586"/>
                </a:lnTo>
                <a:lnTo>
                  <a:pt x="83907" y="43955"/>
                </a:lnTo>
                <a:lnTo>
                  <a:pt x="87117" y="43811"/>
                </a:lnTo>
                <a:lnTo>
                  <a:pt x="94487" y="43811"/>
                </a:lnTo>
                <a:lnTo>
                  <a:pt x="97837" y="44484"/>
                </a:lnTo>
                <a:lnTo>
                  <a:pt x="97837"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3" name="Google Shape;2323;p1"/>
          <p:cNvSpPr/>
          <p:nvPr/>
        </p:nvSpPr>
        <p:spPr>
          <a:xfrm>
            <a:off x="992439" y="390980"/>
            <a:ext cx="97837" cy="86939"/>
          </a:xfrm>
          <a:custGeom>
            <a:rect b="b" l="l" r="r" t="t"/>
            <a:pathLst>
              <a:path extrusionOk="0" h="86939" w="97837">
                <a:moveTo>
                  <a:pt x="56630" y="4695"/>
                </a:moveTo>
                <a:lnTo>
                  <a:pt x="41617" y="1123"/>
                </a:lnTo>
                <a:lnTo>
                  <a:pt x="24790" y="0"/>
                </a:lnTo>
                <a:lnTo>
                  <a:pt x="22274" y="27239"/>
                </a:lnTo>
                <a:lnTo>
                  <a:pt x="24790" y="26962"/>
                </a:lnTo>
                <a:lnTo>
                  <a:pt x="33500" y="26962"/>
                </a:lnTo>
                <a:lnTo>
                  <a:pt x="39530" y="31003"/>
                </a:lnTo>
                <a:lnTo>
                  <a:pt x="42880" y="37066"/>
                </a:lnTo>
                <a:lnTo>
                  <a:pt x="46900" y="43137"/>
                </a:lnTo>
                <a:lnTo>
                  <a:pt x="48918" y="51220"/>
                </a:lnTo>
                <a:lnTo>
                  <a:pt x="48918" y="59312"/>
                </a:lnTo>
                <a:lnTo>
                  <a:pt x="1340" y="59312"/>
                </a:lnTo>
                <a:lnTo>
                  <a:pt x="0" y="86939"/>
                </a:lnTo>
                <a:lnTo>
                  <a:pt x="97837" y="86939"/>
                </a:lnTo>
                <a:lnTo>
                  <a:pt x="97221" y="70007"/>
                </a:lnTo>
                <a:lnTo>
                  <a:pt x="95223" y="54576"/>
                </a:lnTo>
                <a:lnTo>
                  <a:pt x="91618" y="40782"/>
                </a:lnTo>
                <a:lnTo>
                  <a:pt x="86181" y="28761"/>
                </a:lnTo>
                <a:lnTo>
                  <a:pt x="78687" y="18649"/>
                </a:lnTo>
                <a:lnTo>
                  <a:pt x="68912" y="10582"/>
                </a:lnTo>
                <a:lnTo>
                  <a:pt x="56630" y="469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4" name="Google Shape;2324;p1"/>
          <p:cNvSpPr/>
          <p:nvPr/>
        </p:nvSpPr>
        <p:spPr>
          <a:xfrm>
            <a:off x="943511" y="390980"/>
            <a:ext cx="145425" cy="153661"/>
          </a:xfrm>
          <a:custGeom>
            <a:rect b="b" l="l" r="r" t="t"/>
            <a:pathLst>
              <a:path extrusionOk="0" h="153661" w="145425">
                <a:moveTo>
                  <a:pt x="33247" y="145912"/>
                </a:moveTo>
                <a:lnTo>
                  <a:pt x="46538" y="150566"/>
                </a:lnTo>
                <a:lnTo>
                  <a:pt x="62463" y="153117"/>
                </a:lnTo>
                <a:lnTo>
                  <a:pt x="75727" y="153661"/>
                </a:lnTo>
                <a:lnTo>
                  <a:pt x="89749" y="152782"/>
                </a:lnTo>
                <a:lnTo>
                  <a:pt x="102528" y="150143"/>
                </a:lnTo>
                <a:lnTo>
                  <a:pt x="113983" y="145746"/>
                </a:lnTo>
                <a:lnTo>
                  <a:pt x="121296" y="141537"/>
                </a:lnTo>
                <a:lnTo>
                  <a:pt x="130713" y="133717"/>
                </a:lnTo>
                <a:lnTo>
                  <a:pt x="138550" y="123570"/>
                </a:lnTo>
                <a:lnTo>
                  <a:pt x="143824" y="111177"/>
                </a:lnTo>
                <a:lnTo>
                  <a:pt x="145425" y="101767"/>
                </a:lnTo>
                <a:lnTo>
                  <a:pt x="97176" y="101767"/>
                </a:lnTo>
                <a:lnTo>
                  <a:pt x="92679" y="114904"/>
                </a:lnTo>
                <a:lnTo>
                  <a:pt x="82122" y="122584"/>
                </a:lnTo>
                <a:lnTo>
                  <a:pt x="72377" y="124014"/>
                </a:lnTo>
                <a:lnTo>
                  <a:pt x="59101" y="119742"/>
                </a:lnTo>
                <a:lnTo>
                  <a:pt x="51915" y="108824"/>
                </a:lnTo>
                <a:lnTo>
                  <a:pt x="49162" y="94108"/>
                </a:lnTo>
                <a:lnTo>
                  <a:pt x="48927" y="86939"/>
                </a:lnTo>
                <a:lnTo>
                  <a:pt x="50267" y="59312"/>
                </a:lnTo>
                <a:lnTo>
                  <a:pt x="52585" y="44985"/>
                </a:lnTo>
                <a:lnTo>
                  <a:pt x="58702" y="33385"/>
                </a:lnTo>
                <a:lnTo>
                  <a:pt x="71202" y="27239"/>
                </a:lnTo>
                <a:lnTo>
                  <a:pt x="73717" y="0"/>
                </a:lnTo>
                <a:lnTo>
                  <a:pt x="57574" y="1253"/>
                </a:lnTo>
                <a:lnTo>
                  <a:pt x="43218" y="4926"/>
                </a:lnTo>
                <a:lnTo>
                  <a:pt x="30747" y="10883"/>
                </a:lnTo>
                <a:lnTo>
                  <a:pt x="20256" y="18990"/>
                </a:lnTo>
                <a:lnTo>
                  <a:pt x="11843" y="29112"/>
                </a:lnTo>
                <a:lnTo>
                  <a:pt x="5603" y="41116"/>
                </a:lnTo>
                <a:lnTo>
                  <a:pt x="1633" y="54868"/>
                </a:lnTo>
                <a:lnTo>
                  <a:pt x="30" y="70233"/>
                </a:lnTo>
                <a:lnTo>
                  <a:pt x="0" y="72784"/>
                </a:lnTo>
                <a:lnTo>
                  <a:pt x="792" y="90446"/>
                </a:lnTo>
                <a:lnTo>
                  <a:pt x="3274" y="105894"/>
                </a:lnTo>
                <a:lnTo>
                  <a:pt x="7603" y="119146"/>
                </a:lnTo>
                <a:lnTo>
                  <a:pt x="13937" y="130220"/>
                </a:lnTo>
                <a:lnTo>
                  <a:pt x="22433" y="139137"/>
                </a:lnTo>
                <a:lnTo>
                  <a:pt x="33247" y="14591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5" name="Google Shape;2325;p1"/>
          <p:cNvSpPr/>
          <p:nvPr/>
        </p:nvSpPr>
        <p:spPr>
          <a:xfrm>
            <a:off x="788044" y="331676"/>
            <a:ext cx="145416" cy="208924"/>
          </a:xfrm>
          <a:custGeom>
            <a:rect b="b" l="l" r="r" t="t"/>
            <a:pathLst>
              <a:path extrusionOk="0" h="208924" w="145416">
                <a:moveTo>
                  <a:pt x="0" y="0"/>
                </a:moveTo>
                <a:lnTo>
                  <a:pt x="0" y="208924"/>
                </a:lnTo>
                <a:lnTo>
                  <a:pt x="50928" y="208924"/>
                </a:lnTo>
                <a:lnTo>
                  <a:pt x="50928" y="121311"/>
                </a:lnTo>
                <a:lnTo>
                  <a:pt x="51234" y="111859"/>
                </a:lnTo>
                <a:lnTo>
                  <a:pt x="55921" y="98892"/>
                </a:lnTo>
                <a:lnTo>
                  <a:pt x="70641" y="91702"/>
                </a:lnTo>
                <a:lnTo>
                  <a:pt x="72377" y="91654"/>
                </a:lnTo>
                <a:lnTo>
                  <a:pt x="85470" y="96747"/>
                </a:lnTo>
                <a:lnTo>
                  <a:pt x="90961" y="109162"/>
                </a:lnTo>
                <a:lnTo>
                  <a:pt x="91807" y="119963"/>
                </a:lnTo>
                <a:lnTo>
                  <a:pt x="91807" y="208924"/>
                </a:lnTo>
                <a:lnTo>
                  <a:pt x="145416" y="208924"/>
                </a:lnTo>
                <a:lnTo>
                  <a:pt x="144130" y="194276"/>
                </a:lnTo>
                <a:lnTo>
                  <a:pt x="143487" y="182348"/>
                </a:lnTo>
                <a:lnTo>
                  <a:pt x="143406" y="107156"/>
                </a:lnTo>
                <a:lnTo>
                  <a:pt x="141314" y="91970"/>
                </a:lnTo>
                <a:lnTo>
                  <a:pt x="135406" y="79371"/>
                </a:lnTo>
                <a:lnTo>
                  <a:pt x="126235" y="69615"/>
                </a:lnTo>
                <a:lnTo>
                  <a:pt x="114355" y="62952"/>
                </a:lnTo>
                <a:lnTo>
                  <a:pt x="100319" y="59637"/>
                </a:lnTo>
                <a:lnTo>
                  <a:pt x="93817" y="59303"/>
                </a:lnTo>
                <a:lnTo>
                  <a:pt x="85107" y="59303"/>
                </a:lnTo>
                <a:lnTo>
                  <a:pt x="76397" y="60651"/>
                </a:lnTo>
                <a:lnTo>
                  <a:pt x="69697" y="64019"/>
                </a:lnTo>
                <a:lnTo>
                  <a:pt x="62997" y="67396"/>
                </a:lnTo>
                <a:lnTo>
                  <a:pt x="56288" y="72111"/>
                </a:lnTo>
                <a:lnTo>
                  <a:pt x="50928" y="78847"/>
                </a:lnTo>
                <a:lnTo>
                  <a:pt x="50928" y="0"/>
                </a:lnTo>
                <a:lnTo>
                  <a:pt x="0"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6" name="Google Shape;2326;p1"/>
          <p:cNvSpPr/>
          <p:nvPr/>
        </p:nvSpPr>
        <p:spPr>
          <a:xfrm>
            <a:off x="1507749" y="390980"/>
            <a:ext cx="54616" cy="80642"/>
          </a:xfrm>
          <a:custGeom>
            <a:rect b="b" l="l" r="r" t="t"/>
            <a:pathLst>
              <a:path extrusionOk="0" h="80642" w="54616">
                <a:moveTo>
                  <a:pt x="30141" y="0"/>
                </a:moveTo>
                <a:lnTo>
                  <a:pt x="14333" y="1053"/>
                </a:lnTo>
                <a:lnTo>
                  <a:pt x="0" y="4200"/>
                </a:lnTo>
                <a:lnTo>
                  <a:pt x="4104" y="80642"/>
                </a:lnTo>
                <a:lnTo>
                  <a:pt x="4056" y="76161"/>
                </a:lnTo>
                <a:lnTo>
                  <a:pt x="4951" y="59923"/>
                </a:lnTo>
                <a:lnTo>
                  <a:pt x="8421" y="45608"/>
                </a:lnTo>
                <a:lnTo>
                  <a:pt x="15640" y="35134"/>
                </a:lnTo>
                <a:lnTo>
                  <a:pt x="27784" y="30421"/>
                </a:lnTo>
                <a:lnTo>
                  <a:pt x="30141" y="30330"/>
                </a:lnTo>
                <a:lnTo>
                  <a:pt x="30141" y="31003"/>
                </a:lnTo>
                <a:lnTo>
                  <a:pt x="42959" y="34690"/>
                </a:lnTo>
                <a:lnTo>
                  <a:pt x="50686" y="44483"/>
                </a:lnTo>
                <a:lnTo>
                  <a:pt x="54616" y="2731"/>
                </a:lnTo>
                <a:lnTo>
                  <a:pt x="39796" y="389"/>
                </a:lnTo>
                <a:lnTo>
                  <a:pt x="30141"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7" name="Google Shape;2327;p1"/>
          <p:cNvSpPr/>
          <p:nvPr/>
        </p:nvSpPr>
        <p:spPr>
          <a:xfrm>
            <a:off x="1459546" y="393712"/>
            <a:ext cx="156065" cy="150930"/>
          </a:xfrm>
          <a:custGeom>
            <a:rect b="b" l="l" r="r" t="t"/>
            <a:pathLst>
              <a:path extrusionOk="0" h="150930" w="156065">
                <a:moveTo>
                  <a:pt x="53184" y="148162"/>
                </a:moveTo>
                <a:lnTo>
                  <a:pt x="68064" y="150508"/>
                </a:lnTo>
                <a:lnTo>
                  <a:pt x="78345" y="150930"/>
                </a:lnTo>
                <a:lnTo>
                  <a:pt x="94021" y="149892"/>
                </a:lnTo>
                <a:lnTo>
                  <a:pt x="108256" y="146780"/>
                </a:lnTo>
                <a:lnTo>
                  <a:pt x="120910" y="141592"/>
                </a:lnTo>
                <a:lnTo>
                  <a:pt x="131845" y="134330"/>
                </a:lnTo>
                <a:lnTo>
                  <a:pt x="140921" y="124992"/>
                </a:lnTo>
                <a:lnTo>
                  <a:pt x="148001" y="113579"/>
                </a:lnTo>
                <a:lnTo>
                  <a:pt x="152944" y="100090"/>
                </a:lnTo>
                <a:lnTo>
                  <a:pt x="155613" y="84526"/>
                </a:lnTo>
                <a:lnTo>
                  <a:pt x="156065" y="74103"/>
                </a:lnTo>
                <a:lnTo>
                  <a:pt x="154840" y="57468"/>
                </a:lnTo>
                <a:lnTo>
                  <a:pt x="151256" y="42817"/>
                </a:lnTo>
                <a:lnTo>
                  <a:pt x="145452" y="30169"/>
                </a:lnTo>
                <a:lnTo>
                  <a:pt x="137568" y="19545"/>
                </a:lnTo>
                <a:lnTo>
                  <a:pt x="127742" y="10962"/>
                </a:lnTo>
                <a:lnTo>
                  <a:pt x="116113" y="4441"/>
                </a:lnTo>
                <a:lnTo>
                  <a:pt x="102819" y="0"/>
                </a:lnTo>
                <a:lnTo>
                  <a:pt x="98890" y="41751"/>
                </a:lnTo>
                <a:lnTo>
                  <a:pt x="102708" y="55749"/>
                </a:lnTo>
                <a:lnTo>
                  <a:pt x="103800" y="72050"/>
                </a:lnTo>
                <a:lnTo>
                  <a:pt x="102869" y="90995"/>
                </a:lnTo>
                <a:lnTo>
                  <a:pt x="99450" y="105508"/>
                </a:lnTo>
                <a:lnTo>
                  <a:pt x="92626" y="115733"/>
                </a:lnTo>
                <a:lnTo>
                  <a:pt x="81479" y="120431"/>
                </a:lnTo>
                <a:lnTo>
                  <a:pt x="78345" y="120600"/>
                </a:lnTo>
                <a:lnTo>
                  <a:pt x="65828" y="117323"/>
                </a:lnTo>
                <a:lnTo>
                  <a:pt x="57952" y="108305"/>
                </a:lnTo>
                <a:lnTo>
                  <a:pt x="53763" y="94762"/>
                </a:lnTo>
                <a:lnTo>
                  <a:pt x="52308" y="77911"/>
                </a:lnTo>
                <a:lnTo>
                  <a:pt x="48203" y="1468"/>
                </a:lnTo>
                <a:lnTo>
                  <a:pt x="35474" y="6690"/>
                </a:lnTo>
                <a:lnTo>
                  <a:pt x="24482" y="13968"/>
                </a:lnTo>
                <a:lnTo>
                  <a:pt x="15357" y="23283"/>
                </a:lnTo>
                <a:lnTo>
                  <a:pt x="8231" y="34617"/>
                </a:lnTo>
                <a:lnTo>
                  <a:pt x="3236" y="47949"/>
                </a:lnTo>
                <a:lnTo>
                  <a:pt x="502" y="63263"/>
                </a:lnTo>
                <a:lnTo>
                  <a:pt x="0" y="74103"/>
                </a:lnTo>
                <a:lnTo>
                  <a:pt x="1216" y="90859"/>
                </a:lnTo>
                <a:lnTo>
                  <a:pt x="4779" y="105556"/>
                </a:lnTo>
                <a:lnTo>
                  <a:pt x="10556" y="118194"/>
                </a:lnTo>
                <a:lnTo>
                  <a:pt x="18416" y="128773"/>
                </a:lnTo>
                <a:lnTo>
                  <a:pt x="28229" y="137294"/>
                </a:lnTo>
                <a:lnTo>
                  <a:pt x="39861" y="143757"/>
                </a:lnTo>
                <a:lnTo>
                  <a:pt x="53184" y="14816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8" name="Google Shape;2328;p1"/>
          <p:cNvSpPr/>
          <p:nvPr/>
        </p:nvSpPr>
        <p:spPr>
          <a:xfrm>
            <a:off x="1211565" y="390980"/>
            <a:ext cx="237885" cy="149620"/>
          </a:xfrm>
          <a:custGeom>
            <a:rect b="b" l="l" r="r" t="t"/>
            <a:pathLst>
              <a:path extrusionOk="0" h="149620" w="237885">
                <a:moveTo>
                  <a:pt x="139980" y="23057"/>
                </a:moveTo>
                <a:lnTo>
                  <a:pt x="138011" y="26288"/>
                </a:lnTo>
                <a:lnTo>
                  <a:pt x="130936" y="14712"/>
                </a:lnTo>
                <a:lnTo>
                  <a:pt x="120251" y="6761"/>
                </a:lnTo>
                <a:lnTo>
                  <a:pt x="107467" y="2361"/>
                </a:lnTo>
                <a:lnTo>
                  <a:pt x="97167" y="1347"/>
                </a:lnTo>
                <a:lnTo>
                  <a:pt x="83372" y="2479"/>
                </a:lnTo>
                <a:lnTo>
                  <a:pt x="70997" y="6245"/>
                </a:lnTo>
                <a:lnTo>
                  <a:pt x="60321" y="13195"/>
                </a:lnTo>
                <a:lnTo>
                  <a:pt x="51618" y="23881"/>
                </a:lnTo>
                <a:lnTo>
                  <a:pt x="50258" y="26288"/>
                </a:lnTo>
                <a:lnTo>
                  <a:pt x="49588" y="4041"/>
                </a:lnTo>
                <a:lnTo>
                  <a:pt x="0" y="4041"/>
                </a:lnTo>
                <a:lnTo>
                  <a:pt x="0" y="149620"/>
                </a:lnTo>
                <a:lnTo>
                  <a:pt x="50928" y="149620"/>
                </a:lnTo>
                <a:lnTo>
                  <a:pt x="50928" y="62007"/>
                </a:lnTo>
                <a:lnTo>
                  <a:pt x="51234" y="52556"/>
                </a:lnTo>
                <a:lnTo>
                  <a:pt x="55921" y="39589"/>
                </a:lnTo>
                <a:lnTo>
                  <a:pt x="70641" y="32398"/>
                </a:lnTo>
                <a:lnTo>
                  <a:pt x="72377" y="32350"/>
                </a:lnTo>
                <a:lnTo>
                  <a:pt x="85576" y="37339"/>
                </a:lnTo>
                <a:lnTo>
                  <a:pt x="91453" y="49535"/>
                </a:lnTo>
                <a:lnTo>
                  <a:pt x="92477" y="60660"/>
                </a:lnTo>
                <a:lnTo>
                  <a:pt x="92477" y="149620"/>
                </a:lnTo>
                <a:lnTo>
                  <a:pt x="143371" y="149620"/>
                </a:lnTo>
                <a:lnTo>
                  <a:pt x="143371" y="62007"/>
                </a:lnTo>
                <a:lnTo>
                  <a:pt x="143688" y="52535"/>
                </a:lnTo>
                <a:lnTo>
                  <a:pt x="148409" y="39550"/>
                </a:lnTo>
                <a:lnTo>
                  <a:pt x="163184" y="32392"/>
                </a:lnTo>
                <a:lnTo>
                  <a:pt x="164811" y="32350"/>
                </a:lnTo>
                <a:lnTo>
                  <a:pt x="177911" y="37437"/>
                </a:lnTo>
                <a:lnTo>
                  <a:pt x="183428" y="49836"/>
                </a:lnTo>
                <a:lnTo>
                  <a:pt x="184285" y="60660"/>
                </a:lnTo>
                <a:lnTo>
                  <a:pt x="184285" y="149620"/>
                </a:lnTo>
                <a:lnTo>
                  <a:pt x="237885" y="149620"/>
                </a:lnTo>
                <a:lnTo>
                  <a:pt x="236365" y="134799"/>
                </a:lnTo>
                <a:lnTo>
                  <a:pt x="235357" y="122818"/>
                </a:lnTo>
                <a:lnTo>
                  <a:pt x="235205" y="117943"/>
                </a:lnTo>
                <a:lnTo>
                  <a:pt x="235205" y="47852"/>
                </a:lnTo>
                <a:lnTo>
                  <a:pt x="233113" y="32664"/>
                </a:lnTo>
                <a:lnTo>
                  <a:pt x="227204" y="20065"/>
                </a:lnTo>
                <a:lnTo>
                  <a:pt x="218033" y="10308"/>
                </a:lnTo>
                <a:lnTo>
                  <a:pt x="206153" y="3646"/>
                </a:lnTo>
                <a:lnTo>
                  <a:pt x="192118" y="332"/>
                </a:lnTo>
                <a:lnTo>
                  <a:pt x="185625" y="0"/>
                </a:lnTo>
                <a:lnTo>
                  <a:pt x="171953" y="1795"/>
                </a:lnTo>
                <a:lnTo>
                  <a:pt x="159443" y="6237"/>
                </a:lnTo>
                <a:lnTo>
                  <a:pt x="148612" y="13325"/>
                </a:lnTo>
                <a:lnTo>
                  <a:pt x="139980" y="2305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29" name="Google Shape;2329;p1"/>
          <p:cNvSpPr/>
          <p:nvPr/>
        </p:nvSpPr>
        <p:spPr>
          <a:xfrm>
            <a:off x="1655186" y="331676"/>
            <a:ext cx="762639" cy="212965"/>
          </a:xfrm>
          <a:custGeom>
            <a:rect b="b" l="l" r="r" t="t"/>
            <a:pathLst>
              <a:path extrusionOk="0" h="212965" w="762639">
                <a:moveTo>
                  <a:pt x="558184" y="168576"/>
                </a:moveTo>
                <a:lnTo>
                  <a:pt x="555590" y="154206"/>
                </a:lnTo>
                <a:lnTo>
                  <a:pt x="555564" y="146243"/>
                </a:lnTo>
                <a:lnTo>
                  <a:pt x="652669" y="146243"/>
                </a:lnTo>
                <a:lnTo>
                  <a:pt x="652253" y="129436"/>
                </a:lnTo>
                <a:lnTo>
                  <a:pt x="650393" y="114106"/>
                </a:lnTo>
                <a:lnTo>
                  <a:pt x="646885" y="100386"/>
                </a:lnTo>
                <a:lnTo>
                  <a:pt x="641528" y="88409"/>
                </a:lnTo>
                <a:lnTo>
                  <a:pt x="634118" y="78307"/>
                </a:lnTo>
                <a:lnTo>
                  <a:pt x="624452" y="70212"/>
                </a:lnTo>
                <a:lnTo>
                  <a:pt x="612328" y="64259"/>
                </a:lnTo>
                <a:lnTo>
                  <a:pt x="597542" y="60578"/>
                </a:lnTo>
                <a:lnTo>
                  <a:pt x="579892" y="59303"/>
                </a:lnTo>
                <a:lnTo>
                  <a:pt x="588349" y="86265"/>
                </a:lnTo>
                <a:lnTo>
                  <a:pt x="594424" y="90307"/>
                </a:lnTo>
                <a:lnTo>
                  <a:pt x="597729" y="96369"/>
                </a:lnTo>
                <a:lnTo>
                  <a:pt x="601749" y="102441"/>
                </a:lnTo>
                <a:lnTo>
                  <a:pt x="603804" y="110524"/>
                </a:lnTo>
                <a:lnTo>
                  <a:pt x="603804" y="118616"/>
                </a:lnTo>
                <a:lnTo>
                  <a:pt x="556189" y="118616"/>
                </a:lnTo>
                <a:lnTo>
                  <a:pt x="553158" y="209866"/>
                </a:lnTo>
                <a:lnTo>
                  <a:pt x="569078" y="212419"/>
                </a:lnTo>
                <a:lnTo>
                  <a:pt x="582364" y="212965"/>
                </a:lnTo>
                <a:lnTo>
                  <a:pt x="596165" y="212059"/>
                </a:lnTo>
                <a:lnTo>
                  <a:pt x="608890" y="209341"/>
                </a:lnTo>
                <a:lnTo>
                  <a:pt x="620388" y="204810"/>
                </a:lnTo>
                <a:lnTo>
                  <a:pt x="627209" y="200840"/>
                </a:lnTo>
                <a:lnTo>
                  <a:pt x="636934" y="193020"/>
                </a:lnTo>
                <a:lnTo>
                  <a:pt x="644700" y="182872"/>
                </a:lnTo>
                <a:lnTo>
                  <a:pt x="649787" y="170477"/>
                </a:lnTo>
                <a:lnTo>
                  <a:pt x="651329" y="161071"/>
                </a:lnTo>
                <a:lnTo>
                  <a:pt x="603089" y="161071"/>
                </a:lnTo>
                <a:lnTo>
                  <a:pt x="598522" y="174370"/>
                </a:lnTo>
                <a:lnTo>
                  <a:pt x="587933" y="182022"/>
                </a:lnTo>
                <a:lnTo>
                  <a:pt x="578969" y="183318"/>
                </a:lnTo>
                <a:lnTo>
                  <a:pt x="565454" y="179181"/>
                </a:lnTo>
                <a:lnTo>
                  <a:pt x="558184" y="168576"/>
                </a:lnTo>
                <a:close/>
              </a:path>
              <a:path extrusionOk="0" h="212965" w="762639">
                <a:moveTo>
                  <a:pt x="350454" y="0"/>
                </a:moveTo>
                <a:lnTo>
                  <a:pt x="350454" y="208924"/>
                </a:lnTo>
                <a:lnTo>
                  <a:pt x="401374" y="208924"/>
                </a:lnTo>
                <a:lnTo>
                  <a:pt x="401374" y="121311"/>
                </a:lnTo>
                <a:lnTo>
                  <a:pt x="401692" y="111839"/>
                </a:lnTo>
                <a:lnTo>
                  <a:pt x="406413" y="98854"/>
                </a:lnTo>
                <a:lnTo>
                  <a:pt x="421188" y="91696"/>
                </a:lnTo>
                <a:lnTo>
                  <a:pt x="422814" y="91654"/>
                </a:lnTo>
                <a:lnTo>
                  <a:pt x="435915" y="96740"/>
                </a:lnTo>
                <a:lnTo>
                  <a:pt x="441432" y="109140"/>
                </a:lnTo>
                <a:lnTo>
                  <a:pt x="442289" y="119963"/>
                </a:lnTo>
                <a:lnTo>
                  <a:pt x="442289" y="208924"/>
                </a:lnTo>
                <a:lnTo>
                  <a:pt x="495889" y="208924"/>
                </a:lnTo>
                <a:lnTo>
                  <a:pt x="494618" y="194275"/>
                </a:lnTo>
                <a:lnTo>
                  <a:pt x="493999" y="182346"/>
                </a:lnTo>
                <a:lnTo>
                  <a:pt x="493924" y="107156"/>
                </a:lnTo>
                <a:lnTo>
                  <a:pt x="491834" y="91981"/>
                </a:lnTo>
                <a:lnTo>
                  <a:pt x="485932" y="79390"/>
                </a:lnTo>
                <a:lnTo>
                  <a:pt x="476766" y="69635"/>
                </a:lnTo>
                <a:lnTo>
                  <a:pt x="464884" y="62969"/>
                </a:lnTo>
                <a:lnTo>
                  <a:pt x="450836" y="59643"/>
                </a:lnTo>
                <a:lnTo>
                  <a:pt x="444255" y="59303"/>
                </a:lnTo>
                <a:lnTo>
                  <a:pt x="435589" y="59303"/>
                </a:lnTo>
                <a:lnTo>
                  <a:pt x="427549" y="60651"/>
                </a:lnTo>
                <a:lnTo>
                  <a:pt x="420134" y="64019"/>
                </a:lnTo>
                <a:lnTo>
                  <a:pt x="413434" y="67396"/>
                </a:lnTo>
                <a:lnTo>
                  <a:pt x="406734" y="72111"/>
                </a:lnTo>
                <a:lnTo>
                  <a:pt x="401374" y="78847"/>
                </a:lnTo>
                <a:lnTo>
                  <a:pt x="401374" y="0"/>
                </a:lnTo>
                <a:lnTo>
                  <a:pt x="350454" y="0"/>
                </a:lnTo>
                <a:close/>
              </a:path>
              <a:path extrusionOk="0" h="212965" w="762639">
                <a:moveTo>
                  <a:pt x="209516" y="118392"/>
                </a:moveTo>
                <a:lnTo>
                  <a:pt x="216117" y="128869"/>
                </a:lnTo>
                <a:lnTo>
                  <a:pt x="225793" y="136590"/>
                </a:lnTo>
                <a:lnTo>
                  <a:pt x="237460" y="142252"/>
                </a:lnTo>
                <a:lnTo>
                  <a:pt x="250032" y="146554"/>
                </a:lnTo>
                <a:lnTo>
                  <a:pt x="262426" y="150192"/>
                </a:lnTo>
                <a:lnTo>
                  <a:pt x="273557" y="153865"/>
                </a:lnTo>
                <a:lnTo>
                  <a:pt x="282340" y="158269"/>
                </a:lnTo>
                <a:lnTo>
                  <a:pt x="287690" y="164103"/>
                </a:lnTo>
                <a:lnTo>
                  <a:pt x="288814" y="169163"/>
                </a:lnTo>
                <a:lnTo>
                  <a:pt x="288814" y="178594"/>
                </a:lnTo>
                <a:lnTo>
                  <a:pt x="281489" y="183318"/>
                </a:lnTo>
                <a:lnTo>
                  <a:pt x="265409" y="183318"/>
                </a:lnTo>
                <a:lnTo>
                  <a:pt x="260674" y="179941"/>
                </a:lnTo>
                <a:lnTo>
                  <a:pt x="257994" y="175899"/>
                </a:lnTo>
                <a:lnTo>
                  <a:pt x="254689" y="172531"/>
                </a:lnTo>
                <a:lnTo>
                  <a:pt x="253974" y="167142"/>
                </a:lnTo>
                <a:lnTo>
                  <a:pt x="254689" y="161745"/>
                </a:lnTo>
                <a:lnTo>
                  <a:pt x="205734" y="161745"/>
                </a:lnTo>
                <a:lnTo>
                  <a:pt x="207481" y="179045"/>
                </a:lnTo>
                <a:lnTo>
                  <a:pt x="212984" y="192048"/>
                </a:lnTo>
                <a:lnTo>
                  <a:pt x="221678" y="201334"/>
                </a:lnTo>
                <a:lnTo>
                  <a:pt x="232998" y="207484"/>
                </a:lnTo>
                <a:lnTo>
                  <a:pt x="246378" y="211077"/>
                </a:lnTo>
                <a:lnTo>
                  <a:pt x="261253" y="212696"/>
                </a:lnTo>
                <a:lnTo>
                  <a:pt x="272109" y="212965"/>
                </a:lnTo>
                <a:lnTo>
                  <a:pt x="287677" y="212026"/>
                </a:lnTo>
                <a:lnTo>
                  <a:pt x="302329" y="209040"/>
                </a:lnTo>
                <a:lnTo>
                  <a:pt x="315350" y="203757"/>
                </a:lnTo>
                <a:lnTo>
                  <a:pt x="326022" y="195926"/>
                </a:lnTo>
                <a:lnTo>
                  <a:pt x="333630" y="185294"/>
                </a:lnTo>
                <a:lnTo>
                  <a:pt x="337456" y="171612"/>
                </a:lnTo>
                <a:lnTo>
                  <a:pt x="337769" y="165786"/>
                </a:lnTo>
                <a:lnTo>
                  <a:pt x="335452" y="150207"/>
                </a:lnTo>
                <a:lnTo>
                  <a:pt x="329072" y="138786"/>
                </a:lnTo>
                <a:lnTo>
                  <a:pt x="319482" y="130737"/>
                </a:lnTo>
                <a:lnTo>
                  <a:pt x="309629" y="126026"/>
                </a:lnTo>
                <a:lnTo>
                  <a:pt x="290891" y="120253"/>
                </a:lnTo>
                <a:lnTo>
                  <a:pt x="275163" y="116044"/>
                </a:lnTo>
                <a:lnTo>
                  <a:pt x="263416" y="112144"/>
                </a:lnTo>
                <a:lnTo>
                  <a:pt x="256619" y="107301"/>
                </a:lnTo>
                <a:lnTo>
                  <a:pt x="255314" y="103114"/>
                </a:lnTo>
                <a:lnTo>
                  <a:pt x="255314" y="94349"/>
                </a:lnTo>
                <a:lnTo>
                  <a:pt x="260674" y="89633"/>
                </a:lnTo>
                <a:lnTo>
                  <a:pt x="275414" y="89633"/>
                </a:lnTo>
                <a:lnTo>
                  <a:pt x="279434" y="90981"/>
                </a:lnTo>
                <a:lnTo>
                  <a:pt x="282829" y="93675"/>
                </a:lnTo>
                <a:lnTo>
                  <a:pt x="285509" y="97043"/>
                </a:lnTo>
                <a:lnTo>
                  <a:pt x="286134" y="101767"/>
                </a:lnTo>
                <a:lnTo>
                  <a:pt x="286134" y="107830"/>
                </a:lnTo>
                <a:lnTo>
                  <a:pt x="335089" y="107830"/>
                </a:lnTo>
                <a:lnTo>
                  <a:pt x="332408" y="91703"/>
                </a:lnTo>
                <a:lnTo>
                  <a:pt x="326042" y="79368"/>
                </a:lnTo>
                <a:lnTo>
                  <a:pt x="316609" y="70397"/>
                </a:lnTo>
                <a:lnTo>
                  <a:pt x="304726" y="64363"/>
                </a:lnTo>
                <a:lnTo>
                  <a:pt x="291011" y="60838"/>
                </a:lnTo>
                <a:lnTo>
                  <a:pt x="276079" y="59396"/>
                </a:lnTo>
                <a:lnTo>
                  <a:pt x="270769" y="59303"/>
                </a:lnTo>
                <a:lnTo>
                  <a:pt x="256848" y="60170"/>
                </a:lnTo>
                <a:lnTo>
                  <a:pt x="242709" y="63024"/>
                </a:lnTo>
                <a:lnTo>
                  <a:pt x="229511" y="68249"/>
                </a:lnTo>
                <a:lnTo>
                  <a:pt x="218411" y="76228"/>
                </a:lnTo>
                <a:lnTo>
                  <a:pt x="210566" y="87342"/>
                </a:lnTo>
                <a:lnTo>
                  <a:pt x="207137" y="101975"/>
                </a:lnTo>
                <a:lnTo>
                  <a:pt x="207074" y="104462"/>
                </a:lnTo>
                <a:lnTo>
                  <a:pt x="209516" y="118392"/>
                </a:lnTo>
                <a:close/>
              </a:path>
              <a:path extrusionOk="0" h="212965" w="762639">
                <a:moveTo>
                  <a:pt x="154100" y="0"/>
                </a:moveTo>
                <a:lnTo>
                  <a:pt x="142040" y="38413"/>
                </a:lnTo>
                <a:lnTo>
                  <a:pt x="192334" y="38413"/>
                </a:lnTo>
                <a:lnTo>
                  <a:pt x="205020" y="0"/>
                </a:lnTo>
                <a:lnTo>
                  <a:pt x="154100" y="0"/>
                </a:lnTo>
                <a:close/>
              </a:path>
              <a:path extrusionOk="0" h="212965" w="762639">
                <a:moveTo>
                  <a:pt x="53600" y="38413"/>
                </a:moveTo>
                <a:lnTo>
                  <a:pt x="125334" y="38413"/>
                </a:lnTo>
                <a:lnTo>
                  <a:pt x="137394" y="0"/>
                </a:lnTo>
                <a:lnTo>
                  <a:pt x="0" y="0"/>
                </a:lnTo>
                <a:lnTo>
                  <a:pt x="0" y="208924"/>
                </a:lnTo>
                <a:lnTo>
                  <a:pt x="53600" y="208924"/>
                </a:lnTo>
                <a:lnTo>
                  <a:pt x="53600" y="126699"/>
                </a:lnTo>
                <a:lnTo>
                  <a:pt x="97820" y="126699"/>
                </a:lnTo>
                <a:lnTo>
                  <a:pt x="109880" y="88286"/>
                </a:lnTo>
                <a:lnTo>
                  <a:pt x="53600" y="88286"/>
                </a:lnTo>
                <a:lnTo>
                  <a:pt x="53600" y="38413"/>
                </a:lnTo>
                <a:close/>
              </a:path>
              <a:path extrusionOk="0" h="212965" w="762639">
                <a:moveTo>
                  <a:pt x="141414" y="63345"/>
                </a:moveTo>
                <a:lnTo>
                  <a:pt x="141414" y="208924"/>
                </a:lnTo>
                <a:lnTo>
                  <a:pt x="192334" y="208924"/>
                </a:lnTo>
                <a:lnTo>
                  <a:pt x="192334" y="63345"/>
                </a:lnTo>
                <a:lnTo>
                  <a:pt x="141414" y="63345"/>
                </a:lnTo>
                <a:close/>
              </a:path>
              <a:path extrusionOk="0" h="212965" w="762639">
                <a:moveTo>
                  <a:pt x="762639" y="59303"/>
                </a:moveTo>
                <a:lnTo>
                  <a:pt x="748113" y="60583"/>
                </a:lnTo>
                <a:lnTo>
                  <a:pt x="735548" y="64787"/>
                </a:lnTo>
                <a:lnTo>
                  <a:pt x="725385" y="72463"/>
                </a:lnTo>
                <a:lnTo>
                  <a:pt x="718068" y="84159"/>
                </a:lnTo>
                <a:lnTo>
                  <a:pt x="716364" y="88960"/>
                </a:lnTo>
                <a:lnTo>
                  <a:pt x="715739" y="63345"/>
                </a:lnTo>
                <a:lnTo>
                  <a:pt x="664104" y="63345"/>
                </a:lnTo>
                <a:lnTo>
                  <a:pt x="665052" y="76545"/>
                </a:lnTo>
                <a:lnTo>
                  <a:pt x="665397" y="90029"/>
                </a:lnTo>
                <a:lnTo>
                  <a:pt x="665444" y="208924"/>
                </a:lnTo>
                <a:lnTo>
                  <a:pt x="716364" y="208924"/>
                </a:lnTo>
                <a:lnTo>
                  <a:pt x="716364" y="145569"/>
                </a:lnTo>
                <a:lnTo>
                  <a:pt x="717721" y="129939"/>
                </a:lnTo>
                <a:lnTo>
                  <a:pt x="722453" y="117277"/>
                </a:lnTo>
                <a:lnTo>
                  <a:pt x="731550" y="108387"/>
                </a:lnTo>
                <a:lnTo>
                  <a:pt x="746004" y="104072"/>
                </a:lnTo>
                <a:lnTo>
                  <a:pt x="751919" y="103788"/>
                </a:lnTo>
                <a:lnTo>
                  <a:pt x="762639" y="103788"/>
                </a:lnTo>
                <a:lnTo>
                  <a:pt x="762639" y="59303"/>
                </a:lnTo>
                <a:close/>
              </a:path>
              <a:path extrusionOk="0" h="212965" w="762639">
                <a:moveTo>
                  <a:pt x="506628" y="130109"/>
                </a:moveTo>
                <a:lnTo>
                  <a:pt x="507403" y="149747"/>
                </a:lnTo>
                <a:lnTo>
                  <a:pt x="509887" y="165193"/>
                </a:lnTo>
                <a:lnTo>
                  <a:pt x="514220" y="178443"/>
                </a:lnTo>
                <a:lnTo>
                  <a:pt x="520557" y="189518"/>
                </a:lnTo>
                <a:lnTo>
                  <a:pt x="529054" y="198434"/>
                </a:lnTo>
                <a:lnTo>
                  <a:pt x="539870" y="205211"/>
                </a:lnTo>
                <a:lnTo>
                  <a:pt x="553158" y="209866"/>
                </a:lnTo>
                <a:lnTo>
                  <a:pt x="556189" y="118616"/>
                </a:lnTo>
                <a:lnTo>
                  <a:pt x="558515" y="104298"/>
                </a:lnTo>
                <a:lnTo>
                  <a:pt x="564644" y="92701"/>
                </a:lnTo>
                <a:lnTo>
                  <a:pt x="577135" y="86548"/>
                </a:lnTo>
                <a:lnTo>
                  <a:pt x="579684" y="86265"/>
                </a:lnTo>
                <a:lnTo>
                  <a:pt x="588349" y="86265"/>
                </a:lnTo>
                <a:lnTo>
                  <a:pt x="579892" y="59303"/>
                </a:lnTo>
                <a:lnTo>
                  <a:pt x="563692" y="60568"/>
                </a:lnTo>
                <a:lnTo>
                  <a:pt x="549448" y="64273"/>
                </a:lnTo>
                <a:lnTo>
                  <a:pt x="537058" y="70281"/>
                </a:lnTo>
                <a:lnTo>
                  <a:pt x="526628" y="78456"/>
                </a:lnTo>
                <a:lnTo>
                  <a:pt x="518264" y="88662"/>
                </a:lnTo>
                <a:lnTo>
                  <a:pt x="512072" y="100764"/>
                </a:lnTo>
                <a:lnTo>
                  <a:pt x="508157" y="114625"/>
                </a:lnTo>
                <a:lnTo>
                  <a:pt x="506628" y="13010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0" name="Google Shape;2330;p1"/>
          <p:cNvSpPr/>
          <p:nvPr/>
        </p:nvSpPr>
        <p:spPr>
          <a:xfrm>
            <a:off x="654017" y="599913"/>
            <a:ext cx="1724232" cy="123331"/>
          </a:xfrm>
          <a:custGeom>
            <a:rect b="b" l="l" r="r" t="t"/>
            <a:pathLst>
              <a:path extrusionOk="0" h="123331" w="1724232">
                <a:moveTo>
                  <a:pt x="416820" y="2020"/>
                </a:moveTo>
                <a:lnTo>
                  <a:pt x="416820" y="120637"/>
                </a:lnTo>
                <a:lnTo>
                  <a:pt x="435589" y="120637"/>
                </a:lnTo>
                <a:lnTo>
                  <a:pt x="435589" y="2020"/>
                </a:lnTo>
                <a:lnTo>
                  <a:pt x="416820" y="2020"/>
                </a:lnTo>
                <a:close/>
              </a:path>
              <a:path extrusionOk="0" h="123331" w="1724232">
                <a:moveTo>
                  <a:pt x="223824" y="63345"/>
                </a:moveTo>
                <a:lnTo>
                  <a:pt x="225155" y="50030"/>
                </a:lnTo>
                <a:lnTo>
                  <a:pt x="229333" y="38129"/>
                </a:lnTo>
                <a:lnTo>
                  <a:pt x="235884" y="28300"/>
                </a:lnTo>
                <a:lnTo>
                  <a:pt x="247872" y="19527"/>
                </a:lnTo>
                <a:lnTo>
                  <a:pt x="260197" y="15427"/>
                </a:lnTo>
                <a:lnTo>
                  <a:pt x="273413" y="14145"/>
                </a:lnTo>
                <a:lnTo>
                  <a:pt x="275857" y="14206"/>
                </a:lnTo>
                <a:lnTo>
                  <a:pt x="288496" y="16429"/>
                </a:lnTo>
                <a:lnTo>
                  <a:pt x="300222" y="21564"/>
                </a:lnTo>
                <a:lnTo>
                  <a:pt x="310272" y="10104"/>
                </a:lnTo>
                <a:lnTo>
                  <a:pt x="309712" y="9748"/>
                </a:lnTo>
                <a:lnTo>
                  <a:pt x="298869" y="4614"/>
                </a:lnTo>
                <a:lnTo>
                  <a:pt x="286077" y="1224"/>
                </a:lnTo>
                <a:lnTo>
                  <a:pt x="272743" y="0"/>
                </a:lnTo>
                <a:lnTo>
                  <a:pt x="267087" y="186"/>
                </a:lnTo>
                <a:lnTo>
                  <a:pt x="252678" y="2420"/>
                </a:lnTo>
                <a:lnTo>
                  <a:pt x="239307" y="7087"/>
                </a:lnTo>
                <a:lnTo>
                  <a:pt x="227403" y="14064"/>
                </a:lnTo>
                <a:lnTo>
                  <a:pt x="217395" y="23232"/>
                </a:lnTo>
                <a:lnTo>
                  <a:pt x="209715" y="34469"/>
                </a:lnTo>
                <a:lnTo>
                  <a:pt x="204791" y="47656"/>
                </a:lnTo>
                <a:lnTo>
                  <a:pt x="203054" y="62671"/>
                </a:lnTo>
                <a:lnTo>
                  <a:pt x="203122" y="65839"/>
                </a:lnTo>
                <a:lnTo>
                  <a:pt x="205422" y="80459"/>
                </a:lnTo>
                <a:lnTo>
                  <a:pt x="210759" y="93038"/>
                </a:lnTo>
                <a:lnTo>
                  <a:pt x="218821" y="103499"/>
                </a:lnTo>
                <a:lnTo>
                  <a:pt x="229295" y="111768"/>
                </a:lnTo>
                <a:lnTo>
                  <a:pt x="241870" y="117767"/>
                </a:lnTo>
                <a:lnTo>
                  <a:pt x="256234" y="121423"/>
                </a:lnTo>
                <a:lnTo>
                  <a:pt x="272073" y="122658"/>
                </a:lnTo>
                <a:lnTo>
                  <a:pt x="276655" y="122523"/>
                </a:lnTo>
                <a:lnTo>
                  <a:pt x="290384" y="120617"/>
                </a:lnTo>
                <a:lnTo>
                  <a:pt x="302883" y="116884"/>
                </a:lnTo>
                <a:lnTo>
                  <a:pt x="312952" y="111871"/>
                </a:lnTo>
                <a:lnTo>
                  <a:pt x="304242" y="100420"/>
                </a:lnTo>
                <a:lnTo>
                  <a:pt x="299039" y="103027"/>
                </a:lnTo>
                <a:lnTo>
                  <a:pt x="286959" y="107417"/>
                </a:lnTo>
                <a:lnTo>
                  <a:pt x="274083" y="109177"/>
                </a:lnTo>
                <a:lnTo>
                  <a:pt x="260780" y="108169"/>
                </a:lnTo>
                <a:lnTo>
                  <a:pt x="248217" y="104602"/>
                </a:lnTo>
                <a:lnTo>
                  <a:pt x="237894" y="97717"/>
                </a:lnTo>
                <a:lnTo>
                  <a:pt x="230702" y="89017"/>
                </a:lnTo>
                <a:lnTo>
                  <a:pt x="225624" y="77818"/>
                </a:lnTo>
                <a:lnTo>
                  <a:pt x="223824" y="63345"/>
                </a:lnTo>
                <a:close/>
              </a:path>
              <a:path extrusionOk="0" h="123331" w="1724232">
                <a:moveTo>
                  <a:pt x="576307" y="105809"/>
                </a:moveTo>
                <a:lnTo>
                  <a:pt x="576307" y="66048"/>
                </a:lnTo>
                <a:lnTo>
                  <a:pt x="631935" y="66048"/>
                </a:lnTo>
                <a:lnTo>
                  <a:pt x="631935" y="51894"/>
                </a:lnTo>
                <a:lnTo>
                  <a:pt x="576307" y="51894"/>
                </a:lnTo>
                <a:lnTo>
                  <a:pt x="576307" y="16175"/>
                </a:lnTo>
                <a:lnTo>
                  <a:pt x="641985" y="16175"/>
                </a:lnTo>
                <a:lnTo>
                  <a:pt x="643995" y="2020"/>
                </a:lnTo>
                <a:lnTo>
                  <a:pt x="557547" y="2020"/>
                </a:lnTo>
                <a:lnTo>
                  <a:pt x="557547" y="120637"/>
                </a:lnTo>
                <a:lnTo>
                  <a:pt x="646675" y="120637"/>
                </a:lnTo>
                <a:lnTo>
                  <a:pt x="646675" y="105809"/>
                </a:lnTo>
                <a:lnTo>
                  <a:pt x="576307" y="105809"/>
                </a:lnTo>
                <a:close/>
              </a:path>
              <a:path extrusionOk="0" h="123331" w="1724232">
                <a:moveTo>
                  <a:pt x="1317497" y="16175"/>
                </a:moveTo>
                <a:lnTo>
                  <a:pt x="1382443" y="16175"/>
                </a:lnTo>
                <a:lnTo>
                  <a:pt x="1385123" y="2020"/>
                </a:lnTo>
                <a:lnTo>
                  <a:pt x="1298737" y="2020"/>
                </a:lnTo>
                <a:lnTo>
                  <a:pt x="1298737" y="120637"/>
                </a:lnTo>
                <a:lnTo>
                  <a:pt x="1317497" y="120637"/>
                </a:lnTo>
                <a:lnTo>
                  <a:pt x="1317497" y="65375"/>
                </a:lnTo>
                <a:lnTo>
                  <a:pt x="1372437" y="65375"/>
                </a:lnTo>
                <a:lnTo>
                  <a:pt x="1372437" y="51220"/>
                </a:lnTo>
                <a:lnTo>
                  <a:pt x="1317497" y="51220"/>
                </a:lnTo>
                <a:lnTo>
                  <a:pt x="1317497" y="16175"/>
                </a:lnTo>
                <a:close/>
              </a:path>
              <a:path extrusionOk="0" h="123331" w="1724232">
                <a:moveTo>
                  <a:pt x="1158663" y="2020"/>
                </a:moveTo>
                <a:lnTo>
                  <a:pt x="1158663" y="120637"/>
                </a:lnTo>
                <a:lnTo>
                  <a:pt x="1177423" y="120637"/>
                </a:lnTo>
                <a:lnTo>
                  <a:pt x="1177423" y="2020"/>
                </a:lnTo>
                <a:lnTo>
                  <a:pt x="1158663" y="2020"/>
                </a:lnTo>
                <a:close/>
              </a:path>
              <a:path extrusionOk="0" h="123331" w="1724232">
                <a:moveTo>
                  <a:pt x="765626" y="23373"/>
                </a:moveTo>
                <a:lnTo>
                  <a:pt x="770799" y="31296"/>
                </a:lnTo>
                <a:lnTo>
                  <a:pt x="779687" y="44557"/>
                </a:lnTo>
                <a:lnTo>
                  <a:pt x="788733" y="57283"/>
                </a:lnTo>
                <a:lnTo>
                  <a:pt x="835633" y="120637"/>
                </a:lnTo>
                <a:lnTo>
                  <a:pt x="855733" y="120637"/>
                </a:lnTo>
                <a:lnTo>
                  <a:pt x="855733" y="2020"/>
                </a:lnTo>
                <a:lnTo>
                  <a:pt x="836973" y="2020"/>
                </a:lnTo>
                <a:lnTo>
                  <a:pt x="837688" y="61998"/>
                </a:lnTo>
                <a:lnTo>
                  <a:pt x="838324" y="77674"/>
                </a:lnTo>
                <a:lnTo>
                  <a:pt x="839643" y="92621"/>
                </a:lnTo>
                <a:lnTo>
                  <a:pt x="840368" y="99073"/>
                </a:lnTo>
                <a:lnTo>
                  <a:pt x="836320" y="92946"/>
                </a:lnTo>
                <a:lnTo>
                  <a:pt x="827847" y="80390"/>
                </a:lnTo>
                <a:lnTo>
                  <a:pt x="818213" y="66722"/>
                </a:lnTo>
                <a:lnTo>
                  <a:pt x="771313" y="2020"/>
                </a:lnTo>
                <a:lnTo>
                  <a:pt x="748533" y="2020"/>
                </a:lnTo>
                <a:lnTo>
                  <a:pt x="748533" y="120637"/>
                </a:lnTo>
                <a:lnTo>
                  <a:pt x="767293" y="120637"/>
                </a:lnTo>
                <a:lnTo>
                  <a:pt x="767293" y="59977"/>
                </a:lnTo>
                <a:lnTo>
                  <a:pt x="766552" y="43456"/>
                </a:lnTo>
                <a:lnTo>
                  <a:pt x="765716" y="28911"/>
                </a:lnTo>
                <a:lnTo>
                  <a:pt x="765328" y="22911"/>
                </a:lnTo>
                <a:lnTo>
                  <a:pt x="765626" y="23373"/>
                </a:lnTo>
                <a:close/>
              </a:path>
              <a:path extrusionOk="0" h="123331" w="1724232">
                <a:moveTo>
                  <a:pt x="26329" y="4202"/>
                </a:moveTo>
                <a:lnTo>
                  <a:pt x="14746" y="11509"/>
                </a:lnTo>
                <a:lnTo>
                  <a:pt x="7319" y="21504"/>
                </a:lnTo>
                <a:lnTo>
                  <a:pt x="4698" y="33698"/>
                </a:lnTo>
                <a:lnTo>
                  <a:pt x="5200" y="38642"/>
                </a:lnTo>
                <a:lnTo>
                  <a:pt x="10479" y="49749"/>
                </a:lnTo>
                <a:lnTo>
                  <a:pt x="20857" y="58516"/>
                </a:lnTo>
                <a:lnTo>
                  <a:pt x="35518" y="64019"/>
                </a:lnTo>
                <a:lnTo>
                  <a:pt x="54957" y="68743"/>
                </a:lnTo>
                <a:lnTo>
                  <a:pt x="65324" y="71706"/>
                </a:lnTo>
                <a:lnTo>
                  <a:pt x="76844" y="78841"/>
                </a:lnTo>
                <a:lnTo>
                  <a:pt x="80417" y="88960"/>
                </a:lnTo>
                <a:lnTo>
                  <a:pt x="80417" y="95696"/>
                </a:lnTo>
                <a:lnTo>
                  <a:pt x="77067" y="100420"/>
                </a:lnTo>
                <a:lnTo>
                  <a:pt x="70367" y="104462"/>
                </a:lnTo>
                <a:lnTo>
                  <a:pt x="64337" y="107156"/>
                </a:lnTo>
                <a:lnTo>
                  <a:pt x="58307" y="109177"/>
                </a:lnTo>
                <a:lnTo>
                  <a:pt x="48918" y="109177"/>
                </a:lnTo>
                <a:lnTo>
                  <a:pt x="44175" y="109057"/>
                </a:lnTo>
                <a:lnTo>
                  <a:pt x="31740" y="107512"/>
                </a:lnTo>
                <a:lnTo>
                  <a:pt x="19651" y="104184"/>
                </a:lnTo>
                <a:lnTo>
                  <a:pt x="7378" y="99073"/>
                </a:lnTo>
                <a:lnTo>
                  <a:pt x="0" y="112545"/>
                </a:lnTo>
                <a:lnTo>
                  <a:pt x="9608" y="116574"/>
                </a:lnTo>
                <a:lnTo>
                  <a:pt x="21793" y="120234"/>
                </a:lnTo>
                <a:lnTo>
                  <a:pt x="34545" y="122533"/>
                </a:lnTo>
                <a:lnTo>
                  <a:pt x="47578" y="123331"/>
                </a:lnTo>
                <a:lnTo>
                  <a:pt x="56582" y="122966"/>
                </a:lnTo>
                <a:lnTo>
                  <a:pt x="69437" y="120831"/>
                </a:lnTo>
                <a:lnTo>
                  <a:pt x="80417" y="116595"/>
                </a:lnTo>
                <a:lnTo>
                  <a:pt x="91440" y="108911"/>
                </a:lnTo>
                <a:lnTo>
                  <a:pt x="99152" y="98310"/>
                </a:lnTo>
                <a:lnTo>
                  <a:pt x="101866" y="86265"/>
                </a:lnTo>
                <a:lnTo>
                  <a:pt x="101866" y="78173"/>
                </a:lnTo>
                <a:lnTo>
                  <a:pt x="97846" y="70090"/>
                </a:lnTo>
                <a:lnTo>
                  <a:pt x="92477" y="64692"/>
                </a:lnTo>
                <a:lnTo>
                  <a:pt x="79295" y="56917"/>
                </a:lnTo>
                <a:lnTo>
                  <a:pt x="66347" y="52567"/>
                </a:lnTo>
                <a:lnTo>
                  <a:pt x="48918" y="48526"/>
                </a:lnTo>
                <a:lnTo>
                  <a:pt x="42084" y="46670"/>
                </a:lnTo>
                <a:lnTo>
                  <a:pt x="28965" y="40252"/>
                </a:lnTo>
                <a:lnTo>
                  <a:pt x="24798" y="30994"/>
                </a:lnTo>
                <a:lnTo>
                  <a:pt x="26893" y="23506"/>
                </a:lnTo>
                <a:lnTo>
                  <a:pt x="37078" y="16017"/>
                </a:lnTo>
                <a:lnTo>
                  <a:pt x="53617" y="13472"/>
                </a:lnTo>
                <a:lnTo>
                  <a:pt x="64767" y="14284"/>
                </a:lnTo>
                <a:lnTo>
                  <a:pt x="77104" y="17317"/>
                </a:lnTo>
                <a:lnTo>
                  <a:pt x="89127" y="22911"/>
                </a:lnTo>
                <a:lnTo>
                  <a:pt x="97846" y="10104"/>
                </a:lnTo>
                <a:lnTo>
                  <a:pt x="90890" y="6627"/>
                </a:lnTo>
                <a:lnTo>
                  <a:pt x="79058" y="2678"/>
                </a:lnTo>
                <a:lnTo>
                  <a:pt x="65920" y="191"/>
                </a:lnTo>
                <a:lnTo>
                  <a:pt x="52277" y="-673"/>
                </a:lnTo>
                <a:lnTo>
                  <a:pt x="41417" y="74"/>
                </a:lnTo>
                <a:lnTo>
                  <a:pt x="26329" y="4202"/>
                </a:lnTo>
                <a:close/>
              </a:path>
              <a:path extrusionOk="0" h="123331" w="1724232">
                <a:moveTo>
                  <a:pt x="997863" y="120637"/>
                </a:moveTo>
                <a:lnTo>
                  <a:pt x="1015908" y="120637"/>
                </a:lnTo>
                <a:lnTo>
                  <a:pt x="1015908" y="16175"/>
                </a:lnTo>
                <a:lnTo>
                  <a:pt x="1060128" y="16175"/>
                </a:lnTo>
                <a:lnTo>
                  <a:pt x="1062183" y="2020"/>
                </a:lnTo>
                <a:lnTo>
                  <a:pt x="954268" y="2020"/>
                </a:lnTo>
                <a:lnTo>
                  <a:pt x="954268" y="16175"/>
                </a:lnTo>
                <a:lnTo>
                  <a:pt x="997863" y="16175"/>
                </a:lnTo>
                <a:lnTo>
                  <a:pt x="997863" y="120637"/>
                </a:lnTo>
                <a:close/>
              </a:path>
              <a:path extrusionOk="0" h="123331" w="1724232">
                <a:moveTo>
                  <a:pt x="1484998" y="2020"/>
                </a:moveTo>
                <a:lnTo>
                  <a:pt x="1484998" y="120637"/>
                </a:lnTo>
                <a:lnTo>
                  <a:pt x="1503758" y="120637"/>
                </a:lnTo>
                <a:lnTo>
                  <a:pt x="1503758" y="2020"/>
                </a:lnTo>
                <a:lnTo>
                  <a:pt x="1484998" y="2020"/>
                </a:lnTo>
                <a:close/>
              </a:path>
              <a:path extrusionOk="0" h="123331" w="1724232">
                <a:moveTo>
                  <a:pt x="1724232" y="111871"/>
                </a:moveTo>
                <a:lnTo>
                  <a:pt x="1714852" y="100420"/>
                </a:lnTo>
                <a:lnTo>
                  <a:pt x="1710424" y="102803"/>
                </a:lnTo>
                <a:lnTo>
                  <a:pt x="1698465" y="107346"/>
                </a:lnTo>
                <a:lnTo>
                  <a:pt x="1685372" y="109177"/>
                </a:lnTo>
                <a:lnTo>
                  <a:pt x="1672066" y="108170"/>
                </a:lnTo>
                <a:lnTo>
                  <a:pt x="1659491" y="104603"/>
                </a:lnTo>
                <a:lnTo>
                  <a:pt x="1649192" y="97717"/>
                </a:lnTo>
                <a:lnTo>
                  <a:pt x="1641687" y="89008"/>
                </a:lnTo>
                <a:lnTo>
                  <a:pt x="1636733" y="77812"/>
                </a:lnTo>
                <a:lnTo>
                  <a:pt x="1635078" y="63345"/>
                </a:lnTo>
                <a:lnTo>
                  <a:pt x="1636225" y="50172"/>
                </a:lnTo>
                <a:lnTo>
                  <a:pt x="1640083" y="38187"/>
                </a:lnTo>
                <a:lnTo>
                  <a:pt x="1646512" y="28300"/>
                </a:lnTo>
                <a:lnTo>
                  <a:pt x="1658477" y="19529"/>
                </a:lnTo>
                <a:lnTo>
                  <a:pt x="1670794" y="15428"/>
                </a:lnTo>
                <a:lnTo>
                  <a:pt x="1684032" y="14145"/>
                </a:lnTo>
                <a:lnTo>
                  <a:pt x="1687252" y="14240"/>
                </a:lnTo>
                <a:lnTo>
                  <a:pt x="1699732" y="16520"/>
                </a:lnTo>
                <a:lnTo>
                  <a:pt x="1711547" y="21564"/>
                </a:lnTo>
                <a:lnTo>
                  <a:pt x="1720927" y="10104"/>
                </a:lnTo>
                <a:lnTo>
                  <a:pt x="1710075" y="4754"/>
                </a:lnTo>
                <a:lnTo>
                  <a:pt x="1697416" y="1262"/>
                </a:lnTo>
                <a:lnTo>
                  <a:pt x="1684032" y="0"/>
                </a:lnTo>
                <a:lnTo>
                  <a:pt x="1678379" y="185"/>
                </a:lnTo>
                <a:lnTo>
                  <a:pt x="1663961" y="2419"/>
                </a:lnTo>
                <a:lnTo>
                  <a:pt x="1650587" y="7085"/>
                </a:lnTo>
                <a:lnTo>
                  <a:pt x="1638684" y="14062"/>
                </a:lnTo>
                <a:lnTo>
                  <a:pt x="1628681" y="23230"/>
                </a:lnTo>
                <a:lnTo>
                  <a:pt x="1621006" y="34468"/>
                </a:lnTo>
                <a:lnTo>
                  <a:pt x="1616087" y="47655"/>
                </a:lnTo>
                <a:lnTo>
                  <a:pt x="1614352" y="62671"/>
                </a:lnTo>
                <a:lnTo>
                  <a:pt x="1614395" y="65223"/>
                </a:lnTo>
                <a:lnTo>
                  <a:pt x="1616541" y="79999"/>
                </a:lnTo>
                <a:lnTo>
                  <a:pt x="1621713" y="92713"/>
                </a:lnTo>
                <a:lnTo>
                  <a:pt x="1629618" y="103288"/>
                </a:lnTo>
                <a:lnTo>
                  <a:pt x="1639962" y="111647"/>
                </a:lnTo>
                <a:lnTo>
                  <a:pt x="1652451" y="117713"/>
                </a:lnTo>
                <a:lnTo>
                  <a:pt x="1666792" y="121409"/>
                </a:lnTo>
                <a:lnTo>
                  <a:pt x="1682692" y="122658"/>
                </a:lnTo>
                <a:lnTo>
                  <a:pt x="1687908" y="122484"/>
                </a:lnTo>
                <a:lnTo>
                  <a:pt x="1701620" y="120529"/>
                </a:lnTo>
                <a:lnTo>
                  <a:pt x="1714187" y="116818"/>
                </a:lnTo>
                <a:lnTo>
                  <a:pt x="1724232" y="111871"/>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1" name="Google Shape;2331;p1"/>
          <p:cNvSpPr/>
          <p:nvPr/>
        </p:nvSpPr>
        <p:spPr>
          <a:xfrm>
            <a:off x="1822061" y="601934"/>
            <a:ext cx="0" cy="118616"/>
          </a:xfrm>
          <a:custGeom>
            <a:rect b="b" l="l" r="r" t="t"/>
            <a:pathLst>
              <a:path extrusionOk="0" h="118616" w="120000">
                <a:moveTo>
                  <a:pt x="0" y="0"/>
                </a:moveTo>
                <a:lnTo>
                  <a:pt x="0" y="118616"/>
                </a:lnTo>
              </a:path>
            </a:pathLst>
          </a:custGeom>
          <a:noFill/>
          <a:ln cap="flat" cmpd="sng" w="200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2" name="Google Shape;2332;p1"/>
          <p:cNvSpPr/>
          <p:nvPr/>
        </p:nvSpPr>
        <p:spPr>
          <a:xfrm>
            <a:off x="2148395" y="601934"/>
            <a:ext cx="0" cy="118616"/>
          </a:xfrm>
          <a:custGeom>
            <a:rect b="b" l="l" r="r" t="t"/>
            <a:pathLst>
              <a:path extrusionOk="0" h="118616" w="120000">
                <a:moveTo>
                  <a:pt x="0" y="0"/>
                </a:moveTo>
                <a:lnTo>
                  <a:pt x="0" y="118616"/>
                </a:lnTo>
              </a:path>
            </a:pathLst>
          </a:custGeom>
          <a:noFill/>
          <a:ln cap="flat" cmpd="sng" w="200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3" name="Google Shape;2333;p1"/>
          <p:cNvSpPr/>
          <p:nvPr/>
        </p:nvSpPr>
        <p:spPr>
          <a:xfrm>
            <a:off x="1080223" y="601934"/>
            <a:ext cx="0" cy="118616"/>
          </a:xfrm>
          <a:custGeom>
            <a:rect b="b" l="l" r="r" t="t"/>
            <a:pathLst>
              <a:path extrusionOk="0" h="118616" w="120000">
                <a:moveTo>
                  <a:pt x="0" y="0"/>
                </a:moveTo>
                <a:lnTo>
                  <a:pt x="0" y="118616"/>
                </a:lnTo>
              </a:path>
            </a:pathLst>
          </a:custGeom>
          <a:noFill/>
          <a:ln cap="flat" cmpd="sng" w="2002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4" name="Google Shape;2334;p1"/>
          <p:cNvSpPr/>
          <p:nvPr/>
        </p:nvSpPr>
        <p:spPr>
          <a:xfrm>
            <a:off x="283464" y="6105144"/>
            <a:ext cx="310895" cy="188976"/>
          </a:xfrm>
          <a:custGeom>
            <a:rect b="b" l="l" r="r" t="t"/>
            <a:pathLst>
              <a:path extrusionOk="0" h="188975" w="310895">
                <a:moveTo>
                  <a:pt x="0" y="188975"/>
                </a:moveTo>
                <a:lnTo>
                  <a:pt x="250723" y="188975"/>
                </a:lnTo>
                <a:lnTo>
                  <a:pt x="310895" y="0"/>
                </a:lnTo>
                <a:lnTo>
                  <a:pt x="60172" y="0"/>
                </a:lnTo>
                <a:lnTo>
                  <a:pt x="0" y="188975"/>
                </a:lnTo>
                <a:close/>
              </a:path>
            </a:pathLst>
          </a:custGeom>
          <a:solidFill>
            <a:srgbClr val="E712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5" name="Google Shape;2335;p1"/>
          <p:cNvSpPr/>
          <p:nvPr/>
        </p:nvSpPr>
        <p:spPr>
          <a:xfrm>
            <a:off x="5494300" y="15240"/>
            <a:ext cx="6624547" cy="6842757"/>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6" name="Google Shape;2336;p1"/>
          <p:cNvSpPr/>
          <p:nvPr/>
        </p:nvSpPr>
        <p:spPr>
          <a:xfrm>
            <a:off x="5531903" y="24578"/>
            <a:ext cx="6629400" cy="6858000"/>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37" name="Google Shape;2337;p1"/>
          <p:cNvSpPr txBox="1"/>
          <p:nvPr/>
        </p:nvSpPr>
        <p:spPr>
          <a:xfrm>
            <a:off x="771245" y="6070385"/>
            <a:ext cx="4039014" cy="278688"/>
          </a:xfrm>
          <a:prstGeom prst="rect">
            <a:avLst/>
          </a:prstGeom>
          <a:noFill/>
          <a:ln>
            <a:noFill/>
          </a:ln>
        </p:spPr>
        <p:txBody>
          <a:bodyPr anchorCtr="0" anchor="t" bIns="0" lIns="0" spcFirstLastPara="1" rIns="0" wrap="square" tIns="13575">
            <a:noAutofit/>
          </a:bodyPr>
          <a:lstStyle/>
          <a:p>
            <a:pPr indent="0" lvl="0" marL="12700" marR="0" rtl="0" algn="l">
              <a:lnSpc>
                <a:spcPct val="107000"/>
              </a:lnSpc>
              <a:spcBef>
                <a:spcPts val="0"/>
              </a:spcBef>
              <a:spcAft>
                <a:spcPts val="0"/>
              </a:spcAft>
              <a:buClr>
                <a:srgbClr val="212121"/>
              </a:buClr>
              <a:buSzPts val="2000"/>
              <a:buFont typeface="Arial"/>
              <a:buNone/>
            </a:pPr>
            <a:r>
              <a:rPr b="0" i="0" lang="en-US" sz="2000" u="none" cap="none" strike="noStrike">
                <a:solidFill>
                  <a:srgbClr val="212121"/>
                </a:solidFill>
                <a:latin typeface="Arial"/>
                <a:ea typeface="Arial"/>
                <a:cs typeface="Arial"/>
                <a:sym typeface="Arial"/>
              </a:rPr>
              <a:t>The world leader in serving science</a:t>
            </a:r>
            <a:endParaRPr b="0" i="0" sz="2000" u="none" cap="none" strike="noStrike">
              <a:solidFill>
                <a:srgbClr val="000000"/>
              </a:solidFill>
              <a:latin typeface="Arial"/>
              <a:ea typeface="Arial"/>
              <a:cs typeface="Arial"/>
              <a:sym typeface="Arial"/>
            </a:endParaRPr>
          </a:p>
        </p:txBody>
      </p:sp>
      <p:sp>
        <p:nvSpPr>
          <p:cNvPr id="2338" name="Google Shape;2338;p1"/>
          <p:cNvSpPr txBox="1"/>
          <p:nvPr/>
        </p:nvSpPr>
        <p:spPr>
          <a:xfrm>
            <a:off x="104038" y="6640982"/>
            <a:ext cx="115779" cy="153416"/>
          </a:xfrm>
          <a:prstGeom prst="rect">
            <a:avLst/>
          </a:prstGeom>
          <a:noFill/>
          <a:ln>
            <a:noFill/>
          </a:ln>
        </p:spPr>
        <p:txBody>
          <a:bodyPr anchorCtr="0" anchor="t" bIns="0" lIns="0" spcFirstLastPara="1" rIns="0" wrap="square" tIns="7175">
            <a:noAutofit/>
          </a:bodyPr>
          <a:lstStyle/>
          <a:p>
            <a:pPr indent="0" lvl="0" marL="12700" marR="0" rtl="0" algn="l">
              <a:lnSpc>
                <a:spcPct val="113000"/>
              </a:lnSpc>
              <a:spcBef>
                <a:spcPts val="0"/>
              </a:spcBef>
              <a:spcAft>
                <a:spcPts val="0"/>
              </a:spcAft>
              <a:buClr>
                <a:srgbClr val="535758"/>
              </a:buClr>
              <a:buSzPts val="1000"/>
              <a:buFont typeface="Arial"/>
              <a:buNone/>
            </a:pPr>
            <a:r>
              <a:rPr b="0" i="0" lang="en-US" sz="1000" u="none" cap="none" strike="noStrike">
                <a:solidFill>
                  <a:srgbClr val="535758"/>
                </a:solidFill>
                <a:latin typeface="Arial"/>
                <a:ea typeface="Arial"/>
                <a:cs typeface="Arial"/>
                <a:sym typeface="Arial"/>
              </a:rPr>
              <a:t>1</a:t>
            </a:r>
            <a:endParaRPr b="0" i="0" sz="1000" u="none" cap="none" strike="noStrike">
              <a:solidFill>
                <a:srgbClr val="000000"/>
              </a:solidFill>
              <a:latin typeface="Arial"/>
              <a:ea typeface="Arial"/>
              <a:cs typeface="Arial"/>
              <a:sym typeface="Arial"/>
            </a:endParaRPr>
          </a:p>
        </p:txBody>
      </p:sp>
      <p:pic>
        <p:nvPicPr>
          <p:cNvPr descr="http://www.sisc.com.vn/picture/banners/jhj1271550160.jpg" id="2339" name="Google Shape;2339;p1"/>
          <p:cNvPicPr preferRelativeResize="0"/>
          <p:nvPr/>
        </p:nvPicPr>
        <p:blipFill rotWithShape="1">
          <a:blip r:embed="rId6">
            <a:alphaModFix/>
          </a:blip>
          <a:srcRect b="0" l="0" r="0" t="0"/>
          <a:stretch/>
        </p:blipFill>
        <p:spPr>
          <a:xfrm>
            <a:off x="4965625" y="30624"/>
            <a:ext cx="1477154" cy="1014840"/>
          </a:xfrm>
          <a:prstGeom prst="rect">
            <a:avLst/>
          </a:prstGeom>
          <a:noFill/>
          <a:ln>
            <a:noFill/>
          </a:ln>
        </p:spPr>
      </p:pic>
      <p:sp>
        <p:nvSpPr>
          <p:cNvPr id="2340" name="Google Shape;2340;p1"/>
          <p:cNvSpPr txBox="1"/>
          <p:nvPr/>
        </p:nvSpPr>
        <p:spPr>
          <a:xfrm>
            <a:off x="1655186" y="1167457"/>
            <a:ext cx="4261250" cy="1641347"/>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222222"/>
              </a:buClr>
              <a:buSzPts val="3600"/>
              <a:buFont typeface="Tahoma"/>
              <a:buNone/>
            </a:pPr>
            <a:r>
              <a:rPr b="1" i="0" lang="en-US" sz="3600" u="none" cap="none" strike="noStrike">
                <a:solidFill>
                  <a:srgbClr val="222222"/>
                </a:solidFill>
                <a:latin typeface="Tahoma"/>
                <a:ea typeface="Tahoma"/>
                <a:cs typeface="Tahoma"/>
                <a:sym typeface="Tahoma"/>
              </a:rPr>
              <a:t>GIẢI TRÌNH TỰ SANGER</a:t>
            </a:r>
            <a:endParaRPr/>
          </a:p>
        </p:txBody>
      </p:sp>
      <p:sp>
        <p:nvSpPr>
          <p:cNvPr id="2341" name="Google Shape;2341;p1"/>
          <p:cNvSpPr txBox="1"/>
          <p:nvPr/>
        </p:nvSpPr>
        <p:spPr>
          <a:xfrm>
            <a:off x="383540" y="4739149"/>
            <a:ext cx="2628899" cy="870163"/>
          </a:xfrm>
          <a:prstGeom prst="rect">
            <a:avLst/>
          </a:prstGeom>
          <a:noFill/>
          <a:ln>
            <a:noFill/>
          </a:ln>
        </p:spPr>
        <p:txBody>
          <a:bodyPr anchorCtr="0" anchor="b" bIns="0" lIns="0" spcFirstLastPara="1" rIns="0" wrap="square" tIns="0">
            <a:noAutofit/>
          </a:bodyPr>
          <a:lstStyle/>
          <a:p>
            <a:pPr indent="-161619" lvl="0" marL="161619" marR="0" rtl="0" algn="l">
              <a:lnSpc>
                <a:spcPct val="120000"/>
              </a:lnSpc>
              <a:spcBef>
                <a:spcPts val="0"/>
              </a:spcBef>
              <a:spcAft>
                <a:spcPts val="0"/>
              </a:spcAft>
              <a:buClr>
                <a:srgbClr val="E61316"/>
              </a:buClr>
              <a:buSzPts val="1200"/>
              <a:buFont typeface="Arial"/>
              <a:buNone/>
            </a:pPr>
            <a:r>
              <a:rPr b="1" i="0" lang="en-US" sz="1200" u="none" cap="none" strike="noStrike">
                <a:solidFill>
                  <a:srgbClr val="E61316"/>
                </a:solidFill>
                <a:latin typeface="Arial"/>
                <a:ea typeface="Arial"/>
                <a:cs typeface="Arial"/>
                <a:sym typeface="Arial"/>
              </a:rPr>
              <a:t>ĐINH THÀNH PHƯỚC</a:t>
            </a:r>
            <a:endParaRPr/>
          </a:p>
          <a:p>
            <a:pPr indent="-161619" lvl="0" marL="161619" marR="0" rtl="0" algn="l">
              <a:lnSpc>
                <a:spcPct val="120000"/>
              </a:lnSpc>
              <a:spcBef>
                <a:spcPts val="0"/>
              </a:spcBef>
              <a:spcAft>
                <a:spcPts val="0"/>
              </a:spcAft>
              <a:buClr>
                <a:srgbClr val="E61316"/>
              </a:buClr>
              <a:buSzPts val="1200"/>
              <a:buFont typeface="Arial"/>
              <a:buNone/>
            </a:pPr>
            <a:r>
              <a:rPr b="0" i="1" lang="en-US" sz="1200" u="none" cap="none" strike="noStrike">
                <a:solidFill>
                  <a:srgbClr val="E61316"/>
                </a:solidFill>
                <a:latin typeface="Arial"/>
                <a:ea typeface="Arial"/>
                <a:cs typeface="Arial"/>
                <a:sym typeface="Arial"/>
              </a:rPr>
              <a:t>Nhân viên ứng dụng</a:t>
            </a:r>
            <a:endParaRPr/>
          </a:p>
          <a:p>
            <a:pPr indent="-120251" lvl="0" marL="120251" marR="0" rtl="0" algn="l">
              <a:lnSpc>
                <a:spcPct val="120000"/>
              </a:lnSpc>
              <a:spcBef>
                <a:spcPts val="0"/>
              </a:spcBef>
              <a:spcAft>
                <a:spcPts val="0"/>
              </a:spcAft>
              <a:buClr>
                <a:srgbClr val="E61316"/>
              </a:buClr>
              <a:buSzPts val="1200"/>
              <a:buFont typeface="Arial"/>
              <a:buNone/>
            </a:pPr>
            <a:r>
              <a:rPr b="0" i="0" lang="en-US" sz="1200" u="none" cap="none" strike="noStrike">
                <a:solidFill>
                  <a:srgbClr val="E61316"/>
                </a:solidFill>
                <a:latin typeface="Arial"/>
                <a:ea typeface="Arial"/>
                <a:cs typeface="Arial"/>
                <a:sym typeface="Arial"/>
              </a:rPr>
              <a:t>Email</a:t>
            </a:r>
            <a:r>
              <a:rPr b="0" i="0" lang="en-US" sz="1125" u="none" cap="none" strike="noStrike">
                <a:solidFill>
                  <a:srgbClr val="E61316"/>
                </a:solidFill>
                <a:latin typeface="Arial"/>
                <a:ea typeface="Arial"/>
                <a:cs typeface="Arial"/>
                <a:sym typeface="Arial"/>
              </a:rPr>
              <a:t>: </a:t>
            </a:r>
            <a:r>
              <a:rPr b="0" i="0" lang="en-US" sz="1125" u="sng" cap="none" strike="noStrike">
                <a:solidFill>
                  <a:srgbClr val="AF5800"/>
                </a:solidFill>
                <a:latin typeface="Arial"/>
                <a:ea typeface="Arial"/>
                <a:cs typeface="Arial"/>
                <a:sym typeface="Arial"/>
                <a:hlinkClick r:id="rId7">
                  <a:extLst>
                    <a:ext uri="{A12FA001-AC4F-418D-AE19-62706E023703}">
                      <ahyp:hlinkClr val="tx"/>
                    </a:ext>
                  </a:extLst>
                </a:hlinkClick>
              </a:rPr>
              <a:t>dinhthanhphuoc@sisc.com.vn</a:t>
            </a:r>
            <a:r>
              <a:rPr b="0" i="0" lang="en-US" sz="1125" u="none" cap="none" strike="noStrike">
                <a:solidFill>
                  <a:srgbClr val="AF5800"/>
                </a:solidFill>
                <a:latin typeface="Arial"/>
                <a:ea typeface="Arial"/>
                <a:cs typeface="Arial"/>
                <a:sym typeface="Arial"/>
              </a:rPr>
              <a:t>        	  </a:t>
            </a:r>
            <a:r>
              <a:rPr b="0" i="0" lang="en-US" sz="1125" u="sng" cap="none" strike="noStrike">
                <a:solidFill>
                  <a:srgbClr val="AF5800"/>
                </a:solidFill>
                <a:latin typeface="Arial"/>
                <a:ea typeface="Arial"/>
                <a:cs typeface="Arial"/>
                <a:sym typeface="Arial"/>
                <a:hlinkClick r:id="rId8">
                  <a:extLst>
                    <a:ext uri="{A12FA001-AC4F-418D-AE19-62706E023703}">
                      <ahyp:hlinkClr val="tx"/>
                    </a:ext>
                  </a:extLst>
                </a:hlinkClick>
              </a:rPr>
              <a:t>phuoc362@gmail.com</a:t>
            </a:r>
            <a:endParaRPr b="0" i="0" sz="1125" u="none" cap="none" strike="noStrike">
              <a:solidFill>
                <a:srgbClr val="AF5800"/>
              </a:solidFill>
              <a:latin typeface="Arial"/>
              <a:ea typeface="Arial"/>
              <a:cs typeface="Arial"/>
              <a:sym typeface="Arial"/>
            </a:endParaRPr>
          </a:p>
          <a:p>
            <a:pPr indent="-161619" lvl="0" marL="161619" marR="0" rtl="0" algn="l">
              <a:lnSpc>
                <a:spcPct val="120000"/>
              </a:lnSpc>
              <a:spcBef>
                <a:spcPts val="0"/>
              </a:spcBef>
              <a:spcAft>
                <a:spcPts val="0"/>
              </a:spcAft>
              <a:buClr>
                <a:srgbClr val="E61316"/>
              </a:buClr>
              <a:buSzPts val="1200"/>
              <a:buFont typeface="Arial"/>
              <a:buNone/>
            </a:pPr>
            <a:r>
              <a:rPr b="0" i="0" lang="en-US" sz="1200" u="none" cap="none" strike="noStrike">
                <a:solidFill>
                  <a:srgbClr val="E61316"/>
                </a:solidFill>
                <a:latin typeface="Arial"/>
                <a:ea typeface="Arial"/>
                <a:cs typeface="Arial"/>
                <a:sym typeface="Arial"/>
              </a:rPr>
              <a:t>Phone: (+84) 988.97.97.08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6" name="Shape 2496"/>
        <p:cNvGrpSpPr/>
        <p:nvPr/>
      </p:nvGrpSpPr>
      <p:grpSpPr>
        <a:xfrm>
          <a:off x="0" y="0"/>
          <a:ext cx="0" cy="0"/>
          <a:chOff x="0" y="0"/>
          <a:chExt cx="0" cy="0"/>
        </a:xfrm>
      </p:grpSpPr>
      <p:pic>
        <p:nvPicPr>
          <p:cNvPr descr="Diagram&#10;&#10;Description automatically generated" id="2497" name="Google Shape;2497;p10"/>
          <p:cNvPicPr preferRelativeResize="0"/>
          <p:nvPr/>
        </p:nvPicPr>
        <p:blipFill rotWithShape="1">
          <a:blip r:embed="rId3">
            <a:alphaModFix/>
          </a:blip>
          <a:srcRect b="0" l="0" r="0" t="0"/>
          <a:stretch/>
        </p:blipFill>
        <p:spPr>
          <a:xfrm>
            <a:off x="4475081" y="130219"/>
            <a:ext cx="7629832" cy="6597562"/>
          </a:xfrm>
          <a:prstGeom prst="rect">
            <a:avLst/>
          </a:prstGeom>
          <a:noFill/>
          <a:ln>
            <a:noFill/>
          </a:ln>
        </p:spPr>
      </p:pic>
      <p:pic>
        <p:nvPicPr>
          <p:cNvPr id="2498" name="Google Shape;2498;p10"/>
          <p:cNvPicPr preferRelativeResize="0"/>
          <p:nvPr/>
        </p:nvPicPr>
        <p:blipFill rotWithShape="1">
          <a:blip r:embed="rId4">
            <a:alphaModFix/>
          </a:blip>
          <a:srcRect b="0" l="16236" r="16712" t="0"/>
          <a:stretch/>
        </p:blipFill>
        <p:spPr>
          <a:xfrm>
            <a:off x="87087" y="2188143"/>
            <a:ext cx="4278086" cy="2724648"/>
          </a:xfrm>
          <a:prstGeom prst="rect">
            <a:avLst/>
          </a:prstGeom>
          <a:noFill/>
          <a:ln>
            <a:noFill/>
          </a:ln>
        </p:spPr>
      </p:pic>
      <p:sp>
        <p:nvSpPr>
          <p:cNvPr id="2499" name="Google Shape;2499;p10"/>
          <p:cNvSpPr/>
          <p:nvPr/>
        </p:nvSpPr>
        <p:spPr>
          <a:xfrm flipH="1" rot="-5400000">
            <a:off x="2827017" y="649987"/>
            <a:ext cx="1589314" cy="1486997"/>
          </a:xfrm>
          <a:prstGeom prst="bentArrow">
            <a:avLst>
              <a:gd fmla="val 25000" name="adj1"/>
              <a:gd fmla="val 25000" name="adj2"/>
              <a:gd fmla="val 25000" name="adj3"/>
              <a:gd fmla="val 43750" name="adj4"/>
            </a:avLst>
          </a:prstGeom>
          <a:gradFill>
            <a:gsLst>
              <a:gs pos="0">
                <a:srgbClr val="F08B54"/>
              </a:gs>
              <a:gs pos="50000">
                <a:srgbClr val="F67A26"/>
              </a:gs>
              <a:gs pos="100000">
                <a:srgbClr val="E36A18"/>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00" name="Google Shape;2500;p10"/>
          <p:cNvSpPr txBox="1"/>
          <p:nvPr/>
        </p:nvSpPr>
        <p:spPr>
          <a:xfrm>
            <a:off x="0" y="-110704"/>
            <a:ext cx="427808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Calibri"/>
              <a:buNone/>
            </a:pPr>
            <a:r>
              <a:rPr b="1" i="0" lang="en-US" sz="4800" u="none" cap="none" strike="noStrike">
                <a:solidFill>
                  <a:srgbClr val="000000"/>
                </a:solidFill>
                <a:latin typeface="Calibri"/>
                <a:ea typeface="Calibri"/>
                <a:cs typeface="Calibri"/>
                <a:sym typeface="Calibri"/>
              </a:rPr>
              <a:t>Sanger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4" name="Shape 2504"/>
        <p:cNvGrpSpPr/>
        <p:nvPr/>
      </p:nvGrpSpPr>
      <p:grpSpPr>
        <a:xfrm>
          <a:off x="0" y="0"/>
          <a:ext cx="0" cy="0"/>
          <a:chOff x="0" y="0"/>
          <a:chExt cx="0" cy="0"/>
        </a:xfrm>
      </p:grpSpPr>
      <p:pic>
        <p:nvPicPr>
          <p:cNvPr descr="Targeted Next-Generation Sequencing for the Molecular Genetic Diagnostics  of Cardiomyopathies | Circulation: Cardiovascular Genetics" id="2505" name="Google Shape;2505;p11"/>
          <p:cNvPicPr preferRelativeResize="0"/>
          <p:nvPr/>
        </p:nvPicPr>
        <p:blipFill rotWithShape="1">
          <a:blip r:embed="rId3">
            <a:alphaModFix/>
          </a:blip>
          <a:srcRect b="0" l="0" r="0" t="5314"/>
          <a:stretch/>
        </p:blipFill>
        <p:spPr>
          <a:xfrm>
            <a:off x="4785982" y="1344194"/>
            <a:ext cx="7314238" cy="5410200"/>
          </a:xfrm>
          <a:prstGeom prst="rect">
            <a:avLst/>
          </a:prstGeom>
          <a:noFill/>
          <a:ln>
            <a:noFill/>
          </a:ln>
        </p:spPr>
      </p:pic>
      <p:pic>
        <p:nvPicPr>
          <p:cNvPr descr="The application of next-generation sequencing to unresolved familial  disease - Computational Modelling Group" id="2506" name="Google Shape;2506;p11"/>
          <p:cNvPicPr preferRelativeResize="0"/>
          <p:nvPr/>
        </p:nvPicPr>
        <p:blipFill rotWithShape="1">
          <a:blip r:embed="rId4">
            <a:alphaModFix/>
          </a:blip>
          <a:srcRect b="0" l="0" r="13098" t="0"/>
          <a:stretch/>
        </p:blipFill>
        <p:spPr>
          <a:xfrm>
            <a:off x="0" y="0"/>
            <a:ext cx="4962980" cy="2427514"/>
          </a:xfrm>
          <a:prstGeom prst="rect">
            <a:avLst/>
          </a:prstGeom>
          <a:noFill/>
          <a:ln>
            <a:noFill/>
          </a:ln>
        </p:spPr>
      </p:pic>
      <p:sp>
        <p:nvSpPr>
          <p:cNvPr id="2507" name="Google Shape;2507;p11"/>
          <p:cNvSpPr/>
          <p:nvPr/>
        </p:nvSpPr>
        <p:spPr>
          <a:xfrm flipH="1" rot="10800000">
            <a:off x="3015343" y="2562297"/>
            <a:ext cx="1589314" cy="1486997"/>
          </a:xfrm>
          <a:prstGeom prst="bentArrow">
            <a:avLst>
              <a:gd fmla="val 25000" name="adj1"/>
              <a:gd fmla="val 25000" name="adj2"/>
              <a:gd fmla="val 25000" name="adj3"/>
              <a:gd fmla="val 43750" name="adj4"/>
            </a:avLst>
          </a:prstGeom>
          <a:gradFill>
            <a:gsLst>
              <a:gs pos="0">
                <a:srgbClr val="F08B54"/>
              </a:gs>
              <a:gs pos="50000">
                <a:srgbClr val="F67A26"/>
              </a:gs>
              <a:gs pos="100000">
                <a:srgbClr val="E36A18"/>
              </a:gs>
            </a:gsLst>
            <a:lin ang="5400000" scaled="0"/>
          </a:gradFill>
          <a:ln cap="flat" cmpd="sng" w="9525">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08" name="Google Shape;2508;p11"/>
          <p:cNvSpPr txBox="1"/>
          <p:nvPr/>
        </p:nvSpPr>
        <p:spPr>
          <a:xfrm>
            <a:off x="293913" y="4205657"/>
            <a:ext cx="4310743"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Calibri"/>
              <a:buNone/>
            </a:pPr>
            <a:r>
              <a:rPr b="1" i="0" lang="en-US" sz="4800" u="none" cap="none" strike="noStrike">
                <a:solidFill>
                  <a:srgbClr val="000000"/>
                </a:solidFill>
                <a:latin typeface="Calibri"/>
                <a:ea typeface="Calibri"/>
                <a:cs typeface="Calibri"/>
                <a:sym typeface="Calibri"/>
              </a:rPr>
              <a:t>NGS analysis</a:t>
            </a:r>
            <a:endParaRPr/>
          </a:p>
        </p:txBody>
      </p:sp>
      <p:sp>
        <p:nvSpPr>
          <p:cNvPr id="2509" name="Google Shape;2509;p11"/>
          <p:cNvSpPr txBox="1"/>
          <p:nvPr/>
        </p:nvSpPr>
        <p:spPr>
          <a:xfrm>
            <a:off x="5976257" y="1034143"/>
            <a:ext cx="4626429"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Calibri"/>
              <a:buNone/>
            </a:pPr>
            <a:r>
              <a:rPr b="1" i="0" lang="en-US" sz="1800" u="none" cap="none" strike="noStrike">
                <a:solidFill>
                  <a:srgbClr val="000000"/>
                </a:solidFill>
                <a:latin typeface="Calibri"/>
                <a:ea typeface="Calibri"/>
                <a:cs typeface="Calibri"/>
                <a:sym typeface="Calibri"/>
              </a:rPr>
              <a:t>Reference sequence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3" name="Shape 2513"/>
        <p:cNvGrpSpPr/>
        <p:nvPr/>
      </p:nvGrpSpPr>
      <p:grpSpPr>
        <a:xfrm>
          <a:off x="0" y="0"/>
          <a:ext cx="0" cy="0"/>
          <a:chOff x="0" y="0"/>
          <a:chExt cx="0" cy="0"/>
        </a:xfrm>
      </p:grpSpPr>
      <p:sp>
        <p:nvSpPr>
          <p:cNvPr id="2514" name="Google Shape;2514;p12"/>
          <p:cNvSpPr/>
          <p:nvPr/>
        </p:nvSpPr>
        <p:spPr>
          <a:xfrm>
            <a:off x="10296144" y="0"/>
            <a:ext cx="1591055" cy="694944"/>
          </a:xfrm>
          <a:custGeom>
            <a:rect b="b" l="l" r="r" t="t"/>
            <a:pathLst>
              <a:path extrusionOk="0" h="694944" w="1591055">
                <a:moveTo>
                  <a:pt x="0" y="694944"/>
                </a:moveTo>
                <a:lnTo>
                  <a:pt x="1591055" y="694944"/>
                </a:lnTo>
                <a:lnTo>
                  <a:pt x="1591055" y="0"/>
                </a:lnTo>
                <a:lnTo>
                  <a:pt x="0" y="0"/>
                </a:lnTo>
                <a:lnTo>
                  <a:pt x="0" y="694944"/>
                </a:lnTo>
                <a:close/>
              </a:path>
            </a:pathLst>
          </a:custGeom>
          <a:solidFill>
            <a:srgbClr val="E712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15" name="Google Shape;2515;p12"/>
          <p:cNvSpPr/>
          <p:nvPr/>
        </p:nvSpPr>
        <p:spPr>
          <a:xfrm>
            <a:off x="10894753" y="253816"/>
            <a:ext cx="153332" cy="96098"/>
          </a:xfrm>
          <a:custGeom>
            <a:rect b="b" l="l" r="r" t="t"/>
            <a:pathLst>
              <a:path extrusionOk="0" h="96098" w="153332">
                <a:moveTo>
                  <a:pt x="32827" y="36797"/>
                </a:moveTo>
                <a:lnTo>
                  <a:pt x="31531" y="20778"/>
                </a:lnTo>
                <a:lnTo>
                  <a:pt x="57016" y="20778"/>
                </a:lnTo>
                <a:lnTo>
                  <a:pt x="59608" y="29869"/>
                </a:lnTo>
                <a:lnTo>
                  <a:pt x="59608" y="96098"/>
                </a:lnTo>
                <a:lnTo>
                  <a:pt x="92412" y="96098"/>
                </a:lnTo>
                <a:lnTo>
                  <a:pt x="92412" y="36797"/>
                </a:lnTo>
                <a:lnTo>
                  <a:pt x="91145" y="20778"/>
                </a:lnTo>
                <a:lnTo>
                  <a:pt x="116596" y="20778"/>
                </a:lnTo>
                <a:lnTo>
                  <a:pt x="118784" y="29869"/>
                </a:lnTo>
                <a:lnTo>
                  <a:pt x="118784" y="96098"/>
                </a:lnTo>
                <a:lnTo>
                  <a:pt x="153332" y="96098"/>
                </a:lnTo>
                <a:lnTo>
                  <a:pt x="152469" y="87439"/>
                </a:lnTo>
                <a:lnTo>
                  <a:pt x="151605" y="80517"/>
                </a:lnTo>
                <a:lnTo>
                  <a:pt x="151605" y="30734"/>
                </a:lnTo>
                <a:lnTo>
                  <a:pt x="148427" y="16280"/>
                </a:lnTo>
                <a:lnTo>
                  <a:pt x="139786" y="6059"/>
                </a:lnTo>
                <a:lnTo>
                  <a:pt x="127021" y="682"/>
                </a:lnTo>
                <a:lnTo>
                  <a:pt x="119647" y="0"/>
                </a:lnTo>
                <a:lnTo>
                  <a:pt x="106264" y="2519"/>
                </a:lnTo>
                <a:lnTo>
                  <a:pt x="95131" y="9137"/>
                </a:lnTo>
                <a:lnTo>
                  <a:pt x="88957" y="16884"/>
                </a:lnTo>
                <a:lnTo>
                  <a:pt x="80814" y="6340"/>
                </a:lnTo>
                <a:lnTo>
                  <a:pt x="68358" y="1349"/>
                </a:lnTo>
                <a:lnTo>
                  <a:pt x="62631" y="865"/>
                </a:lnTo>
                <a:lnTo>
                  <a:pt x="49206" y="2697"/>
                </a:lnTo>
                <a:lnTo>
                  <a:pt x="38227" y="9078"/>
                </a:lnTo>
                <a:lnTo>
                  <a:pt x="32395" y="16884"/>
                </a:lnTo>
                <a:lnTo>
                  <a:pt x="31963" y="2595"/>
                </a:lnTo>
                <a:lnTo>
                  <a:pt x="0" y="2595"/>
                </a:lnTo>
                <a:lnTo>
                  <a:pt x="0" y="96098"/>
                </a:lnTo>
                <a:lnTo>
                  <a:pt x="32827" y="96098"/>
                </a:lnTo>
                <a:lnTo>
                  <a:pt x="32827" y="3679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16" name="Google Shape;2516;p12"/>
          <p:cNvSpPr/>
          <p:nvPr/>
        </p:nvSpPr>
        <p:spPr>
          <a:xfrm>
            <a:off x="11054592" y="253816"/>
            <a:ext cx="73074" cy="98694"/>
          </a:xfrm>
          <a:custGeom>
            <a:rect b="b" l="l" r="r" t="t"/>
            <a:pathLst>
              <a:path extrusionOk="0" h="98694" w="73074">
                <a:moveTo>
                  <a:pt x="1875" y="65505"/>
                </a:moveTo>
                <a:lnTo>
                  <a:pt x="7289" y="78467"/>
                </a:lnTo>
                <a:lnTo>
                  <a:pt x="15924" y="88236"/>
                </a:lnTo>
                <a:lnTo>
                  <a:pt x="27463" y="94812"/>
                </a:lnTo>
                <a:lnTo>
                  <a:pt x="41588" y="98194"/>
                </a:lnTo>
                <a:lnTo>
                  <a:pt x="50498" y="98694"/>
                </a:lnTo>
                <a:lnTo>
                  <a:pt x="50498" y="79213"/>
                </a:lnTo>
                <a:lnTo>
                  <a:pt x="39280" y="74296"/>
                </a:lnTo>
                <a:lnTo>
                  <a:pt x="34474" y="61504"/>
                </a:lnTo>
                <a:lnTo>
                  <a:pt x="33684" y="48917"/>
                </a:lnTo>
                <a:lnTo>
                  <a:pt x="35251" y="33148"/>
                </a:lnTo>
                <a:lnTo>
                  <a:pt x="41851" y="22024"/>
                </a:lnTo>
                <a:lnTo>
                  <a:pt x="50498" y="19480"/>
                </a:lnTo>
                <a:lnTo>
                  <a:pt x="50498" y="19913"/>
                </a:lnTo>
                <a:lnTo>
                  <a:pt x="61884" y="25369"/>
                </a:lnTo>
                <a:lnTo>
                  <a:pt x="66353" y="38675"/>
                </a:lnTo>
                <a:lnTo>
                  <a:pt x="73074" y="3875"/>
                </a:lnTo>
                <a:lnTo>
                  <a:pt x="58993" y="475"/>
                </a:lnTo>
                <a:lnTo>
                  <a:pt x="50498" y="0"/>
                </a:lnTo>
                <a:lnTo>
                  <a:pt x="35067" y="1631"/>
                </a:lnTo>
                <a:lnTo>
                  <a:pt x="22043" y="6494"/>
                </a:lnTo>
                <a:lnTo>
                  <a:pt x="11744" y="14543"/>
                </a:lnTo>
                <a:lnTo>
                  <a:pt x="4489" y="25734"/>
                </a:lnTo>
                <a:lnTo>
                  <a:pt x="594" y="40019"/>
                </a:lnTo>
                <a:lnTo>
                  <a:pt x="0" y="49349"/>
                </a:lnTo>
                <a:lnTo>
                  <a:pt x="1875" y="6550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17" name="Google Shape;2517;p12"/>
          <p:cNvSpPr/>
          <p:nvPr/>
        </p:nvSpPr>
        <p:spPr>
          <a:xfrm>
            <a:off x="10769079" y="253816"/>
            <a:ext cx="13613" cy="19913"/>
          </a:xfrm>
          <a:custGeom>
            <a:rect b="b" l="l" r="r" t="t"/>
            <a:pathLst>
              <a:path extrusionOk="0" h="19913" w="13613">
                <a:moveTo>
                  <a:pt x="0" y="17350"/>
                </a:moveTo>
                <a:lnTo>
                  <a:pt x="6025" y="17317"/>
                </a:lnTo>
                <a:lnTo>
                  <a:pt x="9912" y="19913"/>
                </a:lnTo>
                <a:lnTo>
                  <a:pt x="13613" y="1106"/>
                </a:lnTo>
                <a:lnTo>
                  <a:pt x="411" y="0"/>
                </a:lnTo>
                <a:lnTo>
                  <a:pt x="0" y="173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18" name="Google Shape;2518;p12"/>
          <p:cNvSpPr/>
          <p:nvPr/>
        </p:nvSpPr>
        <p:spPr>
          <a:xfrm>
            <a:off x="10621766" y="215727"/>
            <a:ext cx="93730" cy="134187"/>
          </a:xfrm>
          <a:custGeom>
            <a:rect b="b" l="l" r="r" t="t"/>
            <a:pathLst>
              <a:path extrusionOk="0" h="134187" w="93730">
                <a:moveTo>
                  <a:pt x="92435" y="119039"/>
                </a:moveTo>
                <a:lnTo>
                  <a:pt x="92435" y="68824"/>
                </a:lnTo>
                <a:lnTo>
                  <a:pt x="89257" y="54371"/>
                </a:lnTo>
                <a:lnTo>
                  <a:pt x="80616" y="44150"/>
                </a:lnTo>
                <a:lnTo>
                  <a:pt x="67851" y="38772"/>
                </a:lnTo>
                <a:lnTo>
                  <a:pt x="60471" y="38089"/>
                </a:lnTo>
                <a:lnTo>
                  <a:pt x="54857" y="38089"/>
                </a:lnTo>
                <a:lnTo>
                  <a:pt x="49243" y="38954"/>
                </a:lnTo>
                <a:lnTo>
                  <a:pt x="44924" y="41118"/>
                </a:lnTo>
                <a:lnTo>
                  <a:pt x="40606" y="43287"/>
                </a:lnTo>
                <a:lnTo>
                  <a:pt x="36281" y="46315"/>
                </a:lnTo>
                <a:lnTo>
                  <a:pt x="32827" y="50642"/>
                </a:lnTo>
                <a:lnTo>
                  <a:pt x="32827" y="0"/>
                </a:lnTo>
                <a:lnTo>
                  <a:pt x="0" y="0"/>
                </a:lnTo>
                <a:lnTo>
                  <a:pt x="0" y="134187"/>
                </a:lnTo>
                <a:lnTo>
                  <a:pt x="32827" y="134187"/>
                </a:lnTo>
                <a:lnTo>
                  <a:pt x="32827" y="74887"/>
                </a:lnTo>
                <a:lnTo>
                  <a:pt x="31531" y="58867"/>
                </a:lnTo>
                <a:lnTo>
                  <a:pt x="57016" y="58867"/>
                </a:lnTo>
                <a:lnTo>
                  <a:pt x="59176" y="67959"/>
                </a:lnTo>
                <a:lnTo>
                  <a:pt x="59176" y="134187"/>
                </a:lnTo>
                <a:lnTo>
                  <a:pt x="93730" y="134187"/>
                </a:lnTo>
                <a:lnTo>
                  <a:pt x="92866" y="125529"/>
                </a:lnTo>
                <a:lnTo>
                  <a:pt x="92435" y="1190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19" name="Google Shape;2519;p12"/>
          <p:cNvSpPr/>
          <p:nvPr/>
        </p:nvSpPr>
        <p:spPr>
          <a:xfrm>
            <a:off x="10823916" y="255547"/>
            <a:ext cx="63062" cy="94367"/>
          </a:xfrm>
          <a:custGeom>
            <a:rect b="b" l="l" r="r" t="t"/>
            <a:pathLst>
              <a:path extrusionOk="0" h="94367" w="63062">
                <a:moveTo>
                  <a:pt x="63062" y="0"/>
                </a:moveTo>
                <a:lnTo>
                  <a:pt x="49056" y="1999"/>
                </a:lnTo>
                <a:lnTo>
                  <a:pt x="38647" y="9153"/>
                </a:lnTo>
                <a:lnTo>
                  <a:pt x="33690" y="19047"/>
                </a:lnTo>
                <a:lnTo>
                  <a:pt x="32827" y="865"/>
                </a:lnTo>
                <a:lnTo>
                  <a:pt x="0" y="865"/>
                </a:lnTo>
                <a:lnTo>
                  <a:pt x="431" y="8658"/>
                </a:lnTo>
                <a:lnTo>
                  <a:pt x="431" y="94367"/>
                </a:lnTo>
                <a:lnTo>
                  <a:pt x="33690" y="94367"/>
                </a:lnTo>
                <a:lnTo>
                  <a:pt x="33690" y="53676"/>
                </a:lnTo>
                <a:lnTo>
                  <a:pt x="35992" y="38913"/>
                </a:lnTo>
                <a:lnTo>
                  <a:pt x="44876" y="30166"/>
                </a:lnTo>
                <a:lnTo>
                  <a:pt x="56153" y="28138"/>
                </a:lnTo>
                <a:lnTo>
                  <a:pt x="60903" y="28138"/>
                </a:lnTo>
                <a:lnTo>
                  <a:pt x="63062" y="28571"/>
                </a:lnTo>
                <a:lnTo>
                  <a:pt x="6306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0" name="Google Shape;2520;p12"/>
          <p:cNvSpPr/>
          <p:nvPr/>
        </p:nvSpPr>
        <p:spPr>
          <a:xfrm>
            <a:off x="10721975" y="253816"/>
            <a:ext cx="94600" cy="98694"/>
          </a:xfrm>
          <a:custGeom>
            <a:rect b="b" l="l" r="r" t="t"/>
            <a:pathLst>
              <a:path extrusionOk="0" h="98694" w="94600">
                <a:moveTo>
                  <a:pt x="46652" y="79652"/>
                </a:moveTo>
                <a:lnTo>
                  <a:pt x="35105" y="73423"/>
                </a:lnTo>
                <a:lnTo>
                  <a:pt x="31621" y="59326"/>
                </a:lnTo>
                <a:lnTo>
                  <a:pt x="31537" y="55839"/>
                </a:lnTo>
                <a:lnTo>
                  <a:pt x="94600" y="55839"/>
                </a:lnTo>
                <a:lnTo>
                  <a:pt x="93607" y="39342"/>
                </a:lnTo>
                <a:lnTo>
                  <a:pt x="90268" y="25292"/>
                </a:lnTo>
                <a:lnTo>
                  <a:pt x="84036" y="14018"/>
                </a:lnTo>
                <a:lnTo>
                  <a:pt x="74368" y="5847"/>
                </a:lnTo>
                <a:lnTo>
                  <a:pt x="60718" y="1106"/>
                </a:lnTo>
                <a:lnTo>
                  <a:pt x="57016" y="19913"/>
                </a:lnTo>
                <a:lnTo>
                  <a:pt x="59176" y="23806"/>
                </a:lnTo>
                <a:lnTo>
                  <a:pt x="61767" y="27706"/>
                </a:lnTo>
                <a:lnTo>
                  <a:pt x="63068" y="32898"/>
                </a:lnTo>
                <a:lnTo>
                  <a:pt x="63068" y="38095"/>
                </a:lnTo>
                <a:lnTo>
                  <a:pt x="32400" y="38095"/>
                </a:lnTo>
                <a:lnTo>
                  <a:pt x="35674" y="24429"/>
                </a:lnTo>
                <a:lnTo>
                  <a:pt x="47104" y="17350"/>
                </a:lnTo>
                <a:lnTo>
                  <a:pt x="47515" y="0"/>
                </a:lnTo>
                <a:lnTo>
                  <a:pt x="31836" y="1926"/>
                </a:lnTo>
                <a:lnTo>
                  <a:pt x="19023" y="7488"/>
                </a:lnTo>
                <a:lnTo>
                  <a:pt x="9310" y="16364"/>
                </a:lnTo>
                <a:lnTo>
                  <a:pt x="2931" y="28229"/>
                </a:lnTo>
                <a:lnTo>
                  <a:pt x="118" y="42760"/>
                </a:lnTo>
                <a:lnTo>
                  <a:pt x="0" y="46748"/>
                </a:lnTo>
                <a:lnTo>
                  <a:pt x="1256" y="63767"/>
                </a:lnTo>
                <a:lnTo>
                  <a:pt x="5280" y="77366"/>
                </a:lnTo>
                <a:lnTo>
                  <a:pt x="12452" y="87589"/>
                </a:lnTo>
                <a:lnTo>
                  <a:pt x="23153" y="94482"/>
                </a:lnTo>
                <a:lnTo>
                  <a:pt x="37764" y="98088"/>
                </a:lnTo>
                <a:lnTo>
                  <a:pt x="48811" y="98694"/>
                </a:lnTo>
                <a:lnTo>
                  <a:pt x="62496" y="97333"/>
                </a:lnTo>
                <a:lnTo>
                  <a:pt x="74183" y="93252"/>
                </a:lnTo>
                <a:lnTo>
                  <a:pt x="78183" y="90906"/>
                </a:lnTo>
                <a:lnTo>
                  <a:pt x="87225" y="82445"/>
                </a:lnTo>
                <a:lnTo>
                  <a:pt x="92951" y="70437"/>
                </a:lnTo>
                <a:lnTo>
                  <a:pt x="93736" y="65363"/>
                </a:lnTo>
                <a:lnTo>
                  <a:pt x="62636" y="65363"/>
                </a:lnTo>
                <a:lnTo>
                  <a:pt x="61767" y="74021"/>
                </a:lnTo>
                <a:lnTo>
                  <a:pt x="56585" y="79652"/>
                </a:lnTo>
                <a:lnTo>
                  <a:pt x="46652" y="796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1" name="Google Shape;2521;p12"/>
          <p:cNvSpPr/>
          <p:nvPr/>
        </p:nvSpPr>
        <p:spPr>
          <a:xfrm>
            <a:off x="11105091" y="257692"/>
            <a:ext cx="50095" cy="94818"/>
          </a:xfrm>
          <a:custGeom>
            <a:rect b="b" l="l" r="r" t="t"/>
            <a:pathLst>
              <a:path extrusionOk="0" h="94818" w="50095">
                <a:moveTo>
                  <a:pt x="15854" y="34799"/>
                </a:moveTo>
                <a:lnTo>
                  <a:pt x="16410" y="45041"/>
                </a:lnTo>
                <a:lnTo>
                  <a:pt x="14818" y="61796"/>
                </a:lnTo>
                <a:lnTo>
                  <a:pt x="8553" y="72738"/>
                </a:lnTo>
                <a:lnTo>
                  <a:pt x="0" y="75338"/>
                </a:lnTo>
                <a:lnTo>
                  <a:pt x="0" y="94818"/>
                </a:lnTo>
                <a:lnTo>
                  <a:pt x="15309" y="93209"/>
                </a:lnTo>
                <a:lnTo>
                  <a:pt x="28254" y="88380"/>
                </a:lnTo>
                <a:lnTo>
                  <a:pt x="38499" y="80332"/>
                </a:lnTo>
                <a:lnTo>
                  <a:pt x="45707" y="69065"/>
                </a:lnTo>
                <a:lnTo>
                  <a:pt x="49544" y="54578"/>
                </a:lnTo>
                <a:lnTo>
                  <a:pt x="50095" y="45474"/>
                </a:lnTo>
                <a:lnTo>
                  <a:pt x="48207" y="29416"/>
                </a:lnTo>
                <a:lnTo>
                  <a:pt x="42767" y="16454"/>
                </a:lnTo>
                <a:lnTo>
                  <a:pt x="34112" y="6633"/>
                </a:lnTo>
                <a:lnTo>
                  <a:pt x="22575" y="0"/>
                </a:lnTo>
                <a:lnTo>
                  <a:pt x="15854" y="3479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2" name="Google Shape;2522;p12"/>
          <p:cNvSpPr/>
          <p:nvPr/>
        </p:nvSpPr>
        <p:spPr>
          <a:xfrm>
            <a:off x="10501255" y="215727"/>
            <a:ext cx="112306" cy="134187"/>
          </a:xfrm>
          <a:custGeom>
            <a:rect b="b" l="l" r="r" t="t"/>
            <a:pathLst>
              <a:path extrusionOk="0" h="134187" w="112306">
                <a:moveTo>
                  <a:pt x="38446" y="134187"/>
                </a:moveTo>
                <a:lnTo>
                  <a:pt x="73433" y="134187"/>
                </a:lnTo>
                <a:lnTo>
                  <a:pt x="73433" y="25104"/>
                </a:lnTo>
                <a:lnTo>
                  <a:pt x="112306" y="25104"/>
                </a:lnTo>
                <a:lnTo>
                  <a:pt x="112306" y="0"/>
                </a:lnTo>
                <a:lnTo>
                  <a:pt x="0" y="0"/>
                </a:lnTo>
                <a:lnTo>
                  <a:pt x="0" y="25104"/>
                </a:lnTo>
                <a:lnTo>
                  <a:pt x="38446" y="25104"/>
                </a:lnTo>
                <a:lnTo>
                  <a:pt x="38446" y="13418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3" name="Google Shape;2523;p12"/>
          <p:cNvSpPr/>
          <p:nvPr/>
        </p:nvSpPr>
        <p:spPr>
          <a:xfrm>
            <a:off x="11313305" y="253816"/>
            <a:ext cx="85104" cy="98694"/>
          </a:xfrm>
          <a:custGeom>
            <a:rect b="b" l="l" r="r" t="t"/>
            <a:pathLst>
              <a:path extrusionOk="0" h="98694" w="85104">
                <a:moveTo>
                  <a:pt x="863" y="29004"/>
                </a:moveTo>
                <a:lnTo>
                  <a:pt x="4510" y="41928"/>
                </a:lnTo>
                <a:lnTo>
                  <a:pt x="13699" y="50092"/>
                </a:lnTo>
                <a:lnTo>
                  <a:pt x="25804" y="55179"/>
                </a:lnTo>
                <a:lnTo>
                  <a:pt x="38199" y="58872"/>
                </a:lnTo>
                <a:lnTo>
                  <a:pt x="48258" y="62855"/>
                </a:lnTo>
                <a:lnTo>
                  <a:pt x="53355" y="68810"/>
                </a:lnTo>
                <a:lnTo>
                  <a:pt x="53550" y="70560"/>
                </a:lnTo>
                <a:lnTo>
                  <a:pt x="53550" y="76617"/>
                </a:lnTo>
                <a:lnTo>
                  <a:pt x="48828" y="79652"/>
                </a:lnTo>
                <a:lnTo>
                  <a:pt x="38464" y="79652"/>
                </a:lnTo>
                <a:lnTo>
                  <a:pt x="35412" y="77483"/>
                </a:lnTo>
                <a:lnTo>
                  <a:pt x="33684" y="74887"/>
                </a:lnTo>
                <a:lnTo>
                  <a:pt x="31554" y="72724"/>
                </a:lnTo>
                <a:lnTo>
                  <a:pt x="31093" y="69262"/>
                </a:lnTo>
                <a:lnTo>
                  <a:pt x="31554" y="65796"/>
                </a:lnTo>
                <a:lnTo>
                  <a:pt x="0" y="65796"/>
                </a:lnTo>
                <a:lnTo>
                  <a:pt x="2812" y="81847"/>
                </a:lnTo>
                <a:lnTo>
                  <a:pt x="10981" y="91735"/>
                </a:lnTo>
                <a:lnTo>
                  <a:pt x="23141" y="96858"/>
                </a:lnTo>
                <a:lnTo>
                  <a:pt x="37924" y="98614"/>
                </a:lnTo>
                <a:lnTo>
                  <a:pt x="42782" y="98694"/>
                </a:lnTo>
                <a:lnTo>
                  <a:pt x="58145" y="97202"/>
                </a:lnTo>
                <a:lnTo>
                  <a:pt x="71467" y="92324"/>
                </a:lnTo>
                <a:lnTo>
                  <a:pt x="81019" y="83455"/>
                </a:lnTo>
                <a:lnTo>
                  <a:pt x="85069" y="69990"/>
                </a:lnTo>
                <a:lnTo>
                  <a:pt x="85104" y="68391"/>
                </a:lnTo>
                <a:lnTo>
                  <a:pt x="81616" y="54016"/>
                </a:lnTo>
                <a:lnTo>
                  <a:pt x="72533" y="45421"/>
                </a:lnTo>
                <a:lnTo>
                  <a:pt x="66966" y="42854"/>
                </a:lnTo>
                <a:lnTo>
                  <a:pt x="49010" y="37581"/>
                </a:lnTo>
                <a:lnTo>
                  <a:pt x="36561" y="33655"/>
                </a:lnTo>
                <a:lnTo>
                  <a:pt x="31957" y="28138"/>
                </a:lnTo>
                <a:lnTo>
                  <a:pt x="31957" y="22508"/>
                </a:lnTo>
                <a:lnTo>
                  <a:pt x="35412" y="19480"/>
                </a:lnTo>
                <a:lnTo>
                  <a:pt x="44913" y="19480"/>
                </a:lnTo>
                <a:lnTo>
                  <a:pt x="47504" y="20345"/>
                </a:lnTo>
                <a:lnTo>
                  <a:pt x="49692" y="22076"/>
                </a:lnTo>
                <a:lnTo>
                  <a:pt x="51419" y="24239"/>
                </a:lnTo>
                <a:lnTo>
                  <a:pt x="51823" y="27273"/>
                </a:lnTo>
                <a:lnTo>
                  <a:pt x="51823" y="31167"/>
                </a:lnTo>
                <a:lnTo>
                  <a:pt x="83377" y="31167"/>
                </a:lnTo>
                <a:lnTo>
                  <a:pt x="79646" y="16141"/>
                </a:lnTo>
                <a:lnTo>
                  <a:pt x="70715" y="6626"/>
                </a:lnTo>
                <a:lnTo>
                  <a:pt x="58077" y="1591"/>
                </a:lnTo>
                <a:lnTo>
                  <a:pt x="43221" y="8"/>
                </a:lnTo>
                <a:lnTo>
                  <a:pt x="41919" y="0"/>
                </a:lnTo>
                <a:lnTo>
                  <a:pt x="27873" y="1397"/>
                </a:lnTo>
                <a:lnTo>
                  <a:pt x="14485" y="6203"/>
                </a:lnTo>
                <a:lnTo>
                  <a:pt x="4552" y="15339"/>
                </a:lnTo>
                <a:lnTo>
                  <a:pt x="863" y="2900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4" name="Google Shape;2524;p12"/>
          <p:cNvSpPr/>
          <p:nvPr/>
        </p:nvSpPr>
        <p:spPr>
          <a:xfrm>
            <a:off x="11406586" y="215727"/>
            <a:ext cx="93742" cy="134187"/>
          </a:xfrm>
          <a:custGeom>
            <a:rect b="b" l="l" r="r" t="t"/>
            <a:pathLst>
              <a:path extrusionOk="0" h="134187" w="93742">
                <a:moveTo>
                  <a:pt x="92475" y="119039"/>
                </a:moveTo>
                <a:lnTo>
                  <a:pt x="92475" y="68824"/>
                </a:lnTo>
                <a:lnTo>
                  <a:pt x="89301" y="54381"/>
                </a:lnTo>
                <a:lnTo>
                  <a:pt x="80665" y="44164"/>
                </a:lnTo>
                <a:lnTo>
                  <a:pt x="67895" y="38779"/>
                </a:lnTo>
                <a:lnTo>
                  <a:pt x="60460" y="38089"/>
                </a:lnTo>
                <a:lnTo>
                  <a:pt x="54874" y="38089"/>
                </a:lnTo>
                <a:lnTo>
                  <a:pt x="49692" y="38954"/>
                </a:lnTo>
                <a:lnTo>
                  <a:pt x="44913" y="41118"/>
                </a:lnTo>
                <a:lnTo>
                  <a:pt x="40594" y="43287"/>
                </a:lnTo>
                <a:lnTo>
                  <a:pt x="36276" y="46315"/>
                </a:lnTo>
                <a:lnTo>
                  <a:pt x="32821" y="50642"/>
                </a:lnTo>
                <a:lnTo>
                  <a:pt x="32821" y="0"/>
                </a:lnTo>
                <a:lnTo>
                  <a:pt x="0" y="0"/>
                </a:lnTo>
                <a:lnTo>
                  <a:pt x="0" y="134187"/>
                </a:lnTo>
                <a:lnTo>
                  <a:pt x="32821" y="134187"/>
                </a:lnTo>
                <a:lnTo>
                  <a:pt x="32821" y="74887"/>
                </a:lnTo>
                <a:lnTo>
                  <a:pt x="31554" y="58867"/>
                </a:lnTo>
                <a:lnTo>
                  <a:pt x="57005" y="58867"/>
                </a:lnTo>
                <a:lnTo>
                  <a:pt x="59193" y="67959"/>
                </a:lnTo>
                <a:lnTo>
                  <a:pt x="59193" y="134187"/>
                </a:lnTo>
                <a:lnTo>
                  <a:pt x="93742" y="134187"/>
                </a:lnTo>
                <a:lnTo>
                  <a:pt x="92878" y="125529"/>
                </a:lnTo>
                <a:lnTo>
                  <a:pt x="92475" y="1190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5" name="Google Shape;2525;p12"/>
          <p:cNvSpPr/>
          <p:nvPr/>
        </p:nvSpPr>
        <p:spPr>
          <a:xfrm>
            <a:off x="11608753" y="253816"/>
            <a:ext cx="63512" cy="96098"/>
          </a:xfrm>
          <a:custGeom>
            <a:rect b="b" l="l" r="r" t="t"/>
            <a:pathLst>
              <a:path extrusionOk="0" h="96098" w="63512">
                <a:moveTo>
                  <a:pt x="63512" y="0"/>
                </a:moveTo>
                <a:lnTo>
                  <a:pt x="49495" y="2060"/>
                </a:lnTo>
                <a:lnTo>
                  <a:pt x="38907" y="9120"/>
                </a:lnTo>
                <a:lnTo>
                  <a:pt x="33684" y="19047"/>
                </a:lnTo>
                <a:lnTo>
                  <a:pt x="33281" y="2595"/>
                </a:lnTo>
                <a:lnTo>
                  <a:pt x="0" y="2595"/>
                </a:lnTo>
                <a:lnTo>
                  <a:pt x="863" y="10389"/>
                </a:lnTo>
                <a:lnTo>
                  <a:pt x="863" y="96098"/>
                </a:lnTo>
                <a:lnTo>
                  <a:pt x="33684" y="96098"/>
                </a:lnTo>
                <a:lnTo>
                  <a:pt x="33684" y="55406"/>
                </a:lnTo>
                <a:lnTo>
                  <a:pt x="35941" y="40588"/>
                </a:lnTo>
                <a:lnTo>
                  <a:pt x="44311" y="31070"/>
                </a:lnTo>
                <a:lnTo>
                  <a:pt x="56602" y="28571"/>
                </a:lnTo>
                <a:lnTo>
                  <a:pt x="63512" y="28571"/>
                </a:lnTo>
                <a:lnTo>
                  <a:pt x="6351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6" name="Google Shape;2526;p12"/>
          <p:cNvSpPr/>
          <p:nvPr/>
        </p:nvSpPr>
        <p:spPr>
          <a:xfrm>
            <a:off x="11272249" y="215727"/>
            <a:ext cx="40594" cy="24672"/>
          </a:xfrm>
          <a:custGeom>
            <a:rect b="b" l="l" r="r" t="t"/>
            <a:pathLst>
              <a:path extrusionOk="0" h="24672" w="40594">
                <a:moveTo>
                  <a:pt x="7773" y="0"/>
                </a:moveTo>
                <a:lnTo>
                  <a:pt x="0" y="24672"/>
                </a:lnTo>
                <a:lnTo>
                  <a:pt x="32418" y="24672"/>
                </a:lnTo>
                <a:lnTo>
                  <a:pt x="40594" y="0"/>
                </a:lnTo>
                <a:lnTo>
                  <a:pt x="777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7" name="Google Shape;2527;p12"/>
          <p:cNvSpPr/>
          <p:nvPr/>
        </p:nvSpPr>
        <p:spPr>
          <a:xfrm>
            <a:off x="11180695" y="215727"/>
            <a:ext cx="88559" cy="134187"/>
          </a:xfrm>
          <a:custGeom>
            <a:rect b="b" l="l" r="r" t="t"/>
            <a:pathLst>
              <a:path extrusionOk="0" h="134187" w="88559">
                <a:moveTo>
                  <a:pt x="34548" y="24672"/>
                </a:moveTo>
                <a:lnTo>
                  <a:pt x="80786" y="24672"/>
                </a:lnTo>
                <a:lnTo>
                  <a:pt x="88559" y="0"/>
                </a:lnTo>
                <a:lnTo>
                  <a:pt x="0" y="0"/>
                </a:lnTo>
                <a:lnTo>
                  <a:pt x="0" y="134187"/>
                </a:lnTo>
                <a:lnTo>
                  <a:pt x="34548" y="134187"/>
                </a:lnTo>
                <a:lnTo>
                  <a:pt x="34548" y="81376"/>
                </a:lnTo>
                <a:lnTo>
                  <a:pt x="63051" y="81376"/>
                </a:lnTo>
                <a:lnTo>
                  <a:pt x="70824" y="56704"/>
                </a:lnTo>
                <a:lnTo>
                  <a:pt x="34548" y="56704"/>
                </a:lnTo>
                <a:lnTo>
                  <a:pt x="34548" y="2467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8" name="Google Shape;2528;p12"/>
          <p:cNvSpPr/>
          <p:nvPr/>
        </p:nvSpPr>
        <p:spPr>
          <a:xfrm>
            <a:off x="11288257" y="256412"/>
            <a:ext cx="0" cy="93502"/>
          </a:xfrm>
          <a:custGeom>
            <a:rect b="b" l="l" r="r" t="t"/>
            <a:pathLst>
              <a:path extrusionOk="0" h="93502" w="120000">
                <a:moveTo>
                  <a:pt x="0" y="0"/>
                </a:moveTo>
                <a:lnTo>
                  <a:pt x="0" y="93502"/>
                </a:lnTo>
              </a:path>
            </a:pathLst>
          </a:custGeom>
          <a:noFill/>
          <a:ln cap="flat" cmpd="sng" w="340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29" name="Google Shape;2529;p12"/>
          <p:cNvSpPr/>
          <p:nvPr/>
        </p:nvSpPr>
        <p:spPr>
          <a:xfrm>
            <a:off x="11553904" y="253816"/>
            <a:ext cx="14265" cy="19913"/>
          </a:xfrm>
          <a:custGeom>
            <a:rect b="b" l="l" r="r" t="t"/>
            <a:pathLst>
              <a:path extrusionOk="0" h="19913" w="14265">
                <a:moveTo>
                  <a:pt x="0" y="17352"/>
                </a:moveTo>
                <a:lnTo>
                  <a:pt x="6020" y="17317"/>
                </a:lnTo>
                <a:lnTo>
                  <a:pt x="9935" y="19913"/>
                </a:lnTo>
                <a:lnTo>
                  <a:pt x="14265" y="1222"/>
                </a:lnTo>
                <a:lnTo>
                  <a:pt x="434" y="0"/>
                </a:lnTo>
                <a:lnTo>
                  <a:pt x="0" y="173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0" name="Google Shape;2530;p12"/>
          <p:cNvSpPr/>
          <p:nvPr/>
        </p:nvSpPr>
        <p:spPr>
          <a:xfrm>
            <a:off x="11507238" y="253816"/>
            <a:ext cx="94145" cy="98694"/>
          </a:xfrm>
          <a:custGeom>
            <a:rect b="b" l="l" r="r" t="t"/>
            <a:pathLst>
              <a:path extrusionOk="0" h="98694" w="94145">
                <a:moveTo>
                  <a:pt x="98" y="43110"/>
                </a:moveTo>
                <a:lnTo>
                  <a:pt x="0" y="46748"/>
                </a:lnTo>
                <a:lnTo>
                  <a:pt x="1258" y="63764"/>
                </a:lnTo>
                <a:lnTo>
                  <a:pt x="5285" y="77362"/>
                </a:lnTo>
                <a:lnTo>
                  <a:pt x="12460" y="87585"/>
                </a:lnTo>
                <a:lnTo>
                  <a:pt x="23161" y="94479"/>
                </a:lnTo>
                <a:lnTo>
                  <a:pt x="37769" y="98087"/>
                </a:lnTo>
                <a:lnTo>
                  <a:pt x="48828" y="98694"/>
                </a:lnTo>
                <a:lnTo>
                  <a:pt x="62342" y="97292"/>
                </a:lnTo>
                <a:lnTo>
                  <a:pt x="74056" y="93087"/>
                </a:lnTo>
                <a:lnTo>
                  <a:pt x="77734" y="90906"/>
                </a:lnTo>
                <a:lnTo>
                  <a:pt x="86968" y="82444"/>
                </a:lnTo>
                <a:lnTo>
                  <a:pt x="92524" y="70435"/>
                </a:lnTo>
                <a:lnTo>
                  <a:pt x="93281" y="65363"/>
                </a:lnTo>
                <a:lnTo>
                  <a:pt x="62187" y="65363"/>
                </a:lnTo>
                <a:lnTo>
                  <a:pt x="61323" y="74021"/>
                </a:lnTo>
                <a:lnTo>
                  <a:pt x="56141" y="79652"/>
                </a:lnTo>
                <a:lnTo>
                  <a:pt x="46640" y="79652"/>
                </a:lnTo>
                <a:lnTo>
                  <a:pt x="34894" y="73614"/>
                </a:lnTo>
                <a:lnTo>
                  <a:pt x="31527" y="59861"/>
                </a:lnTo>
                <a:lnTo>
                  <a:pt x="31554" y="55839"/>
                </a:lnTo>
                <a:lnTo>
                  <a:pt x="94145" y="55839"/>
                </a:lnTo>
                <a:lnTo>
                  <a:pt x="93335" y="39461"/>
                </a:lnTo>
                <a:lnTo>
                  <a:pt x="90100" y="25490"/>
                </a:lnTo>
                <a:lnTo>
                  <a:pt x="83949" y="14246"/>
                </a:lnTo>
                <a:lnTo>
                  <a:pt x="74390" y="6051"/>
                </a:lnTo>
                <a:lnTo>
                  <a:pt x="60932" y="1222"/>
                </a:lnTo>
                <a:lnTo>
                  <a:pt x="56602" y="19913"/>
                </a:lnTo>
                <a:lnTo>
                  <a:pt x="58732" y="23806"/>
                </a:lnTo>
                <a:lnTo>
                  <a:pt x="61323" y="27706"/>
                </a:lnTo>
                <a:lnTo>
                  <a:pt x="62648" y="32898"/>
                </a:lnTo>
                <a:lnTo>
                  <a:pt x="62648" y="38095"/>
                </a:lnTo>
                <a:lnTo>
                  <a:pt x="31957" y="38095"/>
                </a:lnTo>
                <a:lnTo>
                  <a:pt x="35240" y="24437"/>
                </a:lnTo>
                <a:lnTo>
                  <a:pt x="46666" y="17352"/>
                </a:lnTo>
                <a:lnTo>
                  <a:pt x="47101" y="0"/>
                </a:lnTo>
                <a:lnTo>
                  <a:pt x="31562" y="1943"/>
                </a:lnTo>
                <a:lnTo>
                  <a:pt x="18835" y="7553"/>
                </a:lnTo>
                <a:lnTo>
                  <a:pt x="9178" y="16503"/>
                </a:lnTo>
                <a:lnTo>
                  <a:pt x="2847" y="28465"/>
                </a:lnTo>
                <a:lnTo>
                  <a:pt x="98" y="4311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1" name="Google Shape;2531;p12"/>
          <p:cNvSpPr/>
          <p:nvPr/>
        </p:nvSpPr>
        <p:spPr>
          <a:xfrm>
            <a:off x="10535377" y="388010"/>
            <a:ext cx="1111379" cy="79213"/>
          </a:xfrm>
          <a:custGeom>
            <a:rect b="b" l="l" r="r" t="t"/>
            <a:pathLst>
              <a:path extrusionOk="0" h="79213" w="1111379">
                <a:moveTo>
                  <a:pt x="144269" y="30729"/>
                </a:moveTo>
                <a:lnTo>
                  <a:pt x="147292" y="23806"/>
                </a:lnTo>
                <a:lnTo>
                  <a:pt x="152043" y="18176"/>
                </a:lnTo>
                <a:lnTo>
                  <a:pt x="163220" y="11123"/>
                </a:lnTo>
                <a:lnTo>
                  <a:pt x="176232" y="9085"/>
                </a:lnTo>
                <a:lnTo>
                  <a:pt x="182278" y="9085"/>
                </a:lnTo>
                <a:lnTo>
                  <a:pt x="188330" y="10821"/>
                </a:lnTo>
                <a:lnTo>
                  <a:pt x="193513" y="13850"/>
                </a:lnTo>
                <a:lnTo>
                  <a:pt x="199990" y="6489"/>
                </a:lnTo>
                <a:lnTo>
                  <a:pt x="193944" y="2595"/>
                </a:lnTo>
                <a:lnTo>
                  <a:pt x="184438" y="0"/>
                </a:lnTo>
                <a:lnTo>
                  <a:pt x="175801" y="0"/>
                </a:lnTo>
                <a:lnTo>
                  <a:pt x="164823" y="1110"/>
                </a:lnTo>
                <a:lnTo>
                  <a:pt x="151533" y="5905"/>
                </a:lnTo>
                <a:lnTo>
                  <a:pt x="140753" y="14221"/>
                </a:lnTo>
                <a:lnTo>
                  <a:pt x="133523" y="25767"/>
                </a:lnTo>
                <a:lnTo>
                  <a:pt x="130881" y="40252"/>
                </a:lnTo>
                <a:lnTo>
                  <a:pt x="131916" y="49765"/>
                </a:lnTo>
                <a:lnTo>
                  <a:pt x="137420" y="62186"/>
                </a:lnTo>
                <a:lnTo>
                  <a:pt x="147000" y="71284"/>
                </a:lnTo>
                <a:lnTo>
                  <a:pt x="159901" y="76876"/>
                </a:lnTo>
                <a:lnTo>
                  <a:pt x="175369" y="78780"/>
                </a:lnTo>
                <a:lnTo>
                  <a:pt x="177391" y="78740"/>
                </a:lnTo>
                <a:lnTo>
                  <a:pt x="190926" y="76519"/>
                </a:lnTo>
                <a:lnTo>
                  <a:pt x="201718" y="71852"/>
                </a:lnTo>
                <a:lnTo>
                  <a:pt x="196104" y="64498"/>
                </a:lnTo>
                <a:lnTo>
                  <a:pt x="190490" y="67526"/>
                </a:lnTo>
                <a:lnTo>
                  <a:pt x="183574" y="70122"/>
                </a:lnTo>
                <a:lnTo>
                  <a:pt x="168027" y="70122"/>
                </a:lnTo>
                <a:lnTo>
                  <a:pt x="158958" y="68391"/>
                </a:lnTo>
                <a:lnTo>
                  <a:pt x="153338" y="62761"/>
                </a:lnTo>
                <a:lnTo>
                  <a:pt x="147724" y="57137"/>
                </a:lnTo>
                <a:lnTo>
                  <a:pt x="144269" y="51074"/>
                </a:lnTo>
                <a:lnTo>
                  <a:pt x="144269" y="30729"/>
                </a:lnTo>
                <a:close/>
              </a:path>
              <a:path extrusionOk="0" h="79213" w="1111379">
                <a:moveTo>
                  <a:pt x="371467" y="67959"/>
                </a:moveTo>
                <a:lnTo>
                  <a:pt x="371467" y="42421"/>
                </a:lnTo>
                <a:lnTo>
                  <a:pt x="407323" y="42421"/>
                </a:lnTo>
                <a:lnTo>
                  <a:pt x="407323" y="33330"/>
                </a:lnTo>
                <a:lnTo>
                  <a:pt x="371467" y="33330"/>
                </a:lnTo>
                <a:lnTo>
                  <a:pt x="371467" y="10389"/>
                </a:lnTo>
                <a:lnTo>
                  <a:pt x="413801" y="10389"/>
                </a:lnTo>
                <a:lnTo>
                  <a:pt x="415096" y="1297"/>
                </a:lnTo>
                <a:lnTo>
                  <a:pt x="359375" y="1297"/>
                </a:lnTo>
                <a:lnTo>
                  <a:pt x="359375" y="77483"/>
                </a:lnTo>
                <a:lnTo>
                  <a:pt x="416824" y="77483"/>
                </a:lnTo>
                <a:lnTo>
                  <a:pt x="416824" y="67959"/>
                </a:lnTo>
                <a:lnTo>
                  <a:pt x="371467" y="67959"/>
                </a:lnTo>
                <a:close/>
              </a:path>
              <a:path extrusionOk="0" h="79213" w="1111379">
                <a:moveTo>
                  <a:pt x="849212" y="10389"/>
                </a:moveTo>
                <a:lnTo>
                  <a:pt x="891074" y="10389"/>
                </a:lnTo>
                <a:lnTo>
                  <a:pt x="892801" y="1297"/>
                </a:lnTo>
                <a:lnTo>
                  <a:pt x="837120" y="1297"/>
                </a:lnTo>
                <a:lnTo>
                  <a:pt x="837120" y="77483"/>
                </a:lnTo>
                <a:lnTo>
                  <a:pt x="849212" y="77483"/>
                </a:lnTo>
                <a:lnTo>
                  <a:pt x="849212" y="41989"/>
                </a:lnTo>
                <a:lnTo>
                  <a:pt x="884625" y="41989"/>
                </a:lnTo>
                <a:lnTo>
                  <a:pt x="884625" y="32898"/>
                </a:lnTo>
                <a:lnTo>
                  <a:pt x="849212" y="32898"/>
                </a:lnTo>
                <a:lnTo>
                  <a:pt x="849212" y="10389"/>
                </a:lnTo>
                <a:close/>
              </a:path>
              <a:path extrusionOk="0" h="79213" w="1111379">
                <a:moveTo>
                  <a:pt x="746833" y="1297"/>
                </a:moveTo>
                <a:lnTo>
                  <a:pt x="746833" y="77483"/>
                </a:lnTo>
                <a:lnTo>
                  <a:pt x="758925" y="77483"/>
                </a:lnTo>
                <a:lnTo>
                  <a:pt x="758925" y="1297"/>
                </a:lnTo>
                <a:lnTo>
                  <a:pt x="746833" y="1297"/>
                </a:lnTo>
                <a:close/>
              </a:path>
              <a:path extrusionOk="0" h="79213" w="1111379">
                <a:moveTo>
                  <a:pt x="494570" y="77483"/>
                </a:moveTo>
                <a:lnTo>
                  <a:pt x="494570" y="38522"/>
                </a:lnTo>
                <a:lnTo>
                  <a:pt x="494167" y="27267"/>
                </a:lnTo>
                <a:lnTo>
                  <a:pt x="493303" y="14715"/>
                </a:lnTo>
                <a:lnTo>
                  <a:pt x="499218" y="23690"/>
                </a:lnTo>
                <a:lnTo>
                  <a:pt x="508389" y="36791"/>
                </a:lnTo>
                <a:lnTo>
                  <a:pt x="538619" y="77483"/>
                </a:lnTo>
                <a:lnTo>
                  <a:pt x="551575" y="77483"/>
                </a:lnTo>
                <a:lnTo>
                  <a:pt x="551575" y="1297"/>
                </a:lnTo>
                <a:lnTo>
                  <a:pt x="539483" y="1297"/>
                </a:lnTo>
                <a:lnTo>
                  <a:pt x="539944" y="39820"/>
                </a:lnTo>
                <a:lnTo>
                  <a:pt x="539944" y="49776"/>
                </a:lnTo>
                <a:lnTo>
                  <a:pt x="541671" y="63632"/>
                </a:lnTo>
                <a:lnTo>
                  <a:pt x="533437" y="51074"/>
                </a:lnTo>
                <a:lnTo>
                  <a:pt x="527391" y="42854"/>
                </a:lnTo>
                <a:lnTo>
                  <a:pt x="497161" y="1297"/>
                </a:lnTo>
                <a:lnTo>
                  <a:pt x="482478" y="1297"/>
                </a:lnTo>
                <a:lnTo>
                  <a:pt x="482478" y="77483"/>
                </a:lnTo>
                <a:lnTo>
                  <a:pt x="494570" y="77483"/>
                </a:lnTo>
                <a:close/>
              </a:path>
              <a:path extrusionOk="0" h="79213" w="1111379">
                <a:moveTo>
                  <a:pt x="643187" y="77483"/>
                </a:moveTo>
                <a:lnTo>
                  <a:pt x="654818" y="77483"/>
                </a:lnTo>
                <a:lnTo>
                  <a:pt x="654818" y="10389"/>
                </a:lnTo>
                <a:lnTo>
                  <a:pt x="683321" y="10389"/>
                </a:lnTo>
                <a:lnTo>
                  <a:pt x="684645" y="1297"/>
                </a:lnTo>
                <a:lnTo>
                  <a:pt x="615087" y="1297"/>
                </a:lnTo>
                <a:lnTo>
                  <a:pt x="615087" y="10389"/>
                </a:lnTo>
                <a:lnTo>
                  <a:pt x="643187" y="10389"/>
                </a:lnTo>
                <a:lnTo>
                  <a:pt x="643187" y="77483"/>
                </a:lnTo>
                <a:close/>
              </a:path>
              <a:path extrusionOk="0" h="79213" w="1111379">
                <a:moveTo>
                  <a:pt x="957177" y="1297"/>
                </a:moveTo>
                <a:lnTo>
                  <a:pt x="957177" y="77483"/>
                </a:lnTo>
                <a:lnTo>
                  <a:pt x="969269" y="77483"/>
                </a:lnTo>
                <a:lnTo>
                  <a:pt x="969269" y="1297"/>
                </a:lnTo>
                <a:lnTo>
                  <a:pt x="957177" y="1297"/>
                </a:lnTo>
                <a:close/>
              </a:path>
              <a:path extrusionOk="0" h="79213" w="1111379">
                <a:moveTo>
                  <a:pt x="1068597" y="68391"/>
                </a:moveTo>
                <a:lnTo>
                  <a:pt x="1063011" y="62761"/>
                </a:lnTo>
                <a:lnTo>
                  <a:pt x="1056965" y="57137"/>
                </a:lnTo>
                <a:lnTo>
                  <a:pt x="1053913" y="51074"/>
                </a:lnTo>
                <a:lnTo>
                  <a:pt x="1053913" y="30729"/>
                </a:lnTo>
                <a:lnTo>
                  <a:pt x="1056505" y="23806"/>
                </a:lnTo>
                <a:lnTo>
                  <a:pt x="1061284" y="18176"/>
                </a:lnTo>
                <a:lnTo>
                  <a:pt x="1061593" y="17851"/>
                </a:lnTo>
                <a:lnTo>
                  <a:pt x="1072442" y="11124"/>
                </a:lnTo>
                <a:lnTo>
                  <a:pt x="1085468" y="9085"/>
                </a:lnTo>
                <a:lnTo>
                  <a:pt x="1091917" y="9085"/>
                </a:lnTo>
                <a:lnTo>
                  <a:pt x="1097560" y="10821"/>
                </a:lnTo>
                <a:lnTo>
                  <a:pt x="1103203" y="13850"/>
                </a:lnTo>
                <a:lnTo>
                  <a:pt x="1109249" y="6489"/>
                </a:lnTo>
                <a:lnTo>
                  <a:pt x="1103203" y="2595"/>
                </a:lnTo>
                <a:lnTo>
                  <a:pt x="1094105" y="0"/>
                </a:lnTo>
                <a:lnTo>
                  <a:pt x="1085468" y="0"/>
                </a:lnTo>
                <a:lnTo>
                  <a:pt x="1074487" y="1109"/>
                </a:lnTo>
                <a:lnTo>
                  <a:pt x="1061194" y="5904"/>
                </a:lnTo>
                <a:lnTo>
                  <a:pt x="1050418" y="14220"/>
                </a:lnTo>
                <a:lnTo>
                  <a:pt x="1043193" y="25766"/>
                </a:lnTo>
                <a:lnTo>
                  <a:pt x="1040555" y="40252"/>
                </a:lnTo>
                <a:lnTo>
                  <a:pt x="1041496" y="49448"/>
                </a:lnTo>
                <a:lnTo>
                  <a:pt x="1046836" y="62003"/>
                </a:lnTo>
                <a:lnTo>
                  <a:pt x="1056274" y="71200"/>
                </a:lnTo>
                <a:lnTo>
                  <a:pt x="1069100" y="76855"/>
                </a:lnTo>
                <a:lnTo>
                  <a:pt x="1084604" y="78780"/>
                </a:lnTo>
                <a:lnTo>
                  <a:pt x="1087044" y="78721"/>
                </a:lnTo>
                <a:lnTo>
                  <a:pt x="1100579" y="76465"/>
                </a:lnTo>
                <a:lnTo>
                  <a:pt x="1111379" y="71852"/>
                </a:lnTo>
                <a:lnTo>
                  <a:pt x="1105333" y="64498"/>
                </a:lnTo>
                <a:lnTo>
                  <a:pt x="1100151" y="67526"/>
                </a:lnTo>
                <a:lnTo>
                  <a:pt x="1093241" y="70122"/>
                </a:lnTo>
                <a:lnTo>
                  <a:pt x="1077694" y="70122"/>
                </a:lnTo>
                <a:lnTo>
                  <a:pt x="1068597" y="68391"/>
                </a:lnTo>
                <a:close/>
              </a:path>
              <a:path extrusionOk="0" h="79213" w="1111379">
                <a:moveTo>
                  <a:pt x="268667" y="1297"/>
                </a:moveTo>
                <a:lnTo>
                  <a:pt x="268667" y="77483"/>
                </a:lnTo>
                <a:lnTo>
                  <a:pt x="280765" y="77483"/>
                </a:lnTo>
                <a:lnTo>
                  <a:pt x="280765" y="1297"/>
                </a:lnTo>
                <a:lnTo>
                  <a:pt x="268667" y="1297"/>
                </a:lnTo>
                <a:close/>
              </a:path>
              <a:path extrusionOk="0" h="79213" w="1111379">
                <a:moveTo>
                  <a:pt x="15984" y="12552"/>
                </a:moveTo>
                <a:lnTo>
                  <a:pt x="23757" y="8652"/>
                </a:lnTo>
                <a:lnTo>
                  <a:pt x="42333" y="8652"/>
                </a:lnTo>
                <a:lnTo>
                  <a:pt x="50107" y="10389"/>
                </a:lnTo>
                <a:lnTo>
                  <a:pt x="57448" y="14715"/>
                </a:lnTo>
                <a:lnTo>
                  <a:pt x="63068" y="6489"/>
                </a:lnTo>
                <a:lnTo>
                  <a:pt x="59304" y="4568"/>
                </a:lnTo>
                <a:lnTo>
                  <a:pt x="47235" y="882"/>
                </a:lnTo>
                <a:lnTo>
                  <a:pt x="33696" y="-432"/>
                </a:lnTo>
                <a:lnTo>
                  <a:pt x="17908" y="2313"/>
                </a:lnTo>
                <a:lnTo>
                  <a:pt x="7010" y="10065"/>
                </a:lnTo>
                <a:lnTo>
                  <a:pt x="3028" y="21643"/>
                </a:lnTo>
                <a:lnTo>
                  <a:pt x="3202" y="23981"/>
                </a:lnTo>
                <a:lnTo>
                  <a:pt x="9362" y="34684"/>
                </a:lnTo>
                <a:lnTo>
                  <a:pt x="22894" y="41118"/>
                </a:lnTo>
                <a:lnTo>
                  <a:pt x="35423" y="44152"/>
                </a:lnTo>
                <a:lnTo>
                  <a:pt x="47084" y="46748"/>
                </a:lnTo>
                <a:lnTo>
                  <a:pt x="51834" y="50642"/>
                </a:lnTo>
                <a:lnTo>
                  <a:pt x="51834" y="61463"/>
                </a:lnTo>
                <a:lnTo>
                  <a:pt x="49675" y="64498"/>
                </a:lnTo>
                <a:lnTo>
                  <a:pt x="45356" y="67093"/>
                </a:lnTo>
                <a:lnTo>
                  <a:pt x="41469" y="68824"/>
                </a:lnTo>
                <a:lnTo>
                  <a:pt x="37583" y="70122"/>
                </a:lnTo>
                <a:lnTo>
                  <a:pt x="29329" y="70082"/>
                </a:lnTo>
                <a:lnTo>
                  <a:pt x="16958" y="68236"/>
                </a:lnTo>
                <a:lnTo>
                  <a:pt x="4756" y="63632"/>
                </a:lnTo>
                <a:lnTo>
                  <a:pt x="0" y="72285"/>
                </a:lnTo>
                <a:lnTo>
                  <a:pt x="5408" y="74584"/>
                </a:lnTo>
                <a:lnTo>
                  <a:pt x="17697" y="77999"/>
                </a:lnTo>
                <a:lnTo>
                  <a:pt x="30667" y="79213"/>
                </a:lnTo>
                <a:lnTo>
                  <a:pt x="38878" y="79213"/>
                </a:lnTo>
                <a:lnTo>
                  <a:pt x="46220" y="77915"/>
                </a:lnTo>
                <a:lnTo>
                  <a:pt x="51834" y="74887"/>
                </a:lnTo>
                <a:lnTo>
                  <a:pt x="60471" y="70555"/>
                </a:lnTo>
                <a:lnTo>
                  <a:pt x="65659" y="63200"/>
                </a:lnTo>
                <a:lnTo>
                  <a:pt x="65659" y="50209"/>
                </a:lnTo>
                <a:lnTo>
                  <a:pt x="63068" y="45017"/>
                </a:lnTo>
                <a:lnTo>
                  <a:pt x="59608" y="41550"/>
                </a:lnTo>
                <a:lnTo>
                  <a:pt x="55721" y="38089"/>
                </a:lnTo>
                <a:lnTo>
                  <a:pt x="49243" y="35493"/>
                </a:lnTo>
                <a:lnTo>
                  <a:pt x="42765" y="33763"/>
                </a:lnTo>
                <a:lnTo>
                  <a:pt x="31531" y="31167"/>
                </a:lnTo>
                <a:lnTo>
                  <a:pt x="20734" y="28565"/>
                </a:lnTo>
                <a:lnTo>
                  <a:pt x="15984" y="25537"/>
                </a:lnTo>
                <a:lnTo>
                  <a:pt x="15984" y="125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2" name="Google Shape;2532;p12"/>
          <p:cNvSpPr/>
          <p:nvPr/>
        </p:nvSpPr>
        <p:spPr>
          <a:xfrm>
            <a:off x="11288257"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3" name="Google Shape;2533;p12"/>
          <p:cNvSpPr/>
          <p:nvPr/>
        </p:nvSpPr>
        <p:spPr>
          <a:xfrm>
            <a:off x="11498601"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4" name="Google Shape;2534;p12"/>
          <p:cNvSpPr/>
          <p:nvPr/>
        </p:nvSpPr>
        <p:spPr>
          <a:xfrm>
            <a:off x="10810094"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5" name="Google Shape;2535;p12"/>
          <p:cNvSpPr/>
          <p:nvPr/>
        </p:nvSpPr>
        <p:spPr>
          <a:xfrm>
            <a:off x="-64008" y="1365503"/>
            <a:ext cx="12317730" cy="522198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6" name="Google Shape;2536;p12"/>
          <p:cNvSpPr/>
          <p:nvPr/>
        </p:nvSpPr>
        <p:spPr>
          <a:xfrm>
            <a:off x="0" y="1481327"/>
            <a:ext cx="12192000" cy="4992624"/>
          </a:xfrm>
          <a:custGeom>
            <a:rect b="b" l="l" r="r" t="t"/>
            <a:pathLst>
              <a:path extrusionOk="0" h="4992624" w="12192000">
                <a:moveTo>
                  <a:pt x="0" y="4992624"/>
                </a:moveTo>
                <a:lnTo>
                  <a:pt x="12192000" y="4992624"/>
                </a:lnTo>
                <a:lnTo>
                  <a:pt x="12192000" y="0"/>
                </a:lnTo>
                <a:lnTo>
                  <a:pt x="0" y="0"/>
                </a:lnTo>
                <a:lnTo>
                  <a:pt x="0" y="49926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7" name="Google Shape;2537;p12"/>
          <p:cNvSpPr/>
          <p:nvPr/>
        </p:nvSpPr>
        <p:spPr>
          <a:xfrm>
            <a:off x="2645664" y="1679448"/>
            <a:ext cx="6501384" cy="4596383"/>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8" name="Google Shape;2538;p12"/>
          <p:cNvSpPr/>
          <p:nvPr/>
        </p:nvSpPr>
        <p:spPr>
          <a:xfrm>
            <a:off x="7626096" y="1804415"/>
            <a:ext cx="1048511" cy="234696"/>
          </a:xfrm>
          <a:custGeom>
            <a:rect b="b" l="l" r="r" t="t"/>
            <a:pathLst>
              <a:path extrusionOk="0" h="234696" w="1048511">
                <a:moveTo>
                  <a:pt x="0" y="234696"/>
                </a:moveTo>
                <a:lnTo>
                  <a:pt x="1048511" y="234696"/>
                </a:lnTo>
                <a:lnTo>
                  <a:pt x="1048511" y="0"/>
                </a:lnTo>
                <a:lnTo>
                  <a:pt x="0" y="0"/>
                </a:lnTo>
                <a:lnTo>
                  <a:pt x="0" y="23469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39" name="Google Shape;2539;p12"/>
          <p:cNvSpPr/>
          <p:nvPr/>
        </p:nvSpPr>
        <p:spPr>
          <a:xfrm>
            <a:off x="7528559" y="2520695"/>
            <a:ext cx="1383792" cy="234696"/>
          </a:xfrm>
          <a:custGeom>
            <a:rect b="b" l="l" r="r" t="t"/>
            <a:pathLst>
              <a:path extrusionOk="0" h="234696" w="1383792">
                <a:moveTo>
                  <a:pt x="0" y="234696"/>
                </a:moveTo>
                <a:lnTo>
                  <a:pt x="1383792" y="234696"/>
                </a:lnTo>
                <a:lnTo>
                  <a:pt x="1383792" y="0"/>
                </a:lnTo>
                <a:lnTo>
                  <a:pt x="0" y="0"/>
                </a:lnTo>
                <a:lnTo>
                  <a:pt x="0" y="23469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40" name="Google Shape;2540;p12"/>
          <p:cNvSpPr/>
          <p:nvPr/>
        </p:nvSpPr>
        <p:spPr>
          <a:xfrm>
            <a:off x="8174735" y="3224783"/>
            <a:ext cx="1383792" cy="234696"/>
          </a:xfrm>
          <a:custGeom>
            <a:rect b="b" l="l" r="r" t="t"/>
            <a:pathLst>
              <a:path extrusionOk="0" h="234696" w="1383792">
                <a:moveTo>
                  <a:pt x="0" y="234696"/>
                </a:moveTo>
                <a:lnTo>
                  <a:pt x="1383792" y="234696"/>
                </a:lnTo>
                <a:lnTo>
                  <a:pt x="1383792" y="0"/>
                </a:lnTo>
                <a:lnTo>
                  <a:pt x="0" y="0"/>
                </a:lnTo>
                <a:lnTo>
                  <a:pt x="0" y="23469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41" name="Google Shape;2541;p12"/>
          <p:cNvSpPr/>
          <p:nvPr/>
        </p:nvSpPr>
        <p:spPr>
          <a:xfrm>
            <a:off x="2517648" y="3069336"/>
            <a:ext cx="1380744" cy="234696"/>
          </a:xfrm>
          <a:custGeom>
            <a:rect b="b" l="l" r="r" t="t"/>
            <a:pathLst>
              <a:path extrusionOk="0" h="234696" w="1380744">
                <a:moveTo>
                  <a:pt x="0" y="234696"/>
                </a:moveTo>
                <a:lnTo>
                  <a:pt x="1380744" y="234696"/>
                </a:lnTo>
                <a:lnTo>
                  <a:pt x="1380744" y="0"/>
                </a:lnTo>
                <a:lnTo>
                  <a:pt x="0" y="0"/>
                </a:lnTo>
                <a:lnTo>
                  <a:pt x="0" y="23469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42" name="Google Shape;2542;p12"/>
          <p:cNvSpPr/>
          <p:nvPr/>
        </p:nvSpPr>
        <p:spPr>
          <a:xfrm>
            <a:off x="2947416" y="2520695"/>
            <a:ext cx="1383792" cy="234696"/>
          </a:xfrm>
          <a:custGeom>
            <a:rect b="b" l="l" r="r" t="t"/>
            <a:pathLst>
              <a:path extrusionOk="0" h="234696" w="1383792">
                <a:moveTo>
                  <a:pt x="0" y="234696"/>
                </a:moveTo>
                <a:lnTo>
                  <a:pt x="1383792" y="234696"/>
                </a:lnTo>
                <a:lnTo>
                  <a:pt x="1383792" y="0"/>
                </a:lnTo>
                <a:lnTo>
                  <a:pt x="0" y="0"/>
                </a:lnTo>
                <a:lnTo>
                  <a:pt x="0" y="234696"/>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43" name="Google Shape;2543;p12"/>
          <p:cNvSpPr/>
          <p:nvPr/>
        </p:nvSpPr>
        <p:spPr>
          <a:xfrm>
            <a:off x="2615184" y="1969007"/>
            <a:ext cx="1383792" cy="237744"/>
          </a:xfrm>
          <a:custGeom>
            <a:rect b="b" l="l" r="r" t="t"/>
            <a:pathLst>
              <a:path extrusionOk="0" h="237744" w="1383792">
                <a:moveTo>
                  <a:pt x="0" y="237744"/>
                </a:moveTo>
                <a:lnTo>
                  <a:pt x="1383792" y="237744"/>
                </a:lnTo>
                <a:lnTo>
                  <a:pt x="1383792" y="0"/>
                </a:lnTo>
                <a:lnTo>
                  <a:pt x="0" y="0"/>
                </a:lnTo>
                <a:lnTo>
                  <a:pt x="0" y="23774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44" name="Google Shape;2544;p12"/>
          <p:cNvSpPr/>
          <p:nvPr/>
        </p:nvSpPr>
        <p:spPr>
          <a:xfrm>
            <a:off x="5242560" y="5873496"/>
            <a:ext cx="1383791" cy="234695"/>
          </a:xfrm>
          <a:custGeom>
            <a:rect b="b" l="l" r="r" t="t"/>
            <a:pathLst>
              <a:path extrusionOk="0" h="234696" w="1383791">
                <a:moveTo>
                  <a:pt x="0" y="234695"/>
                </a:moveTo>
                <a:lnTo>
                  <a:pt x="1383791" y="234695"/>
                </a:lnTo>
                <a:lnTo>
                  <a:pt x="1383791" y="0"/>
                </a:lnTo>
                <a:lnTo>
                  <a:pt x="0" y="0"/>
                </a:lnTo>
                <a:lnTo>
                  <a:pt x="0" y="23469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45" name="Google Shape;2545;p12"/>
          <p:cNvSpPr/>
          <p:nvPr/>
        </p:nvSpPr>
        <p:spPr>
          <a:xfrm>
            <a:off x="8156448" y="1691640"/>
            <a:ext cx="2127504" cy="149351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46" name="Google Shape;2546;p12"/>
          <p:cNvSpPr txBox="1"/>
          <p:nvPr/>
        </p:nvSpPr>
        <p:spPr>
          <a:xfrm>
            <a:off x="123608" y="87737"/>
            <a:ext cx="6168823" cy="382015"/>
          </a:xfrm>
          <a:prstGeom prst="rect">
            <a:avLst/>
          </a:prstGeom>
          <a:noFill/>
          <a:ln>
            <a:noFill/>
          </a:ln>
        </p:spPr>
        <p:txBody>
          <a:bodyPr anchorCtr="0" anchor="t" bIns="0" lIns="0" spcFirstLastPara="1" rIns="0" wrap="square" tIns="18850">
            <a:noAutofit/>
          </a:bodyPr>
          <a:lstStyle/>
          <a:p>
            <a:pPr indent="0" lvl="0" marL="12700" marR="0" rtl="0" algn="l">
              <a:lnSpc>
                <a:spcPct val="106071"/>
              </a:lnSpc>
              <a:spcBef>
                <a:spcPts val="0"/>
              </a:spcBef>
              <a:spcAft>
                <a:spcPts val="0"/>
              </a:spcAft>
              <a:buClr>
                <a:srgbClr val="E71215"/>
              </a:buClr>
              <a:buSzPts val="2800"/>
              <a:buFont typeface="Arial"/>
              <a:buNone/>
            </a:pPr>
            <a:r>
              <a:rPr b="1" i="0" lang="en-US" sz="2800" u="none" cap="none" strike="noStrike">
                <a:solidFill>
                  <a:srgbClr val="E71215"/>
                </a:solidFill>
                <a:latin typeface="Arial"/>
                <a:ea typeface="Arial"/>
                <a:cs typeface="Arial"/>
                <a:sym typeface="Arial"/>
              </a:rPr>
              <a:t>Applications of today and tomorrow</a:t>
            </a:r>
            <a:endParaRPr b="0" i="0" sz="2800" u="none" cap="none" strike="noStrike">
              <a:solidFill>
                <a:srgbClr val="000000"/>
              </a:solidFill>
              <a:latin typeface="Arial"/>
              <a:ea typeface="Arial"/>
              <a:cs typeface="Arial"/>
              <a:sym typeface="Arial"/>
            </a:endParaRPr>
          </a:p>
        </p:txBody>
      </p:sp>
      <p:sp>
        <p:nvSpPr>
          <p:cNvPr id="2547" name="Google Shape;2547;p12"/>
          <p:cNvSpPr txBox="1"/>
          <p:nvPr/>
        </p:nvSpPr>
        <p:spPr>
          <a:xfrm>
            <a:off x="171315" y="557489"/>
            <a:ext cx="1046190" cy="278384"/>
          </a:xfrm>
          <a:prstGeom prst="rect">
            <a:avLst/>
          </a:prstGeom>
          <a:noFill/>
          <a:ln>
            <a:noFill/>
          </a:ln>
        </p:spPr>
        <p:txBody>
          <a:bodyPr anchorCtr="0" anchor="t" bIns="0" lIns="0" spcFirstLastPara="1" rIns="0" wrap="square" tIns="13575">
            <a:noAutofit/>
          </a:bodyPr>
          <a:lstStyle/>
          <a:p>
            <a:pPr indent="0" lvl="0" marL="12700" marR="0" rtl="0" algn="l">
              <a:lnSpc>
                <a:spcPct val="107000"/>
              </a:lnSpc>
              <a:spcBef>
                <a:spcPts val="0"/>
              </a:spcBef>
              <a:spcAft>
                <a:spcPts val="0"/>
              </a:spcAft>
              <a:buClr>
                <a:srgbClr val="212121"/>
              </a:buClr>
              <a:buSzPts val="2000"/>
              <a:buFont typeface="Arial"/>
              <a:buNone/>
            </a:pPr>
            <a:r>
              <a:rPr b="0" i="0" lang="en-US" sz="2000" u="none" cap="none" strike="noStrike">
                <a:solidFill>
                  <a:srgbClr val="212121"/>
                </a:solidFill>
                <a:latin typeface="Arial"/>
                <a:ea typeface="Arial"/>
                <a:cs typeface="Arial"/>
                <a:sym typeface="Arial"/>
              </a:rPr>
              <a:t>Capillary</a:t>
            </a:r>
            <a:endParaRPr b="0" i="0" sz="2000" u="none" cap="none" strike="noStrike">
              <a:solidFill>
                <a:srgbClr val="000000"/>
              </a:solidFill>
              <a:latin typeface="Arial"/>
              <a:ea typeface="Arial"/>
              <a:cs typeface="Arial"/>
              <a:sym typeface="Arial"/>
            </a:endParaRPr>
          </a:p>
        </p:txBody>
      </p:sp>
      <p:sp>
        <p:nvSpPr>
          <p:cNvPr id="2548" name="Google Shape;2548;p12"/>
          <p:cNvSpPr txBox="1"/>
          <p:nvPr/>
        </p:nvSpPr>
        <p:spPr>
          <a:xfrm>
            <a:off x="1276213" y="568119"/>
            <a:ext cx="1776302" cy="278384"/>
          </a:xfrm>
          <a:prstGeom prst="rect">
            <a:avLst/>
          </a:prstGeom>
          <a:noFill/>
          <a:ln>
            <a:noFill/>
          </a:ln>
        </p:spPr>
        <p:txBody>
          <a:bodyPr anchorCtr="0" anchor="t" bIns="0" lIns="0" spcFirstLastPara="1" rIns="0" wrap="square" tIns="13575">
            <a:noAutofit/>
          </a:bodyPr>
          <a:lstStyle/>
          <a:p>
            <a:pPr indent="0" lvl="0" marL="12700" marR="0" rtl="0" algn="l">
              <a:lnSpc>
                <a:spcPct val="107000"/>
              </a:lnSpc>
              <a:spcBef>
                <a:spcPts val="0"/>
              </a:spcBef>
              <a:spcAft>
                <a:spcPts val="0"/>
              </a:spcAft>
              <a:buClr>
                <a:srgbClr val="212121"/>
              </a:buClr>
              <a:buSzPts val="2000"/>
              <a:buFont typeface="Arial"/>
              <a:buNone/>
            </a:pPr>
            <a:r>
              <a:rPr b="0" i="0" lang="en-US" sz="2000" u="none" cap="none" strike="noStrike">
                <a:solidFill>
                  <a:srgbClr val="212121"/>
                </a:solidFill>
                <a:latin typeface="Arial"/>
                <a:ea typeface="Arial"/>
                <a:cs typeface="Arial"/>
                <a:sym typeface="Arial"/>
              </a:rPr>
              <a:t>electrophoresis</a:t>
            </a:r>
            <a:endParaRPr b="0" i="0" sz="2000" u="none" cap="none" strike="noStrike">
              <a:solidFill>
                <a:srgbClr val="000000"/>
              </a:solidFill>
              <a:latin typeface="Arial"/>
              <a:ea typeface="Arial"/>
              <a:cs typeface="Arial"/>
              <a:sym typeface="Arial"/>
            </a:endParaRPr>
          </a:p>
        </p:txBody>
      </p:sp>
      <p:sp>
        <p:nvSpPr>
          <p:cNvPr id="2549" name="Google Shape;2549;p12"/>
          <p:cNvSpPr txBox="1"/>
          <p:nvPr/>
        </p:nvSpPr>
        <p:spPr>
          <a:xfrm>
            <a:off x="3144985" y="577979"/>
            <a:ext cx="583229" cy="278384"/>
          </a:xfrm>
          <a:prstGeom prst="rect">
            <a:avLst/>
          </a:prstGeom>
          <a:noFill/>
          <a:ln>
            <a:noFill/>
          </a:ln>
        </p:spPr>
        <p:txBody>
          <a:bodyPr anchorCtr="0" anchor="t" bIns="0" lIns="0" spcFirstLastPara="1" rIns="0" wrap="square" tIns="13575">
            <a:noAutofit/>
          </a:bodyPr>
          <a:lstStyle/>
          <a:p>
            <a:pPr indent="0" lvl="0" marL="12700" marR="0" rtl="0" algn="l">
              <a:lnSpc>
                <a:spcPct val="107000"/>
              </a:lnSpc>
              <a:spcBef>
                <a:spcPts val="0"/>
              </a:spcBef>
              <a:spcAft>
                <a:spcPts val="0"/>
              </a:spcAft>
              <a:buClr>
                <a:srgbClr val="212121"/>
              </a:buClr>
              <a:buSzPts val="2000"/>
              <a:buFont typeface="Arial"/>
              <a:buNone/>
            </a:pPr>
            <a:r>
              <a:rPr b="0" i="0" lang="en-US" sz="2000" u="none" cap="none" strike="noStrike">
                <a:solidFill>
                  <a:srgbClr val="212121"/>
                </a:solidFill>
                <a:latin typeface="Arial"/>
                <a:ea typeface="Arial"/>
                <a:cs typeface="Arial"/>
                <a:sym typeface="Arial"/>
              </a:rPr>
              <a:t>(CE)</a:t>
            </a:r>
            <a:endParaRPr b="0" i="0" sz="2000" u="none" cap="none" strike="noStrike">
              <a:solidFill>
                <a:srgbClr val="000000"/>
              </a:solidFill>
              <a:latin typeface="Arial"/>
              <a:ea typeface="Arial"/>
              <a:cs typeface="Arial"/>
              <a:sym typeface="Arial"/>
            </a:endParaRPr>
          </a:p>
        </p:txBody>
      </p:sp>
      <p:sp>
        <p:nvSpPr>
          <p:cNvPr id="2550" name="Google Shape;2550;p12"/>
          <p:cNvSpPr txBox="1"/>
          <p:nvPr/>
        </p:nvSpPr>
        <p:spPr>
          <a:xfrm>
            <a:off x="3786922" y="557489"/>
            <a:ext cx="2911275" cy="278384"/>
          </a:xfrm>
          <a:prstGeom prst="rect">
            <a:avLst/>
          </a:prstGeom>
          <a:noFill/>
          <a:ln>
            <a:noFill/>
          </a:ln>
        </p:spPr>
        <p:txBody>
          <a:bodyPr anchorCtr="0" anchor="t" bIns="0" lIns="0" spcFirstLastPara="1" rIns="0" wrap="square" tIns="13575">
            <a:noAutofit/>
          </a:bodyPr>
          <a:lstStyle/>
          <a:p>
            <a:pPr indent="0" lvl="0" marL="12700" marR="0" rtl="0" algn="l">
              <a:lnSpc>
                <a:spcPct val="107000"/>
              </a:lnSpc>
              <a:spcBef>
                <a:spcPts val="0"/>
              </a:spcBef>
              <a:spcAft>
                <a:spcPts val="0"/>
              </a:spcAft>
              <a:buClr>
                <a:srgbClr val="212121"/>
              </a:buClr>
              <a:buSzPts val="2000"/>
              <a:buFont typeface="Arial"/>
              <a:buNone/>
            </a:pPr>
            <a:r>
              <a:rPr b="0" i="0" lang="en-US" sz="2000" u="none" cap="none" strike="noStrike">
                <a:solidFill>
                  <a:srgbClr val="212121"/>
                </a:solidFill>
                <a:latin typeface="Arial"/>
                <a:ea typeface="Arial"/>
                <a:cs typeface="Arial"/>
                <a:sym typeface="Arial"/>
              </a:rPr>
              <a:t>gold-standard technology</a:t>
            </a:r>
            <a:endParaRPr b="0" i="0" sz="2000" u="none" cap="none" strike="noStrike">
              <a:solidFill>
                <a:srgbClr val="000000"/>
              </a:solidFill>
              <a:latin typeface="Arial"/>
              <a:ea typeface="Arial"/>
              <a:cs typeface="Arial"/>
              <a:sym typeface="Arial"/>
            </a:endParaRPr>
          </a:p>
        </p:txBody>
      </p:sp>
      <p:sp>
        <p:nvSpPr>
          <p:cNvPr id="2551" name="Google Shape;2551;p12"/>
          <p:cNvSpPr txBox="1"/>
          <p:nvPr/>
        </p:nvSpPr>
        <p:spPr>
          <a:xfrm>
            <a:off x="4939030" y="2610346"/>
            <a:ext cx="1930771" cy="888542"/>
          </a:xfrm>
          <a:prstGeom prst="rect">
            <a:avLst/>
          </a:prstGeom>
          <a:noFill/>
          <a:ln>
            <a:noFill/>
          </a:ln>
        </p:spPr>
        <p:txBody>
          <a:bodyPr anchorCtr="0" anchor="t" bIns="0" lIns="0" spcFirstLastPara="1" rIns="0" wrap="square" tIns="13575">
            <a:noAutofit/>
          </a:bodyPr>
          <a:lstStyle/>
          <a:p>
            <a:pPr indent="0" lvl="0" marL="389435" marR="410330" rtl="0" algn="ctr">
              <a:lnSpc>
                <a:spcPct val="107000"/>
              </a:lnSpc>
              <a:spcBef>
                <a:spcPts val="0"/>
              </a:spcBef>
              <a:spcAft>
                <a:spcPts val="0"/>
              </a:spcAft>
              <a:buClr>
                <a:srgbClr val="25205F"/>
              </a:buClr>
              <a:buSzPts val="2000"/>
              <a:buFont typeface="Arial"/>
              <a:buNone/>
            </a:pPr>
            <a:r>
              <a:rPr b="1" i="0" lang="en-US" sz="2000" u="none" cap="none" strike="noStrike">
                <a:solidFill>
                  <a:srgbClr val="25205F"/>
                </a:solidFill>
                <a:latin typeface="Arial"/>
                <a:ea typeface="Arial"/>
                <a:cs typeface="Arial"/>
                <a:sym typeface="Arial"/>
              </a:rPr>
              <a:t>Capillary</a:t>
            </a:r>
            <a:endParaRPr b="0" i="0" sz="2000" u="none" cap="none" strike="noStrike">
              <a:solidFill>
                <a:srgbClr val="000000"/>
              </a:solidFill>
              <a:latin typeface="Arial"/>
              <a:ea typeface="Arial"/>
              <a:cs typeface="Arial"/>
              <a:sym typeface="Arial"/>
            </a:endParaRPr>
          </a:p>
          <a:p>
            <a:pPr indent="0" lvl="0" marL="0" marR="0" rtl="0" algn="ctr">
              <a:lnSpc>
                <a:spcPct val="95825"/>
              </a:lnSpc>
              <a:spcBef>
                <a:spcPts val="0"/>
              </a:spcBef>
              <a:spcAft>
                <a:spcPts val="0"/>
              </a:spcAft>
              <a:buClr>
                <a:srgbClr val="25205F"/>
              </a:buClr>
              <a:buSzPts val="2000"/>
              <a:buFont typeface="Arial"/>
              <a:buNone/>
            </a:pPr>
            <a:r>
              <a:rPr b="1" i="0" lang="en-US" sz="2000" u="none" cap="none" strike="noStrike">
                <a:solidFill>
                  <a:srgbClr val="25205F"/>
                </a:solidFill>
                <a:latin typeface="Arial"/>
                <a:ea typeface="Arial"/>
                <a:cs typeface="Arial"/>
                <a:sym typeface="Arial"/>
              </a:rPr>
              <a:t>electrophoresis</a:t>
            </a:r>
            <a:endParaRPr b="0" i="0" sz="2000" u="none" cap="none" strike="noStrike">
              <a:solidFill>
                <a:srgbClr val="000000"/>
              </a:solidFill>
              <a:latin typeface="Arial"/>
              <a:ea typeface="Arial"/>
              <a:cs typeface="Arial"/>
              <a:sym typeface="Arial"/>
            </a:endParaRPr>
          </a:p>
          <a:p>
            <a:pPr indent="0" lvl="0" marL="660707" marR="686668" rtl="0" algn="ctr">
              <a:lnSpc>
                <a:spcPct val="95825"/>
              </a:lnSpc>
              <a:spcBef>
                <a:spcPts val="100"/>
              </a:spcBef>
              <a:spcAft>
                <a:spcPts val="0"/>
              </a:spcAft>
              <a:buClr>
                <a:srgbClr val="25205F"/>
              </a:buClr>
              <a:buSzPts val="2000"/>
              <a:buFont typeface="Arial"/>
              <a:buNone/>
            </a:pPr>
            <a:r>
              <a:rPr b="1" i="0" lang="en-US" sz="2000" u="none" cap="none" strike="noStrike">
                <a:solidFill>
                  <a:srgbClr val="25205F"/>
                </a:solidFill>
                <a:latin typeface="Arial"/>
                <a:ea typeface="Arial"/>
                <a:cs typeface="Arial"/>
                <a:sym typeface="Arial"/>
              </a:rPr>
              <a:t>(CE)</a:t>
            </a:r>
            <a:endParaRPr b="0" i="0" sz="2000" u="none" cap="none" strike="noStrike">
              <a:solidFill>
                <a:srgbClr val="000000"/>
              </a:solidFill>
              <a:latin typeface="Arial"/>
              <a:ea typeface="Arial"/>
              <a:cs typeface="Arial"/>
              <a:sym typeface="Arial"/>
            </a:endParaRPr>
          </a:p>
        </p:txBody>
      </p:sp>
      <p:sp>
        <p:nvSpPr>
          <p:cNvPr id="2552" name="Google Shape;2552;p12"/>
          <p:cNvSpPr txBox="1"/>
          <p:nvPr/>
        </p:nvSpPr>
        <p:spPr>
          <a:xfrm>
            <a:off x="9416923" y="4020193"/>
            <a:ext cx="1837045" cy="229920"/>
          </a:xfrm>
          <a:prstGeom prst="rect">
            <a:avLst/>
          </a:prstGeom>
          <a:noFill/>
          <a:ln>
            <a:noFill/>
          </a:ln>
        </p:spPr>
        <p:txBody>
          <a:bodyPr anchorCtr="0" anchor="t" bIns="0" lIns="0" spcFirstLastPara="1" rIns="0" wrap="square" tIns="11075">
            <a:noAutofit/>
          </a:bodyPr>
          <a:lstStyle/>
          <a:p>
            <a:pPr indent="0" lvl="0" marL="12700" marR="0" rtl="0" algn="l">
              <a:lnSpc>
                <a:spcPct val="109062"/>
              </a:lnSpc>
              <a:spcBef>
                <a:spcPts val="0"/>
              </a:spcBef>
              <a:spcAft>
                <a:spcPts val="0"/>
              </a:spcAft>
              <a:buClr>
                <a:srgbClr val="25205F"/>
              </a:buClr>
              <a:buSzPts val="1600"/>
              <a:buFont typeface="Arial"/>
              <a:buNone/>
            </a:pPr>
            <a:r>
              <a:rPr b="1" i="0" lang="en-US" sz="1600" u="none" cap="none" strike="noStrike">
                <a:solidFill>
                  <a:srgbClr val="25205F"/>
                </a:solidFill>
                <a:latin typeface="Arial"/>
                <a:ea typeface="Arial"/>
                <a:cs typeface="Arial"/>
                <a:sym typeface="Arial"/>
              </a:rPr>
              <a:t>Fragment analysis</a:t>
            </a:r>
            <a:endParaRPr b="0" i="0" sz="1600" u="none" cap="none" strike="noStrike">
              <a:solidFill>
                <a:srgbClr val="000000"/>
              </a:solidFill>
              <a:latin typeface="Arial"/>
              <a:ea typeface="Arial"/>
              <a:cs typeface="Arial"/>
              <a:sym typeface="Arial"/>
            </a:endParaRPr>
          </a:p>
        </p:txBody>
      </p:sp>
      <p:sp>
        <p:nvSpPr>
          <p:cNvPr id="2553" name="Google Shape;2553;p12"/>
          <p:cNvSpPr txBox="1"/>
          <p:nvPr/>
        </p:nvSpPr>
        <p:spPr>
          <a:xfrm>
            <a:off x="648106" y="4031362"/>
            <a:ext cx="1932777" cy="229616"/>
          </a:xfrm>
          <a:prstGeom prst="rect">
            <a:avLst/>
          </a:prstGeom>
          <a:noFill/>
          <a:ln>
            <a:noFill/>
          </a:ln>
        </p:spPr>
        <p:txBody>
          <a:bodyPr anchorCtr="0" anchor="t" bIns="0" lIns="0" spcFirstLastPara="1" rIns="0" wrap="square" tIns="11025">
            <a:noAutofit/>
          </a:bodyPr>
          <a:lstStyle/>
          <a:p>
            <a:pPr indent="0" lvl="0" marL="12700" marR="0" rtl="0" algn="l">
              <a:lnSpc>
                <a:spcPct val="108687"/>
              </a:lnSpc>
              <a:spcBef>
                <a:spcPts val="0"/>
              </a:spcBef>
              <a:spcAft>
                <a:spcPts val="0"/>
              </a:spcAft>
              <a:buClr>
                <a:srgbClr val="25205F"/>
              </a:buClr>
              <a:buSzPts val="1600"/>
              <a:buFont typeface="Arial"/>
              <a:buNone/>
            </a:pPr>
            <a:r>
              <a:rPr b="1" i="0" lang="en-US" sz="1600" u="none" cap="none" strike="noStrike">
                <a:solidFill>
                  <a:srgbClr val="25205F"/>
                </a:solidFill>
                <a:latin typeface="Arial"/>
                <a:ea typeface="Arial"/>
                <a:cs typeface="Arial"/>
                <a:sym typeface="Arial"/>
              </a:rPr>
              <a:t>Sanger sequencing</a:t>
            </a:r>
            <a:endParaRPr b="0" i="0" sz="1600" u="none" cap="none" strike="noStrike">
              <a:solidFill>
                <a:srgbClr val="000000"/>
              </a:solidFill>
              <a:latin typeface="Arial"/>
              <a:ea typeface="Arial"/>
              <a:cs typeface="Arial"/>
              <a:sym typeface="Arial"/>
            </a:endParaRPr>
          </a:p>
        </p:txBody>
      </p:sp>
      <p:sp>
        <p:nvSpPr>
          <p:cNvPr id="2554" name="Google Shape;2554;p12"/>
          <p:cNvSpPr txBox="1"/>
          <p:nvPr/>
        </p:nvSpPr>
        <p:spPr>
          <a:xfrm>
            <a:off x="648106" y="4332143"/>
            <a:ext cx="92608" cy="1272913"/>
          </a:xfrm>
          <a:prstGeom prst="rect">
            <a:avLst/>
          </a:prstGeom>
          <a:noFill/>
          <a:ln>
            <a:noFill/>
          </a:ln>
        </p:spPr>
        <p:txBody>
          <a:bodyPr anchorCtr="0" anchor="t" bIns="0" lIns="0" spcFirstLastPara="1" rIns="0" wrap="square" tIns="7475">
            <a:noAutofit/>
          </a:bodyPr>
          <a:lstStyle/>
          <a:p>
            <a:pPr indent="0" lvl="0" marL="12700" marR="0" rtl="0" algn="l">
              <a:lnSpc>
                <a:spcPct val="112380"/>
              </a:lnSpc>
              <a:spcBef>
                <a:spcPts val="0"/>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175"/>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254"/>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254"/>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259"/>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254"/>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254"/>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p:txBody>
      </p:sp>
      <p:sp>
        <p:nvSpPr>
          <p:cNvPr id="2555" name="Google Shape;2555;p12"/>
          <p:cNvSpPr txBox="1"/>
          <p:nvPr/>
        </p:nvSpPr>
        <p:spPr>
          <a:xfrm>
            <a:off x="934618" y="4332143"/>
            <a:ext cx="1572806" cy="1272913"/>
          </a:xfrm>
          <a:prstGeom prst="rect">
            <a:avLst/>
          </a:prstGeom>
          <a:noFill/>
          <a:ln>
            <a:noFill/>
          </a:ln>
        </p:spPr>
        <p:txBody>
          <a:bodyPr anchorCtr="0" anchor="t" bIns="0" lIns="0" spcFirstLastPara="1" rIns="0" wrap="square" tIns="7475">
            <a:noAutofit/>
          </a:bodyPr>
          <a:lstStyle/>
          <a:p>
            <a:pPr indent="0" lvl="0" marL="12700" marR="0" rtl="0" algn="l">
              <a:lnSpc>
                <a:spcPct val="112380"/>
              </a:lnSpc>
              <a:spcBef>
                <a:spcPts val="0"/>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Gene editing confirmation</a:t>
            </a:r>
            <a:endParaRPr b="0" i="0" sz="1050" u="none" cap="none" strike="noStrike">
              <a:solidFill>
                <a:srgbClr val="000000"/>
              </a:solidFill>
              <a:latin typeface="Arial"/>
              <a:ea typeface="Arial"/>
              <a:cs typeface="Arial"/>
              <a:sym typeface="Arial"/>
            </a:endParaRPr>
          </a:p>
          <a:p>
            <a:pPr indent="0" lvl="0" marL="12700" marR="25797" rtl="0" algn="l">
              <a:lnSpc>
                <a:spcPct val="114952"/>
              </a:lnSpc>
              <a:spcBef>
                <a:spcPts val="175"/>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NGS confirmation </a:t>
            </a:r>
            <a:endParaRPr b="0" i="0" sz="1050" u="none" cap="none" strike="noStrike">
              <a:solidFill>
                <a:srgbClr val="000000"/>
              </a:solidFill>
              <a:latin typeface="Arial"/>
              <a:ea typeface="Arial"/>
              <a:cs typeface="Arial"/>
              <a:sym typeface="Arial"/>
            </a:endParaRPr>
          </a:p>
          <a:p>
            <a:pPr indent="0" lvl="0" marL="12700" marR="25797" rtl="0" algn="l">
              <a:lnSpc>
                <a:spcPct val="114952"/>
              </a:lnSpc>
              <a:spcBef>
                <a:spcPts val="257"/>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Plasmid sequencing </a:t>
            </a:r>
            <a:endParaRPr b="0" i="0" sz="1050" u="none" cap="none" strike="noStrike">
              <a:solidFill>
                <a:srgbClr val="000000"/>
              </a:solidFill>
              <a:latin typeface="Arial"/>
              <a:ea typeface="Arial"/>
              <a:cs typeface="Arial"/>
              <a:sym typeface="Arial"/>
            </a:endParaRPr>
          </a:p>
          <a:p>
            <a:pPr indent="0" lvl="0" marL="12700" marR="25797" rtl="0" algn="l">
              <a:lnSpc>
                <a:spcPct val="114952"/>
              </a:lnSpc>
              <a:spcBef>
                <a:spcPts val="257"/>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Focused sequencing </a:t>
            </a:r>
            <a:endParaRPr b="0" i="0" sz="1050" u="none" cap="none" strike="noStrike">
              <a:solidFill>
                <a:srgbClr val="000000"/>
              </a:solidFill>
              <a:latin typeface="Arial"/>
              <a:ea typeface="Arial"/>
              <a:cs typeface="Arial"/>
              <a:sym typeface="Arial"/>
            </a:endParaRPr>
          </a:p>
          <a:p>
            <a:pPr indent="0" lvl="0" marL="12700" marR="25797" rtl="0" algn="l">
              <a:lnSpc>
                <a:spcPct val="114952"/>
              </a:lnSpc>
              <a:spcBef>
                <a:spcPts val="257"/>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Mitochondrial sequencing </a:t>
            </a:r>
            <a:endParaRPr b="0" i="0" sz="1050" u="none" cap="none" strike="noStrike">
              <a:solidFill>
                <a:srgbClr val="000000"/>
              </a:solidFill>
              <a:latin typeface="Arial"/>
              <a:ea typeface="Arial"/>
              <a:cs typeface="Arial"/>
              <a:sym typeface="Arial"/>
            </a:endParaRPr>
          </a:p>
          <a:p>
            <a:pPr indent="0" lvl="0" marL="12700" marR="25797" rtl="0" algn="l">
              <a:lnSpc>
                <a:spcPct val="114952"/>
              </a:lnSpc>
              <a:spcBef>
                <a:spcPts val="257"/>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Variant detection</a:t>
            </a:r>
            <a:endParaRPr b="0" i="0" sz="1050" u="none" cap="none" strike="noStrike">
              <a:solidFill>
                <a:srgbClr val="000000"/>
              </a:solidFill>
              <a:latin typeface="Arial"/>
              <a:ea typeface="Arial"/>
              <a:cs typeface="Arial"/>
              <a:sym typeface="Arial"/>
            </a:endParaRPr>
          </a:p>
          <a:p>
            <a:pPr indent="0" lvl="0" marL="12700" marR="20162" rtl="0" algn="l">
              <a:lnSpc>
                <a:spcPct val="95825"/>
              </a:lnSpc>
              <a:spcBef>
                <a:spcPts val="262"/>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Point mutation analysis</a:t>
            </a:r>
            <a:endParaRPr b="0" i="0" sz="1050" u="none" cap="none" strike="noStrike">
              <a:solidFill>
                <a:srgbClr val="000000"/>
              </a:solidFill>
              <a:latin typeface="Arial"/>
              <a:ea typeface="Arial"/>
              <a:cs typeface="Arial"/>
              <a:sym typeface="Arial"/>
            </a:endParaRPr>
          </a:p>
        </p:txBody>
      </p:sp>
      <p:sp>
        <p:nvSpPr>
          <p:cNvPr id="2556" name="Google Shape;2556;p12"/>
          <p:cNvSpPr txBox="1"/>
          <p:nvPr/>
        </p:nvSpPr>
        <p:spPr>
          <a:xfrm>
            <a:off x="9416923" y="4332143"/>
            <a:ext cx="92608" cy="1455801"/>
          </a:xfrm>
          <a:prstGeom prst="rect">
            <a:avLst/>
          </a:prstGeom>
          <a:noFill/>
          <a:ln>
            <a:noFill/>
          </a:ln>
        </p:spPr>
        <p:txBody>
          <a:bodyPr anchorCtr="0" anchor="t" bIns="0" lIns="0" spcFirstLastPara="1" rIns="0" wrap="square" tIns="7475">
            <a:noAutofit/>
          </a:bodyPr>
          <a:lstStyle/>
          <a:p>
            <a:pPr indent="0" lvl="0" marL="12700" marR="0" rtl="0" algn="l">
              <a:lnSpc>
                <a:spcPct val="112380"/>
              </a:lnSpc>
              <a:spcBef>
                <a:spcPts val="0"/>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175"/>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254"/>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254"/>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259"/>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254"/>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152" rtl="0" algn="l">
              <a:lnSpc>
                <a:spcPct val="95825"/>
              </a:lnSpc>
              <a:spcBef>
                <a:spcPts val="254"/>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a:p>
            <a:pPr indent="0" lvl="0" marL="12700" marR="0" rtl="0" algn="l">
              <a:lnSpc>
                <a:spcPct val="95825"/>
              </a:lnSpc>
              <a:spcBef>
                <a:spcPts val="229"/>
              </a:spcBef>
              <a:spcAft>
                <a:spcPts val="0"/>
              </a:spcAft>
              <a:buClr>
                <a:srgbClr val="25205F"/>
              </a:buClr>
              <a:buSzPts val="1050"/>
              <a:buFont typeface="Arial"/>
              <a:buNone/>
            </a:pPr>
            <a:r>
              <a:rPr b="0" i="0" lang="en-US" sz="1050" u="none" cap="none" strike="noStrike">
                <a:solidFill>
                  <a:srgbClr val="25205F"/>
                </a:solidFill>
                <a:latin typeface="Arial"/>
                <a:ea typeface="Arial"/>
                <a:cs typeface="Arial"/>
                <a:sym typeface="Arial"/>
              </a:rPr>
              <a:t>•</a:t>
            </a:r>
            <a:endParaRPr b="0" i="0" sz="1050" u="none" cap="none" strike="noStrike">
              <a:solidFill>
                <a:srgbClr val="000000"/>
              </a:solidFill>
              <a:latin typeface="Arial"/>
              <a:ea typeface="Arial"/>
              <a:cs typeface="Arial"/>
              <a:sym typeface="Arial"/>
            </a:endParaRPr>
          </a:p>
        </p:txBody>
      </p:sp>
      <p:sp>
        <p:nvSpPr>
          <p:cNvPr id="2557" name="Google Shape;2557;p12"/>
          <p:cNvSpPr txBox="1"/>
          <p:nvPr/>
        </p:nvSpPr>
        <p:spPr>
          <a:xfrm>
            <a:off x="9703689" y="4332143"/>
            <a:ext cx="2170857" cy="1617591"/>
          </a:xfrm>
          <a:prstGeom prst="rect">
            <a:avLst/>
          </a:prstGeom>
          <a:noFill/>
          <a:ln>
            <a:noFill/>
          </a:ln>
        </p:spPr>
        <p:txBody>
          <a:bodyPr anchorCtr="0" anchor="t" bIns="0" lIns="0" spcFirstLastPara="1" rIns="0" wrap="square" tIns="7475">
            <a:noAutofit/>
          </a:bodyPr>
          <a:lstStyle/>
          <a:p>
            <a:pPr indent="0" lvl="0" marL="12700" marR="23000" rtl="0" algn="l">
              <a:lnSpc>
                <a:spcPct val="112380"/>
              </a:lnSpc>
              <a:spcBef>
                <a:spcPts val="0"/>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Multiplex PCR</a:t>
            </a:r>
            <a:endParaRPr b="0" i="0" sz="1050" u="none" cap="none" strike="noStrike">
              <a:solidFill>
                <a:srgbClr val="000000"/>
              </a:solidFill>
              <a:latin typeface="Arial"/>
              <a:ea typeface="Arial"/>
              <a:cs typeface="Arial"/>
              <a:sym typeface="Arial"/>
            </a:endParaRPr>
          </a:p>
          <a:p>
            <a:pPr indent="0" lvl="0" marL="12700" marR="592734" rtl="0" algn="l">
              <a:lnSpc>
                <a:spcPct val="114952"/>
              </a:lnSpc>
              <a:spcBef>
                <a:spcPts val="175"/>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Cell line authentication </a:t>
            </a:r>
            <a:endParaRPr b="0" i="0" sz="1050" u="none" cap="none" strike="noStrike">
              <a:solidFill>
                <a:srgbClr val="000000"/>
              </a:solidFill>
              <a:latin typeface="Arial"/>
              <a:ea typeface="Arial"/>
              <a:cs typeface="Arial"/>
              <a:sym typeface="Arial"/>
            </a:endParaRPr>
          </a:p>
          <a:p>
            <a:pPr indent="0" lvl="0" marL="12700" marR="592734" rtl="0" algn="l">
              <a:lnSpc>
                <a:spcPct val="114952"/>
              </a:lnSpc>
              <a:spcBef>
                <a:spcPts val="257"/>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Microsatellite instability </a:t>
            </a:r>
            <a:endParaRPr b="0" i="0" sz="1050" u="none" cap="none" strike="noStrike">
              <a:solidFill>
                <a:srgbClr val="000000"/>
              </a:solidFill>
              <a:latin typeface="Arial"/>
              <a:ea typeface="Arial"/>
              <a:cs typeface="Arial"/>
              <a:sym typeface="Arial"/>
            </a:endParaRPr>
          </a:p>
          <a:p>
            <a:pPr indent="0" lvl="0" marL="12700" marR="592734" rtl="0" algn="l">
              <a:lnSpc>
                <a:spcPct val="114952"/>
              </a:lnSpc>
              <a:spcBef>
                <a:spcPts val="257"/>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DNA/library quality control </a:t>
            </a:r>
            <a:endParaRPr b="0" i="0" sz="1050" u="none" cap="none" strike="noStrike">
              <a:solidFill>
                <a:srgbClr val="000000"/>
              </a:solidFill>
              <a:latin typeface="Arial"/>
              <a:ea typeface="Arial"/>
              <a:cs typeface="Arial"/>
              <a:sym typeface="Arial"/>
            </a:endParaRPr>
          </a:p>
          <a:p>
            <a:pPr indent="0" lvl="0" marL="12700" marR="592734" rtl="0" algn="l">
              <a:lnSpc>
                <a:spcPct val="114952"/>
              </a:lnSpc>
              <a:spcBef>
                <a:spcPts val="257"/>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Copy number analysis</a:t>
            </a:r>
            <a:endParaRPr b="0" i="0" sz="1050" u="none" cap="none" strike="noStrike">
              <a:solidFill>
                <a:srgbClr val="000000"/>
              </a:solidFill>
              <a:latin typeface="Arial"/>
              <a:ea typeface="Arial"/>
              <a:cs typeface="Arial"/>
              <a:sym typeface="Arial"/>
            </a:endParaRPr>
          </a:p>
          <a:p>
            <a:pPr indent="0" lvl="0" marL="12700" marR="0" rtl="0" algn="l">
              <a:lnSpc>
                <a:spcPct val="95825"/>
              </a:lnSpc>
              <a:spcBef>
                <a:spcPts val="262"/>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Short tandem repeat (STR) analysis</a:t>
            </a:r>
            <a:endParaRPr b="0" i="0" sz="1050" u="none" cap="none" strike="noStrike">
              <a:solidFill>
                <a:srgbClr val="000000"/>
              </a:solidFill>
              <a:latin typeface="Arial"/>
              <a:ea typeface="Arial"/>
              <a:cs typeface="Arial"/>
              <a:sym typeface="Arial"/>
            </a:endParaRPr>
          </a:p>
          <a:p>
            <a:pPr indent="0" lvl="0" marL="12700" marR="23000" rtl="0" algn="l">
              <a:lnSpc>
                <a:spcPct val="95825"/>
              </a:lnSpc>
              <a:spcBef>
                <a:spcPts val="254"/>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SNP genotyping</a:t>
            </a:r>
            <a:endParaRPr b="0" i="0" sz="1050" u="none" cap="none" strike="noStrike">
              <a:solidFill>
                <a:srgbClr val="000000"/>
              </a:solidFill>
              <a:latin typeface="Arial"/>
              <a:ea typeface="Arial"/>
              <a:cs typeface="Arial"/>
              <a:sym typeface="Arial"/>
            </a:endParaRPr>
          </a:p>
          <a:p>
            <a:pPr indent="0" lvl="0" marL="12700" marR="23000" rtl="0" algn="l">
              <a:lnSpc>
                <a:spcPct val="95825"/>
              </a:lnSpc>
              <a:spcBef>
                <a:spcPts val="229"/>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Multiplex ligation-dependent probe</a:t>
            </a:r>
            <a:endParaRPr b="0" i="0" sz="1050" u="none" cap="none" strike="noStrike">
              <a:solidFill>
                <a:srgbClr val="000000"/>
              </a:solidFill>
              <a:latin typeface="Arial"/>
              <a:ea typeface="Arial"/>
              <a:cs typeface="Arial"/>
              <a:sym typeface="Arial"/>
            </a:endParaRPr>
          </a:p>
          <a:p>
            <a:pPr indent="0" lvl="0" marL="12700" marR="23000" rtl="0" algn="l">
              <a:lnSpc>
                <a:spcPct val="95825"/>
              </a:lnSpc>
              <a:spcBef>
                <a:spcPts val="65"/>
              </a:spcBef>
              <a:spcAft>
                <a:spcPts val="0"/>
              </a:spcAft>
              <a:buClr>
                <a:srgbClr val="212121"/>
              </a:buClr>
              <a:buSzPts val="1050"/>
              <a:buFont typeface="Arial"/>
              <a:buNone/>
            </a:pPr>
            <a:r>
              <a:rPr b="0" i="0" lang="en-US" sz="1050" u="none" cap="none" strike="noStrike">
                <a:solidFill>
                  <a:srgbClr val="212121"/>
                </a:solidFill>
                <a:latin typeface="Arial"/>
                <a:ea typeface="Arial"/>
                <a:cs typeface="Arial"/>
                <a:sym typeface="Arial"/>
              </a:rPr>
              <a:t>amplification (MLPA) assays</a:t>
            </a:r>
            <a:endParaRPr b="0" i="0" sz="1050" u="none" cap="none" strike="noStrike">
              <a:solidFill>
                <a:srgbClr val="000000"/>
              </a:solidFill>
              <a:latin typeface="Arial"/>
              <a:ea typeface="Arial"/>
              <a:cs typeface="Arial"/>
              <a:sym typeface="Arial"/>
            </a:endParaRPr>
          </a:p>
        </p:txBody>
      </p:sp>
      <p:sp>
        <p:nvSpPr>
          <p:cNvPr id="2558" name="Google Shape;2558;p12"/>
          <p:cNvSpPr txBox="1"/>
          <p:nvPr/>
        </p:nvSpPr>
        <p:spPr>
          <a:xfrm>
            <a:off x="3429127" y="4524356"/>
            <a:ext cx="1450909" cy="583241"/>
          </a:xfrm>
          <a:prstGeom prst="rect">
            <a:avLst/>
          </a:prstGeom>
          <a:noFill/>
          <a:ln>
            <a:noFill/>
          </a:ln>
        </p:spPr>
        <p:txBody>
          <a:bodyPr anchorCtr="0" anchor="t" bIns="0" lIns="0" spcFirstLastPara="1" rIns="0" wrap="square" tIns="13575">
            <a:noAutofit/>
          </a:bodyPr>
          <a:lstStyle/>
          <a:p>
            <a:pPr indent="0" lvl="0" marL="255346" marR="274599" rtl="0" algn="ctr">
              <a:lnSpc>
                <a:spcPct val="107000"/>
              </a:lnSpc>
              <a:spcBef>
                <a:spcPts val="0"/>
              </a:spcBef>
              <a:spcAft>
                <a:spcPts val="0"/>
              </a:spcAft>
              <a:buClr>
                <a:srgbClr val="25205F"/>
              </a:buClr>
              <a:buSzPts val="2000"/>
              <a:buFont typeface="Arial"/>
              <a:buNone/>
            </a:pPr>
            <a:r>
              <a:rPr b="1" i="0" lang="en-US" sz="2000" u="none" cap="none" strike="noStrike">
                <a:solidFill>
                  <a:srgbClr val="25205F"/>
                </a:solidFill>
                <a:latin typeface="Arial"/>
                <a:ea typeface="Arial"/>
                <a:cs typeface="Arial"/>
                <a:sym typeface="Arial"/>
              </a:rPr>
              <a:t>Sanger</a:t>
            </a:r>
            <a:endParaRPr b="0" i="0" sz="2000" u="none" cap="none" strike="noStrike">
              <a:solidFill>
                <a:srgbClr val="000000"/>
              </a:solidFill>
              <a:latin typeface="Arial"/>
              <a:ea typeface="Arial"/>
              <a:cs typeface="Arial"/>
              <a:sym typeface="Arial"/>
            </a:endParaRPr>
          </a:p>
          <a:p>
            <a:pPr indent="0" lvl="0" marL="0" marR="0" rtl="0" algn="ctr">
              <a:lnSpc>
                <a:spcPct val="95825"/>
              </a:lnSpc>
              <a:spcBef>
                <a:spcPts val="0"/>
              </a:spcBef>
              <a:spcAft>
                <a:spcPts val="0"/>
              </a:spcAft>
              <a:buClr>
                <a:srgbClr val="25205F"/>
              </a:buClr>
              <a:buSzPts val="2000"/>
              <a:buFont typeface="Arial"/>
              <a:buNone/>
            </a:pPr>
            <a:r>
              <a:rPr b="1" i="0" lang="en-US" sz="2000" u="none" cap="none" strike="noStrike">
                <a:solidFill>
                  <a:srgbClr val="25205F"/>
                </a:solidFill>
                <a:latin typeface="Arial"/>
                <a:ea typeface="Arial"/>
                <a:cs typeface="Arial"/>
                <a:sym typeface="Arial"/>
              </a:rPr>
              <a:t>sequencing</a:t>
            </a:r>
            <a:endParaRPr b="0" i="0" sz="2000" u="none" cap="none" strike="noStrike">
              <a:solidFill>
                <a:srgbClr val="000000"/>
              </a:solidFill>
              <a:latin typeface="Arial"/>
              <a:ea typeface="Arial"/>
              <a:cs typeface="Arial"/>
              <a:sym typeface="Arial"/>
            </a:endParaRPr>
          </a:p>
        </p:txBody>
      </p:sp>
      <p:sp>
        <p:nvSpPr>
          <p:cNvPr id="2559" name="Google Shape;2559;p12"/>
          <p:cNvSpPr txBox="1"/>
          <p:nvPr/>
        </p:nvSpPr>
        <p:spPr>
          <a:xfrm>
            <a:off x="7035800" y="4524356"/>
            <a:ext cx="1197474" cy="583241"/>
          </a:xfrm>
          <a:prstGeom prst="rect">
            <a:avLst/>
          </a:prstGeom>
          <a:noFill/>
          <a:ln>
            <a:noFill/>
          </a:ln>
        </p:spPr>
        <p:txBody>
          <a:bodyPr anchorCtr="0" anchor="t" bIns="0" lIns="0" spcFirstLastPara="1" rIns="0" wrap="square" tIns="13575">
            <a:noAutofit/>
          </a:bodyPr>
          <a:lstStyle/>
          <a:p>
            <a:pPr indent="0" lvl="0" marL="0" marR="0" rtl="0" algn="ctr">
              <a:lnSpc>
                <a:spcPct val="107000"/>
              </a:lnSpc>
              <a:spcBef>
                <a:spcPts val="0"/>
              </a:spcBef>
              <a:spcAft>
                <a:spcPts val="0"/>
              </a:spcAft>
              <a:buClr>
                <a:srgbClr val="25205F"/>
              </a:buClr>
              <a:buSzPts val="2000"/>
              <a:buFont typeface="Arial"/>
              <a:buNone/>
            </a:pPr>
            <a:r>
              <a:rPr b="1" i="0" lang="en-US" sz="2000" u="none" cap="none" strike="noStrike">
                <a:solidFill>
                  <a:srgbClr val="25205F"/>
                </a:solidFill>
                <a:latin typeface="Arial"/>
                <a:ea typeface="Arial"/>
                <a:cs typeface="Arial"/>
                <a:sym typeface="Arial"/>
              </a:rPr>
              <a:t>Fragment</a:t>
            </a:r>
            <a:endParaRPr b="0" i="0" sz="2000" u="none" cap="none" strike="noStrike">
              <a:solidFill>
                <a:srgbClr val="000000"/>
              </a:solidFill>
              <a:latin typeface="Arial"/>
              <a:ea typeface="Arial"/>
              <a:cs typeface="Arial"/>
              <a:sym typeface="Arial"/>
            </a:endParaRPr>
          </a:p>
          <a:p>
            <a:pPr indent="0" lvl="0" marL="63299" marR="76370" rtl="0" algn="ctr">
              <a:lnSpc>
                <a:spcPct val="95825"/>
              </a:lnSpc>
              <a:spcBef>
                <a:spcPts val="0"/>
              </a:spcBef>
              <a:spcAft>
                <a:spcPts val="0"/>
              </a:spcAft>
              <a:buClr>
                <a:srgbClr val="25205F"/>
              </a:buClr>
              <a:buSzPts val="2000"/>
              <a:buFont typeface="Arial"/>
              <a:buNone/>
            </a:pPr>
            <a:r>
              <a:rPr b="1" i="0" lang="en-US" sz="2000" u="none" cap="none" strike="noStrike">
                <a:solidFill>
                  <a:srgbClr val="25205F"/>
                </a:solidFill>
                <a:latin typeface="Arial"/>
                <a:ea typeface="Arial"/>
                <a:cs typeface="Arial"/>
                <a:sym typeface="Arial"/>
              </a:rPr>
              <a:t>analysis</a:t>
            </a:r>
            <a:endParaRPr b="0" i="0" sz="2000" u="none" cap="none" strike="noStrike">
              <a:solidFill>
                <a:srgbClr val="000000"/>
              </a:solidFill>
              <a:latin typeface="Arial"/>
              <a:ea typeface="Arial"/>
              <a:cs typeface="Arial"/>
              <a:sym typeface="Arial"/>
            </a:endParaRPr>
          </a:p>
        </p:txBody>
      </p:sp>
      <p:sp>
        <p:nvSpPr>
          <p:cNvPr id="2560" name="Google Shape;2560;p12"/>
          <p:cNvSpPr txBox="1"/>
          <p:nvPr/>
        </p:nvSpPr>
        <p:spPr>
          <a:xfrm>
            <a:off x="104038" y="6640982"/>
            <a:ext cx="115779" cy="153416"/>
          </a:xfrm>
          <a:prstGeom prst="rect">
            <a:avLst/>
          </a:prstGeom>
          <a:noFill/>
          <a:ln>
            <a:noFill/>
          </a:ln>
        </p:spPr>
        <p:txBody>
          <a:bodyPr anchorCtr="0" anchor="t" bIns="0" lIns="0" spcFirstLastPara="1" rIns="0" wrap="square" tIns="7175">
            <a:noAutofit/>
          </a:bodyPr>
          <a:lstStyle/>
          <a:p>
            <a:pPr indent="0" lvl="0" marL="12700" marR="0" rtl="0" algn="l">
              <a:lnSpc>
                <a:spcPct val="113000"/>
              </a:lnSpc>
              <a:spcBef>
                <a:spcPts val="0"/>
              </a:spcBef>
              <a:spcAft>
                <a:spcPts val="0"/>
              </a:spcAft>
              <a:buClr>
                <a:srgbClr val="535758"/>
              </a:buClr>
              <a:buSzPts val="1000"/>
              <a:buFont typeface="Arial"/>
              <a:buNone/>
            </a:pPr>
            <a:r>
              <a:rPr b="0" i="0" lang="en-US" sz="1000" u="none" cap="none" strike="noStrike">
                <a:solidFill>
                  <a:srgbClr val="535758"/>
                </a:solidFill>
                <a:latin typeface="Arial"/>
                <a:ea typeface="Arial"/>
                <a:cs typeface="Arial"/>
                <a:sym typeface="Arial"/>
              </a:rPr>
              <a:t>4</a:t>
            </a:r>
            <a:endParaRPr b="0" i="0" sz="1000" u="none" cap="none" strike="noStrike">
              <a:solidFill>
                <a:srgbClr val="000000"/>
              </a:solidFill>
              <a:latin typeface="Arial"/>
              <a:ea typeface="Arial"/>
              <a:cs typeface="Arial"/>
              <a:sym typeface="Arial"/>
            </a:endParaRPr>
          </a:p>
        </p:txBody>
      </p:sp>
      <p:sp>
        <p:nvSpPr>
          <p:cNvPr id="2561" name="Google Shape;2561;p12"/>
          <p:cNvSpPr txBox="1"/>
          <p:nvPr/>
        </p:nvSpPr>
        <p:spPr>
          <a:xfrm>
            <a:off x="383540" y="6651019"/>
            <a:ext cx="3480383" cy="125984"/>
          </a:xfrm>
          <a:prstGeom prst="rect">
            <a:avLst/>
          </a:prstGeom>
          <a:noFill/>
          <a:ln>
            <a:noFill/>
          </a:ln>
        </p:spPr>
        <p:txBody>
          <a:bodyPr anchorCtr="0" anchor="t" bIns="0" lIns="0" spcFirstLastPara="1" rIns="0" wrap="square" tIns="5775">
            <a:noAutofit/>
          </a:bodyPr>
          <a:lstStyle/>
          <a:p>
            <a:pPr indent="0" lvl="0" marL="12700" marR="0" rtl="0" algn="l">
              <a:lnSpc>
                <a:spcPct val="113750"/>
              </a:lnSpc>
              <a:spcBef>
                <a:spcPts val="0"/>
              </a:spcBef>
              <a:spcAft>
                <a:spcPts val="0"/>
              </a:spcAft>
              <a:buClr>
                <a:srgbClr val="535758"/>
              </a:buClr>
              <a:buSzPts val="800"/>
              <a:buFont typeface="Arial"/>
              <a:buNone/>
            </a:pPr>
            <a:r>
              <a:rPr b="0" i="0" lang="en-US" sz="800" u="none" cap="none" strike="noStrike">
                <a:solidFill>
                  <a:srgbClr val="535758"/>
                </a:solidFill>
                <a:latin typeface="Arial"/>
                <a:ea typeface="Arial"/>
                <a:cs typeface="Arial"/>
                <a:sym typeface="Arial"/>
              </a:rPr>
              <a:t>Proprietary &amp; Confidential |  </a:t>
            </a:r>
            <a:r>
              <a:rPr b="0" i="0" lang="en-US" sz="800" u="sng" cap="none" strike="noStrike">
                <a:solidFill>
                  <a:srgbClr val="535758"/>
                </a:solidFill>
                <a:latin typeface="Arial"/>
                <a:ea typeface="Arial"/>
                <a:cs typeface="Arial"/>
                <a:sym typeface="Arial"/>
                <a:hlinkClick r:id="rId6">
                  <a:extLst>
                    <a:ext uri="{A12FA001-AC4F-418D-AE19-62706E023703}">
                      <ahyp:hlinkClr val="tx"/>
                    </a:ext>
                  </a:extLst>
                </a:hlinkClick>
              </a:rPr>
              <a:t>authoremail@thermofisher.com</a:t>
            </a:r>
            <a:r>
              <a:rPr b="0" i="0" lang="en-US" sz="800" u="none" cap="none" strike="noStrike">
                <a:solidFill>
                  <a:srgbClr val="535758"/>
                </a:solidFill>
                <a:latin typeface="Arial"/>
                <a:ea typeface="Arial"/>
                <a:cs typeface="Arial"/>
                <a:sym typeface="Arial"/>
              </a:rPr>
              <a:t> | February-2022</a:t>
            </a:r>
            <a:endParaRPr b="0" i="0" sz="800" u="none" cap="none" strike="noStrike">
              <a:solidFill>
                <a:srgbClr val="000000"/>
              </a:solidFill>
              <a:latin typeface="Arial"/>
              <a:ea typeface="Arial"/>
              <a:cs typeface="Arial"/>
              <a:sym typeface="Arial"/>
            </a:endParaRPr>
          </a:p>
        </p:txBody>
      </p:sp>
      <p:sp>
        <p:nvSpPr>
          <p:cNvPr id="2562" name="Google Shape;2562;p12"/>
          <p:cNvSpPr txBox="1"/>
          <p:nvPr/>
        </p:nvSpPr>
        <p:spPr>
          <a:xfrm>
            <a:off x="44005" y="998433"/>
            <a:ext cx="10779911"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E36C09"/>
              </a:buClr>
              <a:buSzPts val="2400"/>
              <a:buFont typeface="Calibri"/>
              <a:buNone/>
            </a:pPr>
            <a:r>
              <a:rPr b="1" i="0" lang="en-US" sz="2400" u="none" cap="none" strike="noStrike">
                <a:solidFill>
                  <a:srgbClr val="E36C09"/>
                </a:solidFill>
                <a:latin typeface="Calibri"/>
                <a:ea typeface="Calibri"/>
                <a:cs typeface="Calibri"/>
                <a:sym typeface="Calibri"/>
              </a:rPr>
              <a:t>Tập trung vào độ phân giải cao trên từng single - base cho dù là mẫu khó</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6" name="Shape 2566"/>
        <p:cNvGrpSpPr/>
        <p:nvPr/>
      </p:nvGrpSpPr>
      <p:grpSpPr>
        <a:xfrm>
          <a:off x="0" y="0"/>
          <a:ext cx="0" cy="0"/>
          <a:chOff x="0" y="0"/>
          <a:chExt cx="0" cy="0"/>
        </a:xfrm>
      </p:grpSpPr>
      <p:sp>
        <p:nvSpPr>
          <p:cNvPr id="2567" name="Google Shape;2567;p13"/>
          <p:cNvSpPr/>
          <p:nvPr/>
        </p:nvSpPr>
        <p:spPr>
          <a:xfrm>
            <a:off x="0" y="0"/>
            <a:ext cx="12192000"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68" name="Google Shape;2568;p13"/>
          <p:cNvSpPr/>
          <p:nvPr/>
        </p:nvSpPr>
        <p:spPr>
          <a:xfrm>
            <a:off x="10296144" y="0"/>
            <a:ext cx="1591055" cy="694944"/>
          </a:xfrm>
          <a:custGeom>
            <a:rect b="b" l="l" r="r" t="t"/>
            <a:pathLst>
              <a:path extrusionOk="0" h="694944" w="1591055">
                <a:moveTo>
                  <a:pt x="0" y="694944"/>
                </a:moveTo>
                <a:lnTo>
                  <a:pt x="1591055" y="694944"/>
                </a:lnTo>
                <a:lnTo>
                  <a:pt x="1591055" y="0"/>
                </a:lnTo>
                <a:lnTo>
                  <a:pt x="0" y="0"/>
                </a:lnTo>
                <a:lnTo>
                  <a:pt x="0" y="694944"/>
                </a:lnTo>
                <a:close/>
              </a:path>
            </a:pathLst>
          </a:custGeom>
          <a:solidFill>
            <a:srgbClr val="E712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69" name="Google Shape;2569;p13"/>
          <p:cNvSpPr/>
          <p:nvPr/>
        </p:nvSpPr>
        <p:spPr>
          <a:xfrm>
            <a:off x="10894753" y="253816"/>
            <a:ext cx="153332" cy="96098"/>
          </a:xfrm>
          <a:custGeom>
            <a:rect b="b" l="l" r="r" t="t"/>
            <a:pathLst>
              <a:path extrusionOk="0" h="96098" w="153332">
                <a:moveTo>
                  <a:pt x="32827" y="36797"/>
                </a:moveTo>
                <a:lnTo>
                  <a:pt x="31531" y="20778"/>
                </a:lnTo>
                <a:lnTo>
                  <a:pt x="57016" y="20778"/>
                </a:lnTo>
                <a:lnTo>
                  <a:pt x="59608" y="29869"/>
                </a:lnTo>
                <a:lnTo>
                  <a:pt x="59608" y="96098"/>
                </a:lnTo>
                <a:lnTo>
                  <a:pt x="92412" y="96098"/>
                </a:lnTo>
                <a:lnTo>
                  <a:pt x="92412" y="36797"/>
                </a:lnTo>
                <a:lnTo>
                  <a:pt x="91145" y="20778"/>
                </a:lnTo>
                <a:lnTo>
                  <a:pt x="116596" y="20778"/>
                </a:lnTo>
                <a:lnTo>
                  <a:pt x="118784" y="29869"/>
                </a:lnTo>
                <a:lnTo>
                  <a:pt x="118784" y="96098"/>
                </a:lnTo>
                <a:lnTo>
                  <a:pt x="153332" y="96098"/>
                </a:lnTo>
                <a:lnTo>
                  <a:pt x="152469" y="87439"/>
                </a:lnTo>
                <a:lnTo>
                  <a:pt x="151605" y="80517"/>
                </a:lnTo>
                <a:lnTo>
                  <a:pt x="151605" y="30734"/>
                </a:lnTo>
                <a:lnTo>
                  <a:pt x="148427" y="16280"/>
                </a:lnTo>
                <a:lnTo>
                  <a:pt x="139786" y="6059"/>
                </a:lnTo>
                <a:lnTo>
                  <a:pt x="127021" y="682"/>
                </a:lnTo>
                <a:lnTo>
                  <a:pt x="119647" y="0"/>
                </a:lnTo>
                <a:lnTo>
                  <a:pt x="106264" y="2519"/>
                </a:lnTo>
                <a:lnTo>
                  <a:pt x="95131" y="9137"/>
                </a:lnTo>
                <a:lnTo>
                  <a:pt x="88957" y="16884"/>
                </a:lnTo>
                <a:lnTo>
                  <a:pt x="80814" y="6340"/>
                </a:lnTo>
                <a:lnTo>
                  <a:pt x="68358" y="1349"/>
                </a:lnTo>
                <a:lnTo>
                  <a:pt x="62631" y="865"/>
                </a:lnTo>
                <a:lnTo>
                  <a:pt x="49206" y="2697"/>
                </a:lnTo>
                <a:lnTo>
                  <a:pt x="38227" y="9078"/>
                </a:lnTo>
                <a:lnTo>
                  <a:pt x="32395" y="16884"/>
                </a:lnTo>
                <a:lnTo>
                  <a:pt x="31963" y="2595"/>
                </a:lnTo>
                <a:lnTo>
                  <a:pt x="0" y="2595"/>
                </a:lnTo>
                <a:lnTo>
                  <a:pt x="0" y="96098"/>
                </a:lnTo>
                <a:lnTo>
                  <a:pt x="32827" y="96098"/>
                </a:lnTo>
                <a:lnTo>
                  <a:pt x="32827" y="3679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70" name="Google Shape;2570;p13"/>
          <p:cNvSpPr/>
          <p:nvPr/>
        </p:nvSpPr>
        <p:spPr>
          <a:xfrm>
            <a:off x="11054592" y="253816"/>
            <a:ext cx="73074" cy="98694"/>
          </a:xfrm>
          <a:custGeom>
            <a:rect b="b" l="l" r="r" t="t"/>
            <a:pathLst>
              <a:path extrusionOk="0" h="98694" w="73074">
                <a:moveTo>
                  <a:pt x="1875" y="65505"/>
                </a:moveTo>
                <a:lnTo>
                  <a:pt x="7289" y="78467"/>
                </a:lnTo>
                <a:lnTo>
                  <a:pt x="15924" y="88236"/>
                </a:lnTo>
                <a:lnTo>
                  <a:pt x="27463" y="94812"/>
                </a:lnTo>
                <a:lnTo>
                  <a:pt x="41588" y="98194"/>
                </a:lnTo>
                <a:lnTo>
                  <a:pt x="50498" y="98694"/>
                </a:lnTo>
                <a:lnTo>
                  <a:pt x="50498" y="79213"/>
                </a:lnTo>
                <a:lnTo>
                  <a:pt x="39280" y="74296"/>
                </a:lnTo>
                <a:lnTo>
                  <a:pt x="34474" y="61504"/>
                </a:lnTo>
                <a:lnTo>
                  <a:pt x="33684" y="48917"/>
                </a:lnTo>
                <a:lnTo>
                  <a:pt x="35251" y="33148"/>
                </a:lnTo>
                <a:lnTo>
                  <a:pt x="41851" y="22024"/>
                </a:lnTo>
                <a:lnTo>
                  <a:pt x="50498" y="19480"/>
                </a:lnTo>
                <a:lnTo>
                  <a:pt x="50498" y="19913"/>
                </a:lnTo>
                <a:lnTo>
                  <a:pt x="61884" y="25369"/>
                </a:lnTo>
                <a:lnTo>
                  <a:pt x="66353" y="38675"/>
                </a:lnTo>
                <a:lnTo>
                  <a:pt x="73074" y="3875"/>
                </a:lnTo>
                <a:lnTo>
                  <a:pt x="58993" y="475"/>
                </a:lnTo>
                <a:lnTo>
                  <a:pt x="50498" y="0"/>
                </a:lnTo>
                <a:lnTo>
                  <a:pt x="35067" y="1631"/>
                </a:lnTo>
                <a:lnTo>
                  <a:pt x="22043" y="6494"/>
                </a:lnTo>
                <a:lnTo>
                  <a:pt x="11744" y="14543"/>
                </a:lnTo>
                <a:lnTo>
                  <a:pt x="4489" y="25734"/>
                </a:lnTo>
                <a:lnTo>
                  <a:pt x="594" y="40019"/>
                </a:lnTo>
                <a:lnTo>
                  <a:pt x="0" y="49349"/>
                </a:lnTo>
                <a:lnTo>
                  <a:pt x="1875" y="6550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71" name="Google Shape;2571;p13"/>
          <p:cNvSpPr/>
          <p:nvPr/>
        </p:nvSpPr>
        <p:spPr>
          <a:xfrm>
            <a:off x="10769079" y="253816"/>
            <a:ext cx="13613" cy="19913"/>
          </a:xfrm>
          <a:custGeom>
            <a:rect b="b" l="l" r="r" t="t"/>
            <a:pathLst>
              <a:path extrusionOk="0" h="19913" w="13613">
                <a:moveTo>
                  <a:pt x="0" y="17350"/>
                </a:moveTo>
                <a:lnTo>
                  <a:pt x="6025" y="17317"/>
                </a:lnTo>
                <a:lnTo>
                  <a:pt x="9912" y="19913"/>
                </a:lnTo>
                <a:lnTo>
                  <a:pt x="13613" y="1106"/>
                </a:lnTo>
                <a:lnTo>
                  <a:pt x="411" y="0"/>
                </a:lnTo>
                <a:lnTo>
                  <a:pt x="0" y="173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72" name="Google Shape;2572;p13"/>
          <p:cNvSpPr/>
          <p:nvPr/>
        </p:nvSpPr>
        <p:spPr>
          <a:xfrm>
            <a:off x="10621766" y="215727"/>
            <a:ext cx="93730" cy="134187"/>
          </a:xfrm>
          <a:custGeom>
            <a:rect b="b" l="l" r="r" t="t"/>
            <a:pathLst>
              <a:path extrusionOk="0" h="134187" w="93730">
                <a:moveTo>
                  <a:pt x="92435" y="119039"/>
                </a:moveTo>
                <a:lnTo>
                  <a:pt x="92435" y="68824"/>
                </a:lnTo>
                <a:lnTo>
                  <a:pt x="89257" y="54371"/>
                </a:lnTo>
                <a:lnTo>
                  <a:pt x="80616" y="44150"/>
                </a:lnTo>
                <a:lnTo>
                  <a:pt x="67851" y="38772"/>
                </a:lnTo>
                <a:lnTo>
                  <a:pt x="60471" y="38089"/>
                </a:lnTo>
                <a:lnTo>
                  <a:pt x="54857" y="38089"/>
                </a:lnTo>
                <a:lnTo>
                  <a:pt x="49243" y="38954"/>
                </a:lnTo>
                <a:lnTo>
                  <a:pt x="44924" y="41118"/>
                </a:lnTo>
                <a:lnTo>
                  <a:pt x="40606" y="43287"/>
                </a:lnTo>
                <a:lnTo>
                  <a:pt x="36281" y="46315"/>
                </a:lnTo>
                <a:lnTo>
                  <a:pt x="32827" y="50642"/>
                </a:lnTo>
                <a:lnTo>
                  <a:pt x="32827" y="0"/>
                </a:lnTo>
                <a:lnTo>
                  <a:pt x="0" y="0"/>
                </a:lnTo>
                <a:lnTo>
                  <a:pt x="0" y="134187"/>
                </a:lnTo>
                <a:lnTo>
                  <a:pt x="32827" y="134187"/>
                </a:lnTo>
                <a:lnTo>
                  <a:pt x="32827" y="74887"/>
                </a:lnTo>
                <a:lnTo>
                  <a:pt x="31531" y="58867"/>
                </a:lnTo>
                <a:lnTo>
                  <a:pt x="57016" y="58867"/>
                </a:lnTo>
                <a:lnTo>
                  <a:pt x="59176" y="67959"/>
                </a:lnTo>
                <a:lnTo>
                  <a:pt x="59176" y="134187"/>
                </a:lnTo>
                <a:lnTo>
                  <a:pt x="93730" y="134187"/>
                </a:lnTo>
                <a:lnTo>
                  <a:pt x="92866" y="125529"/>
                </a:lnTo>
                <a:lnTo>
                  <a:pt x="92435" y="1190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73" name="Google Shape;2573;p13"/>
          <p:cNvSpPr/>
          <p:nvPr/>
        </p:nvSpPr>
        <p:spPr>
          <a:xfrm>
            <a:off x="10823916" y="255547"/>
            <a:ext cx="63062" cy="94367"/>
          </a:xfrm>
          <a:custGeom>
            <a:rect b="b" l="l" r="r" t="t"/>
            <a:pathLst>
              <a:path extrusionOk="0" h="94367" w="63062">
                <a:moveTo>
                  <a:pt x="63062" y="0"/>
                </a:moveTo>
                <a:lnTo>
                  <a:pt x="49056" y="1999"/>
                </a:lnTo>
                <a:lnTo>
                  <a:pt x="38647" y="9153"/>
                </a:lnTo>
                <a:lnTo>
                  <a:pt x="33690" y="19047"/>
                </a:lnTo>
                <a:lnTo>
                  <a:pt x="32827" y="865"/>
                </a:lnTo>
                <a:lnTo>
                  <a:pt x="0" y="865"/>
                </a:lnTo>
                <a:lnTo>
                  <a:pt x="431" y="8658"/>
                </a:lnTo>
                <a:lnTo>
                  <a:pt x="431" y="94367"/>
                </a:lnTo>
                <a:lnTo>
                  <a:pt x="33690" y="94367"/>
                </a:lnTo>
                <a:lnTo>
                  <a:pt x="33690" y="53676"/>
                </a:lnTo>
                <a:lnTo>
                  <a:pt x="35992" y="38913"/>
                </a:lnTo>
                <a:lnTo>
                  <a:pt x="44876" y="30166"/>
                </a:lnTo>
                <a:lnTo>
                  <a:pt x="56153" y="28138"/>
                </a:lnTo>
                <a:lnTo>
                  <a:pt x="60903" y="28138"/>
                </a:lnTo>
                <a:lnTo>
                  <a:pt x="63062" y="28571"/>
                </a:lnTo>
                <a:lnTo>
                  <a:pt x="6306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74" name="Google Shape;2574;p13"/>
          <p:cNvSpPr/>
          <p:nvPr/>
        </p:nvSpPr>
        <p:spPr>
          <a:xfrm>
            <a:off x="10721975" y="253816"/>
            <a:ext cx="94600" cy="98694"/>
          </a:xfrm>
          <a:custGeom>
            <a:rect b="b" l="l" r="r" t="t"/>
            <a:pathLst>
              <a:path extrusionOk="0" h="98694" w="94600">
                <a:moveTo>
                  <a:pt x="46652" y="79652"/>
                </a:moveTo>
                <a:lnTo>
                  <a:pt x="35105" y="73423"/>
                </a:lnTo>
                <a:lnTo>
                  <a:pt x="31621" y="59326"/>
                </a:lnTo>
                <a:lnTo>
                  <a:pt x="31537" y="55839"/>
                </a:lnTo>
                <a:lnTo>
                  <a:pt x="94600" y="55839"/>
                </a:lnTo>
                <a:lnTo>
                  <a:pt x="93607" y="39342"/>
                </a:lnTo>
                <a:lnTo>
                  <a:pt x="90268" y="25292"/>
                </a:lnTo>
                <a:lnTo>
                  <a:pt x="84036" y="14018"/>
                </a:lnTo>
                <a:lnTo>
                  <a:pt x="74368" y="5847"/>
                </a:lnTo>
                <a:lnTo>
                  <a:pt x="60718" y="1106"/>
                </a:lnTo>
                <a:lnTo>
                  <a:pt x="57016" y="19913"/>
                </a:lnTo>
                <a:lnTo>
                  <a:pt x="59176" y="23806"/>
                </a:lnTo>
                <a:lnTo>
                  <a:pt x="61767" y="27706"/>
                </a:lnTo>
                <a:lnTo>
                  <a:pt x="63068" y="32898"/>
                </a:lnTo>
                <a:lnTo>
                  <a:pt x="63068" y="38095"/>
                </a:lnTo>
                <a:lnTo>
                  <a:pt x="32400" y="38095"/>
                </a:lnTo>
                <a:lnTo>
                  <a:pt x="35674" y="24429"/>
                </a:lnTo>
                <a:lnTo>
                  <a:pt x="47104" y="17350"/>
                </a:lnTo>
                <a:lnTo>
                  <a:pt x="47515" y="0"/>
                </a:lnTo>
                <a:lnTo>
                  <a:pt x="31836" y="1926"/>
                </a:lnTo>
                <a:lnTo>
                  <a:pt x="19023" y="7488"/>
                </a:lnTo>
                <a:lnTo>
                  <a:pt x="9310" y="16364"/>
                </a:lnTo>
                <a:lnTo>
                  <a:pt x="2931" y="28229"/>
                </a:lnTo>
                <a:lnTo>
                  <a:pt x="118" y="42760"/>
                </a:lnTo>
                <a:lnTo>
                  <a:pt x="0" y="46748"/>
                </a:lnTo>
                <a:lnTo>
                  <a:pt x="1256" y="63767"/>
                </a:lnTo>
                <a:lnTo>
                  <a:pt x="5280" y="77366"/>
                </a:lnTo>
                <a:lnTo>
                  <a:pt x="12452" y="87589"/>
                </a:lnTo>
                <a:lnTo>
                  <a:pt x="23153" y="94482"/>
                </a:lnTo>
                <a:lnTo>
                  <a:pt x="37764" y="98088"/>
                </a:lnTo>
                <a:lnTo>
                  <a:pt x="48811" y="98694"/>
                </a:lnTo>
                <a:lnTo>
                  <a:pt x="62496" y="97333"/>
                </a:lnTo>
                <a:lnTo>
                  <a:pt x="74183" y="93252"/>
                </a:lnTo>
                <a:lnTo>
                  <a:pt x="78183" y="90906"/>
                </a:lnTo>
                <a:lnTo>
                  <a:pt x="87225" y="82445"/>
                </a:lnTo>
                <a:lnTo>
                  <a:pt x="92951" y="70437"/>
                </a:lnTo>
                <a:lnTo>
                  <a:pt x="93736" y="65363"/>
                </a:lnTo>
                <a:lnTo>
                  <a:pt x="62636" y="65363"/>
                </a:lnTo>
                <a:lnTo>
                  <a:pt x="61767" y="74021"/>
                </a:lnTo>
                <a:lnTo>
                  <a:pt x="56585" y="79652"/>
                </a:lnTo>
                <a:lnTo>
                  <a:pt x="46652" y="796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75" name="Google Shape;2575;p13"/>
          <p:cNvSpPr/>
          <p:nvPr/>
        </p:nvSpPr>
        <p:spPr>
          <a:xfrm>
            <a:off x="11105091" y="257692"/>
            <a:ext cx="50095" cy="94818"/>
          </a:xfrm>
          <a:custGeom>
            <a:rect b="b" l="l" r="r" t="t"/>
            <a:pathLst>
              <a:path extrusionOk="0" h="94818" w="50095">
                <a:moveTo>
                  <a:pt x="15854" y="34799"/>
                </a:moveTo>
                <a:lnTo>
                  <a:pt x="16410" y="45041"/>
                </a:lnTo>
                <a:lnTo>
                  <a:pt x="14818" y="61796"/>
                </a:lnTo>
                <a:lnTo>
                  <a:pt x="8553" y="72738"/>
                </a:lnTo>
                <a:lnTo>
                  <a:pt x="0" y="75338"/>
                </a:lnTo>
                <a:lnTo>
                  <a:pt x="0" y="94818"/>
                </a:lnTo>
                <a:lnTo>
                  <a:pt x="15309" y="93209"/>
                </a:lnTo>
                <a:lnTo>
                  <a:pt x="28254" y="88380"/>
                </a:lnTo>
                <a:lnTo>
                  <a:pt x="38499" y="80332"/>
                </a:lnTo>
                <a:lnTo>
                  <a:pt x="45707" y="69065"/>
                </a:lnTo>
                <a:lnTo>
                  <a:pt x="49544" y="54578"/>
                </a:lnTo>
                <a:lnTo>
                  <a:pt x="50095" y="45474"/>
                </a:lnTo>
                <a:lnTo>
                  <a:pt x="48207" y="29416"/>
                </a:lnTo>
                <a:lnTo>
                  <a:pt x="42767" y="16454"/>
                </a:lnTo>
                <a:lnTo>
                  <a:pt x="34112" y="6633"/>
                </a:lnTo>
                <a:lnTo>
                  <a:pt x="22575" y="0"/>
                </a:lnTo>
                <a:lnTo>
                  <a:pt x="15854" y="3479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76" name="Google Shape;2576;p13"/>
          <p:cNvSpPr/>
          <p:nvPr/>
        </p:nvSpPr>
        <p:spPr>
          <a:xfrm>
            <a:off x="10501255" y="215727"/>
            <a:ext cx="112306" cy="134187"/>
          </a:xfrm>
          <a:custGeom>
            <a:rect b="b" l="l" r="r" t="t"/>
            <a:pathLst>
              <a:path extrusionOk="0" h="134187" w="112306">
                <a:moveTo>
                  <a:pt x="38446" y="134187"/>
                </a:moveTo>
                <a:lnTo>
                  <a:pt x="73433" y="134187"/>
                </a:lnTo>
                <a:lnTo>
                  <a:pt x="73433" y="25104"/>
                </a:lnTo>
                <a:lnTo>
                  <a:pt x="112306" y="25104"/>
                </a:lnTo>
                <a:lnTo>
                  <a:pt x="112306" y="0"/>
                </a:lnTo>
                <a:lnTo>
                  <a:pt x="0" y="0"/>
                </a:lnTo>
                <a:lnTo>
                  <a:pt x="0" y="25104"/>
                </a:lnTo>
                <a:lnTo>
                  <a:pt x="38446" y="25104"/>
                </a:lnTo>
                <a:lnTo>
                  <a:pt x="38446" y="13418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77" name="Google Shape;2577;p13"/>
          <p:cNvSpPr/>
          <p:nvPr/>
        </p:nvSpPr>
        <p:spPr>
          <a:xfrm>
            <a:off x="11313305" y="253816"/>
            <a:ext cx="85104" cy="98694"/>
          </a:xfrm>
          <a:custGeom>
            <a:rect b="b" l="l" r="r" t="t"/>
            <a:pathLst>
              <a:path extrusionOk="0" h="98694" w="85104">
                <a:moveTo>
                  <a:pt x="863" y="29004"/>
                </a:moveTo>
                <a:lnTo>
                  <a:pt x="4510" y="41928"/>
                </a:lnTo>
                <a:lnTo>
                  <a:pt x="13699" y="50092"/>
                </a:lnTo>
                <a:lnTo>
                  <a:pt x="25804" y="55179"/>
                </a:lnTo>
                <a:lnTo>
                  <a:pt x="38199" y="58872"/>
                </a:lnTo>
                <a:lnTo>
                  <a:pt x="48258" y="62855"/>
                </a:lnTo>
                <a:lnTo>
                  <a:pt x="53355" y="68810"/>
                </a:lnTo>
                <a:lnTo>
                  <a:pt x="53550" y="70560"/>
                </a:lnTo>
                <a:lnTo>
                  <a:pt x="53550" y="76617"/>
                </a:lnTo>
                <a:lnTo>
                  <a:pt x="48828" y="79652"/>
                </a:lnTo>
                <a:lnTo>
                  <a:pt x="38464" y="79652"/>
                </a:lnTo>
                <a:lnTo>
                  <a:pt x="35412" y="77483"/>
                </a:lnTo>
                <a:lnTo>
                  <a:pt x="33684" y="74887"/>
                </a:lnTo>
                <a:lnTo>
                  <a:pt x="31554" y="72724"/>
                </a:lnTo>
                <a:lnTo>
                  <a:pt x="31093" y="69262"/>
                </a:lnTo>
                <a:lnTo>
                  <a:pt x="31554" y="65796"/>
                </a:lnTo>
                <a:lnTo>
                  <a:pt x="0" y="65796"/>
                </a:lnTo>
                <a:lnTo>
                  <a:pt x="2812" y="81847"/>
                </a:lnTo>
                <a:lnTo>
                  <a:pt x="10981" y="91735"/>
                </a:lnTo>
                <a:lnTo>
                  <a:pt x="23141" y="96858"/>
                </a:lnTo>
                <a:lnTo>
                  <a:pt x="37924" y="98614"/>
                </a:lnTo>
                <a:lnTo>
                  <a:pt x="42782" y="98694"/>
                </a:lnTo>
                <a:lnTo>
                  <a:pt x="58145" y="97202"/>
                </a:lnTo>
                <a:lnTo>
                  <a:pt x="71467" y="92324"/>
                </a:lnTo>
                <a:lnTo>
                  <a:pt x="81019" y="83455"/>
                </a:lnTo>
                <a:lnTo>
                  <a:pt x="85069" y="69990"/>
                </a:lnTo>
                <a:lnTo>
                  <a:pt x="85104" y="68391"/>
                </a:lnTo>
                <a:lnTo>
                  <a:pt x="81616" y="54016"/>
                </a:lnTo>
                <a:lnTo>
                  <a:pt x="72533" y="45421"/>
                </a:lnTo>
                <a:lnTo>
                  <a:pt x="66966" y="42854"/>
                </a:lnTo>
                <a:lnTo>
                  <a:pt x="49010" y="37581"/>
                </a:lnTo>
                <a:lnTo>
                  <a:pt x="36561" y="33655"/>
                </a:lnTo>
                <a:lnTo>
                  <a:pt x="31957" y="28138"/>
                </a:lnTo>
                <a:lnTo>
                  <a:pt x="31957" y="22508"/>
                </a:lnTo>
                <a:lnTo>
                  <a:pt x="35412" y="19480"/>
                </a:lnTo>
                <a:lnTo>
                  <a:pt x="44913" y="19480"/>
                </a:lnTo>
                <a:lnTo>
                  <a:pt x="47504" y="20345"/>
                </a:lnTo>
                <a:lnTo>
                  <a:pt x="49692" y="22076"/>
                </a:lnTo>
                <a:lnTo>
                  <a:pt x="51419" y="24239"/>
                </a:lnTo>
                <a:lnTo>
                  <a:pt x="51823" y="27273"/>
                </a:lnTo>
                <a:lnTo>
                  <a:pt x="51823" y="31167"/>
                </a:lnTo>
                <a:lnTo>
                  <a:pt x="83377" y="31167"/>
                </a:lnTo>
                <a:lnTo>
                  <a:pt x="79646" y="16141"/>
                </a:lnTo>
                <a:lnTo>
                  <a:pt x="70715" y="6626"/>
                </a:lnTo>
                <a:lnTo>
                  <a:pt x="58077" y="1591"/>
                </a:lnTo>
                <a:lnTo>
                  <a:pt x="43221" y="8"/>
                </a:lnTo>
                <a:lnTo>
                  <a:pt x="41919" y="0"/>
                </a:lnTo>
                <a:lnTo>
                  <a:pt x="27873" y="1397"/>
                </a:lnTo>
                <a:lnTo>
                  <a:pt x="14485" y="6203"/>
                </a:lnTo>
                <a:lnTo>
                  <a:pt x="4552" y="15339"/>
                </a:lnTo>
                <a:lnTo>
                  <a:pt x="863" y="2900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78" name="Google Shape;2578;p13"/>
          <p:cNvSpPr/>
          <p:nvPr/>
        </p:nvSpPr>
        <p:spPr>
          <a:xfrm>
            <a:off x="11406586" y="215727"/>
            <a:ext cx="93742" cy="134187"/>
          </a:xfrm>
          <a:custGeom>
            <a:rect b="b" l="l" r="r" t="t"/>
            <a:pathLst>
              <a:path extrusionOk="0" h="134187" w="93742">
                <a:moveTo>
                  <a:pt x="92475" y="119039"/>
                </a:moveTo>
                <a:lnTo>
                  <a:pt x="92475" y="68824"/>
                </a:lnTo>
                <a:lnTo>
                  <a:pt x="89301" y="54381"/>
                </a:lnTo>
                <a:lnTo>
                  <a:pt x="80665" y="44164"/>
                </a:lnTo>
                <a:lnTo>
                  <a:pt x="67895" y="38779"/>
                </a:lnTo>
                <a:lnTo>
                  <a:pt x="60460" y="38089"/>
                </a:lnTo>
                <a:lnTo>
                  <a:pt x="54874" y="38089"/>
                </a:lnTo>
                <a:lnTo>
                  <a:pt x="49692" y="38954"/>
                </a:lnTo>
                <a:lnTo>
                  <a:pt x="44913" y="41118"/>
                </a:lnTo>
                <a:lnTo>
                  <a:pt x="40594" y="43287"/>
                </a:lnTo>
                <a:lnTo>
                  <a:pt x="36276" y="46315"/>
                </a:lnTo>
                <a:lnTo>
                  <a:pt x="32821" y="50642"/>
                </a:lnTo>
                <a:lnTo>
                  <a:pt x="32821" y="0"/>
                </a:lnTo>
                <a:lnTo>
                  <a:pt x="0" y="0"/>
                </a:lnTo>
                <a:lnTo>
                  <a:pt x="0" y="134187"/>
                </a:lnTo>
                <a:lnTo>
                  <a:pt x="32821" y="134187"/>
                </a:lnTo>
                <a:lnTo>
                  <a:pt x="32821" y="74887"/>
                </a:lnTo>
                <a:lnTo>
                  <a:pt x="31554" y="58867"/>
                </a:lnTo>
                <a:lnTo>
                  <a:pt x="57005" y="58867"/>
                </a:lnTo>
                <a:lnTo>
                  <a:pt x="59193" y="67959"/>
                </a:lnTo>
                <a:lnTo>
                  <a:pt x="59193" y="134187"/>
                </a:lnTo>
                <a:lnTo>
                  <a:pt x="93742" y="134187"/>
                </a:lnTo>
                <a:lnTo>
                  <a:pt x="92878" y="125529"/>
                </a:lnTo>
                <a:lnTo>
                  <a:pt x="92475" y="1190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79" name="Google Shape;2579;p13"/>
          <p:cNvSpPr/>
          <p:nvPr/>
        </p:nvSpPr>
        <p:spPr>
          <a:xfrm>
            <a:off x="11608753" y="253816"/>
            <a:ext cx="63512" cy="96098"/>
          </a:xfrm>
          <a:custGeom>
            <a:rect b="b" l="l" r="r" t="t"/>
            <a:pathLst>
              <a:path extrusionOk="0" h="96098" w="63512">
                <a:moveTo>
                  <a:pt x="63512" y="0"/>
                </a:moveTo>
                <a:lnTo>
                  <a:pt x="49495" y="2060"/>
                </a:lnTo>
                <a:lnTo>
                  <a:pt x="38907" y="9120"/>
                </a:lnTo>
                <a:lnTo>
                  <a:pt x="33684" y="19047"/>
                </a:lnTo>
                <a:lnTo>
                  <a:pt x="33281" y="2595"/>
                </a:lnTo>
                <a:lnTo>
                  <a:pt x="0" y="2595"/>
                </a:lnTo>
                <a:lnTo>
                  <a:pt x="863" y="10389"/>
                </a:lnTo>
                <a:lnTo>
                  <a:pt x="863" y="96098"/>
                </a:lnTo>
                <a:lnTo>
                  <a:pt x="33684" y="96098"/>
                </a:lnTo>
                <a:lnTo>
                  <a:pt x="33684" y="55406"/>
                </a:lnTo>
                <a:lnTo>
                  <a:pt x="35941" y="40588"/>
                </a:lnTo>
                <a:lnTo>
                  <a:pt x="44311" y="31070"/>
                </a:lnTo>
                <a:lnTo>
                  <a:pt x="56602" y="28571"/>
                </a:lnTo>
                <a:lnTo>
                  <a:pt x="63512" y="28571"/>
                </a:lnTo>
                <a:lnTo>
                  <a:pt x="6351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0" name="Google Shape;2580;p13"/>
          <p:cNvSpPr/>
          <p:nvPr/>
        </p:nvSpPr>
        <p:spPr>
          <a:xfrm>
            <a:off x="11272249" y="215727"/>
            <a:ext cx="40594" cy="24672"/>
          </a:xfrm>
          <a:custGeom>
            <a:rect b="b" l="l" r="r" t="t"/>
            <a:pathLst>
              <a:path extrusionOk="0" h="24672" w="40594">
                <a:moveTo>
                  <a:pt x="7773" y="0"/>
                </a:moveTo>
                <a:lnTo>
                  <a:pt x="0" y="24672"/>
                </a:lnTo>
                <a:lnTo>
                  <a:pt x="32418" y="24672"/>
                </a:lnTo>
                <a:lnTo>
                  <a:pt x="40594" y="0"/>
                </a:lnTo>
                <a:lnTo>
                  <a:pt x="777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1" name="Google Shape;2581;p13"/>
          <p:cNvSpPr/>
          <p:nvPr/>
        </p:nvSpPr>
        <p:spPr>
          <a:xfrm>
            <a:off x="11180695" y="215727"/>
            <a:ext cx="88559" cy="134187"/>
          </a:xfrm>
          <a:custGeom>
            <a:rect b="b" l="l" r="r" t="t"/>
            <a:pathLst>
              <a:path extrusionOk="0" h="134187" w="88559">
                <a:moveTo>
                  <a:pt x="34548" y="24672"/>
                </a:moveTo>
                <a:lnTo>
                  <a:pt x="80786" y="24672"/>
                </a:lnTo>
                <a:lnTo>
                  <a:pt x="88559" y="0"/>
                </a:lnTo>
                <a:lnTo>
                  <a:pt x="0" y="0"/>
                </a:lnTo>
                <a:lnTo>
                  <a:pt x="0" y="134187"/>
                </a:lnTo>
                <a:lnTo>
                  <a:pt x="34548" y="134187"/>
                </a:lnTo>
                <a:lnTo>
                  <a:pt x="34548" y="81376"/>
                </a:lnTo>
                <a:lnTo>
                  <a:pt x="63051" y="81376"/>
                </a:lnTo>
                <a:lnTo>
                  <a:pt x="70824" y="56704"/>
                </a:lnTo>
                <a:lnTo>
                  <a:pt x="34548" y="56704"/>
                </a:lnTo>
                <a:lnTo>
                  <a:pt x="34548" y="2467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2" name="Google Shape;2582;p13"/>
          <p:cNvSpPr/>
          <p:nvPr/>
        </p:nvSpPr>
        <p:spPr>
          <a:xfrm>
            <a:off x="11288257" y="256412"/>
            <a:ext cx="0" cy="93502"/>
          </a:xfrm>
          <a:custGeom>
            <a:rect b="b" l="l" r="r" t="t"/>
            <a:pathLst>
              <a:path extrusionOk="0" h="93502" w="120000">
                <a:moveTo>
                  <a:pt x="0" y="0"/>
                </a:moveTo>
                <a:lnTo>
                  <a:pt x="0" y="93502"/>
                </a:lnTo>
              </a:path>
            </a:pathLst>
          </a:custGeom>
          <a:noFill/>
          <a:ln cap="flat" cmpd="sng" w="340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3" name="Google Shape;2583;p13"/>
          <p:cNvSpPr/>
          <p:nvPr/>
        </p:nvSpPr>
        <p:spPr>
          <a:xfrm>
            <a:off x="11553904" y="253816"/>
            <a:ext cx="14265" cy="19913"/>
          </a:xfrm>
          <a:custGeom>
            <a:rect b="b" l="l" r="r" t="t"/>
            <a:pathLst>
              <a:path extrusionOk="0" h="19913" w="14265">
                <a:moveTo>
                  <a:pt x="0" y="17352"/>
                </a:moveTo>
                <a:lnTo>
                  <a:pt x="6020" y="17317"/>
                </a:lnTo>
                <a:lnTo>
                  <a:pt x="9935" y="19913"/>
                </a:lnTo>
                <a:lnTo>
                  <a:pt x="14265" y="1222"/>
                </a:lnTo>
                <a:lnTo>
                  <a:pt x="434" y="0"/>
                </a:lnTo>
                <a:lnTo>
                  <a:pt x="0" y="173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4" name="Google Shape;2584;p13"/>
          <p:cNvSpPr/>
          <p:nvPr/>
        </p:nvSpPr>
        <p:spPr>
          <a:xfrm>
            <a:off x="11507238" y="253816"/>
            <a:ext cx="94145" cy="98694"/>
          </a:xfrm>
          <a:custGeom>
            <a:rect b="b" l="l" r="r" t="t"/>
            <a:pathLst>
              <a:path extrusionOk="0" h="98694" w="94145">
                <a:moveTo>
                  <a:pt x="98" y="43110"/>
                </a:moveTo>
                <a:lnTo>
                  <a:pt x="0" y="46748"/>
                </a:lnTo>
                <a:lnTo>
                  <a:pt x="1258" y="63764"/>
                </a:lnTo>
                <a:lnTo>
                  <a:pt x="5285" y="77362"/>
                </a:lnTo>
                <a:lnTo>
                  <a:pt x="12460" y="87585"/>
                </a:lnTo>
                <a:lnTo>
                  <a:pt x="23161" y="94479"/>
                </a:lnTo>
                <a:lnTo>
                  <a:pt x="37769" y="98087"/>
                </a:lnTo>
                <a:lnTo>
                  <a:pt x="48828" y="98694"/>
                </a:lnTo>
                <a:lnTo>
                  <a:pt x="62342" y="97292"/>
                </a:lnTo>
                <a:lnTo>
                  <a:pt x="74056" y="93087"/>
                </a:lnTo>
                <a:lnTo>
                  <a:pt x="77734" y="90906"/>
                </a:lnTo>
                <a:lnTo>
                  <a:pt x="86968" y="82444"/>
                </a:lnTo>
                <a:lnTo>
                  <a:pt x="92524" y="70435"/>
                </a:lnTo>
                <a:lnTo>
                  <a:pt x="93281" y="65363"/>
                </a:lnTo>
                <a:lnTo>
                  <a:pt x="62187" y="65363"/>
                </a:lnTo>
                <a:lnTo>
                  <a:pt x="61323" y="74021"/>
                </a:lnTo>
                <a:lnTo>
                  <a:pt x="56141" y="79652"/>
                </a:lnTo>
                <a:lnTo>
                  <a:pt x="46640" y="79652"/>
                </a:lnTo>
                <a:lnTo>
                  <a:pt x="34894" y="73614"/>
                </a:lnTo>
                <a:lnTo>
                  <a:pt x="31527" y="59861"/>
                </a:lnTo>
                <a:lnTo>
                  <a:pt x="31554" y="55839"/>
                </a:lnTo>
                <a:lnTo>
                  <a:pt x="94145" y="55839"/>
                </a:lnTo>
                <a:lnTo>
                  <a:pt x="93335" y="39461"/>
                </a:lnTo>
                <a:lnTo>
                  <a:pt x="90100" y="25490"/>
                </a:lnTo>
                <a:lnTo>
                  <a:pt x="83949" y="14246"/>
                </a:lnTo>
                <a:lnTo>
                  <a:pt x="74390" y="6051"/>
                </a:lnTo>
                <a:lnTo>
                  <a:pt x="60932" y="1222"/>
                </a:lnTo>
                <a:lnTo>
                  <a:pt x="56602" y="19913"/>
                </a:lnTo>
                <a:lnTo>
                  <a:pt x="58732" y="23806"/>
                </a:lnTo>
                <a:lnTo>
                  <a:pt x="61323" y="27706"/>
                </a:lnTo>
                <a:lnTo>
                  <a:pt x="62648" y="32898"/>
                </a:lnTo>
                <a:lnTo>
                  <a:pt x="62648" y="38095"/>
                </a:lnTo>
                <a:lnTo>
                  <a:pt x="31957" y="38095"/>
                </a:lnTo>
                <a:lnTo>
                  <a:pt x="35240" y="24437"/>
                </a:lnTo>
                <a:lnTo>
                  <a:pt x="46666" y="17352"/>
                </a:lnTo>
                <a:lnTo>
                  <a:pt x="47101" y="0"/>
                </a:lnTo>
                <a:lnTo>
                  <a:pt x="31562" y="1943"/>
                </a:lnTo>
                <a:lnTo>
                  <a:pt x="18835" y="7553"/>
                </a:lnTo>
                <a:lnTo>
                  <a:pt x="9178" y="16503"/>
                </a:lnTo>
                <a:lnTo>
                  <a:pt x="2847" y="28465"/>
                </a:lnTo>
                <a:lnTo>
                  <a:pt x="98" y="4311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5" name="Google Shape;2585;p13"/>
          <p:cNvSpPr/>
          <p:nvPr/>
        </p:nvSpPr>
        <p:spPr>
          <a:xfrm>
            <a:off x="10535377" y="388010"/>
            <a:ext cx="1111379" cy="79213"/>
          </a:xfrm>
          <a:custGeom>
            <a:rect b="b" l="l" r="r" t="t"/>
            <a:pathLst>
              <a:path extrusionOk="0" h="79213" w="1111379">
                <a:moveTo>
                  <a:pt x="144269" y="30729"/>
                </a:moveTo>
                <a:lnTo>
                  <a:pt x="147292" y="23806"/>
                </a:lnTo>
                <a:lnTo>
                  <a:pt x="152043" y="18176"/>
                </a:lnTo>
                <a:lnTo>
                  <a:pt x="163220" y="11123"/>
                </a:lnTo>
                <a:lnTo>
                  <a:pt x="176232" y="9085"/>
                </a:lnTo>
                <a:lnTo>
                  <a:pt x="182278" y="9085"/>
                </a:lnTo>
                <a:lnTo>
                  <a:pt x="188330" y="10821"/>
                </a:lnTo>
                <a:lnTo>
                  <a:pt x="193513" y="13850"/>
                </a:lnTo>
                <a:lnTo>
                  <a:pt x="199990" y="6489"/>
                </a:lnTo>
                <a:lnTo>
                  <a:pt x="193944" y="2595"/>
                </a:lnTo>
                <a:lnTo>
                  <a:pt x="184438" y="0"/>
                </a:lnTo>
                <a:lnTo>
                  <a:pt x="175801" y="0"/>
                </a:lnTo>
                <a:lnTo>
                  <a:pt x="164823" y="1110"/>
                </a:lnTo>
                <a:lnTo>
                  <a:pt x="151533" y="5905"/>
                </a:lnTo>
                <a:lnTo>
                  <a:pt x="140753" y="14221"/>
                </a:lnTo>
                <a:lnTo>
                  <a:pt x="133523" y="25767"/>
                </a:lnTo>
                <a:lnTo>
                  <a:pt x="130881" y="40252"/>
                </a:lnTo>
                <a:lnTo>
                  <a:pt x="131916" y="49765"/>
                </a:lnTo>
                <a:lnTo>
                  <a:pt x="137420" y="62186"/>
                </a:lnTo>
                <a:lnTo>
                  <a:pt x="147000" y="71284"/>
                </a:lnTo>
                <a:lnTo>
                  <a:pt x="159901" y="76876"/>
                </a:lnTo>
                <a:lnTo>
                  <a:pt x="175369" y="78780"/>
                </a:lnTo>
                <a:lnTo>
                  <a:pt x="177391" y="78740"/>
                </a:lnTo>
                <a:lnTo>
                  <a:pt x="190926" y="76519"/>
                </a:lnTo>
                <a:lnTo>
                  <a:pt x="201718" y="71852"/>
                </a:lnTo>
                <a:lnTo>
                  <a:pt x="196104" y="64498"/>
                </a:lnTo>
                <a:lnTo>
                  <a:pt x="190490" y="67526"/>
                </a:lnTo>
                <a:lnTo>
                  <a:pt x="183574" y="70122"/>
                </a:lnTo>
                <a:lnTo>
                  <a:pt x="168027" y="70122"/>
                </a:lnTo>
                <a:lnTo>
                  <a:pt x="158958" y="68391"/>
                </a:lnTo>
                <a:lnTo>
                  <a:pt x="153338" y="62761"/>
                </a:lnTo>
                <a:lnTo>
                  <a:pt x="147724" y="57137"/>
                </a:lnTo>
                <a:lnTo>
                  <a:pt x="144269" y="51074"/>
                </a:lnTo>
                <a:lnTo>
                  <a:pt x="144269" y="30729"/>
                </a:lnTo>
                <a:close/>
              </a:path>
              <a:path extrusionOk="0" h="79213" w="1111379">
                <a:moveTo>
                  <a:pt x="371467" y="67959"/>
                </a:moveTo>
                <a:lnTo>
                  <a:pt x="371467" y="42421"/>
                </a:lnTo>
                <a:lnTo>
                  <a:pt x="407323" y="42421"/>
                </a:lnTo>
                <a:lnTo>
                  <a:pt x="407323" y="33330"/>
                </a:lnTo>
                <a:lnTo>
                  <a:pt x="371467" y="33330"/>
                </a:lnTo>
                <a:lnTo>
                  <a:pt x="371467" y="10389"/>
                </a:lnTo>
                <a:lnTo>
                  <a:pt x="413801" y="10389"/>
                </a:lnTo>
                <a:lnTo>
                  <a:pt x="415096" y="1297"/>
                </a:lnTo>
                <a:lnTo>
                  <a:pt x="359375" y="1297"/>
                </a:lnTo>
                <a:lnTo>
                  <a:pt x="359375" y="77483"/>
                </a:lnTo>
                <a:lnTo>
                  <a:pt x="416824" y="77483"/>
                </a:lnTo>
                <a:lnTo>
                  <a:pt x="416824" y="67959"/>
                </a:lnTo>
                <a:lnTo>
                  <a:pt x="371467" y="67959"/>
                </a:lnTo>
                <a:close/>
              </a:path>
              <a:path extrusionOk="0" h="79213" w="1111379">
                <a:moveTo>
                  <a:pt x="849212" y="10389"/>
                </a:moveTo>
                <a:lnTo>
                  <a:pt x="891074" y="10389"/>
                </a:lnTo>
                <a:lnTo>
                  <a:pt x="892801" y="1297"/>
                </a:lnTo>
                <a:lnTo>
                  <a:pt x="837120" y="1297"/>
                </a:lnTo>
                <a:lnTo>
                  <a:pt x="837120" y="77483"/>
                </a:lnTo>
                <a:lnTo>
                  <a:pt x="849212" y="77483"/>
                </a:lnTo>
                <a:lnTo>
                  <a:pt x="849212" y="41989"/>
                </a:lnTo>
                <a:lnTo>
                  <a:pt x="884625" y="41989"/>
                </a:lnTo>
                <a:lnTo>
                  <a:pt x="884625" y="32898"/>
                </a:lnTo>
                <a:lnTo>
                  <a:pt x="849212" y="32898"/>
                </a:lnTo>
                <a:lnTo>
                  <a:pt x="849212" y="10389"/>
                </a:lnTo>
                <a:close/>
              </a:path>
              <a:path extrusionOk="0" h="79213" w="1111379">
                <a:moveTo>
                  <a:pt x="746833" y="1297"/>
                </a:moveTo>
                <a:lnTo>
                  <a:pt x="746833" y="77483"/>
                </a:lnTo>
                <a:lnTo>
                  <a:pt x="758925" y="77483"/>
                </a:lnTo>
                <a:lnTo>
                  <a:pt x="758925" y="1297"/>
                </a:lnTo>
                <a:lnTo>
                  <a:pt x="746833" y="1297"/>
                </a:lnTo>
                <a:close/>
              </a:path>
              <a:path extrusionOk="0" h="79213" w="1111379">
                <a:moveTo>
                  <a:pt x="494570" y="77483"/>
                </a:moveTo>
                <a:lnTo>
                  <a:pt x="494570" y="38522"/>
                </a:lnTo>
                <a:lnTo>
                  <a:pt x="494167" y="27267"/>
                </a:lnTo>
                <a:lnTo>
                  <a:pt x="493303" y="14715"/>
                </a:lnTo>
                <a:lnTo>
                  <a:pt x="499218" y="23690"/>
                </a:lnTo>
                <a:lnTo>
                  <a:pt x="508389" y="36791"/>
                </a:lnTo>
                <a:lnTo>
                  <a:pt x="538619" y="77483"/>
                </a:lnTo>
                <a:lnTo>
                  <a:pt x="551575" y="77483"/>
                </a:lnTo>
                <a:lnTo>
                  <a:pt x="551575" y="1297"/>
                </a:lnTo>
                <a:lnTo>
                  <a:pt x="539483" y="1297"/>
                </a:lnTo>
                <a:lnTo>
                  <a:pt x="539944" y="39820"/>
                </a:lnTo>
                <a:lnTo>
                  <a:pt x="539944" y="49776"/>
                </a:lnTo>
                <a:lnTo>
                  <a:pt x="541671" y="63632"/>
                </a:lnTo>
                <a:lnTo>
                  <a:pt x="533437" y="51074"/>
                </a:lnTo>
                <a:lnTo>
                  <a:pt x="527391" y="42854"/>
                </a:lnTo>
                <a:lnTo>
                  <a:pt x="497161" y="1297"/>
                </a:lnTo>
                <a:lnTo>
                  <a:pt x="482478" y="1297"/>
                </a:lnTo>
                <a:lnTo>
                  <a:pt x="482478" y="77483"/>
                </a:lnTo>
                <a:lnTo>
                  <a:pt x="494570" y="77483"/>
                </a:lnTo>
                <a:close/>
              </a:path>
              <a:path extrusionOk="0" h="79213" w="1111379">
                <a:moveTo>
                  <a:pt x="643187" y="77483"/>
                </a:moveTo>
                <a:lnTo>
                  <a:pt x="654818" y="77483"/>
                </a:lnTo>
                <a:lnTo>
                  <a:pt x="654818" y="10389"/>
                </a:lnTo>
                <a:lnTo>
                  <a:pt x="683321" y="10389"/>
                </a:lnTo>
                <a:lnTo>
                  <a:pt x="684645" y="1297"/>
                </a:lnTo>
                <a:lnTo>
                  <a:pt x="615087" y="1297"/>
                </a:lnTo>
                <a:lnTo>
                  <a:pt x="615087" y="10389"/>
                </a:lnTo>
                <a:lnTo>
                  <a:pt x="643187" y="10389"/>
                </a:lnTo>
                <a:lnTo>
                  <a:pt x="643187" y="77483"/>
                </a:lnTo>
                <a:close/>
              </a:path>
              <a:path extrusionOk="0" h="79213" w="1111379">
                <a:moveTo>
                  <a:pt x="957177" y="1297"/>
                </a:moveTo>
                <a:lnTo>
                  <a:pt x="957177" y="77483"/>
                </a:lnTo>
                <a:lnTo>
                  <a:pt x="969269" y="77483"/>
                </a:lnTo>
                <a:lnTo>
                  <a:pt x="969269" y="1297"/>
                </a:lnTo>
                <a:lnTo>
                  <a:pt x="957177" y="1297"/>
                </a:lnTo>
                <a:close/>
              </a:path>
              <a:path extrusionOk="0" h="79213" w="1111379">
                <a:moveTo>
                  <a:pt x="1068597" y="68391"/>
                </a:moveTo>
                <a:lnTo>
                  <a:pt x="1063011" y="62761"/>
                </a:lnTo>
                <a:lnTo>
                  <a:pt x="1056965" y="57137"/>
                </a:lnTo>
                <a:lnTo>
                  <a:pt x="1053913" y="51074"/>
                </a:lnTo>
                <a:lnTo>
                  <a:pt x="1053913" y="30729"/>
                </a:lnTo>
                <a:lnTo>
                  <a:pt x="1056505" y="23806"/>
                </a:lnTo>
                <a:lnTo>
                  <a:pt x="1061284" y="18176"/>
                </a:lnTo>
                <a:lnTo>
                  <a:pt x="1061593" y="17851"/>
                </a:lnTo>
                <a:lnTo>
                  <a:pt x="1072442" y="11124"/>
                </a:lnTo>
                <a:lnTo>
                  <a:pt x="1085468" y="9085"/>
                </a:lnTo>
                <a:lnTo>
                  <a:pt x="1091917" y="9085"/>
                </a:lnTo>
                <a:lnTo>
                  <a:pt x="1097560" y="10821"/>
                </a:lnTo>
                <a:lnTo>
                  <a:pt x="1103203" y="13850"/>
                </a:lnTo>
                <a:lnTo>
                  <a:pt x="1109249" y="6489"/>
                </a:lnTo>
                <a:lnTo>
                  <a:pt x="1103203" y="2595"/>
                </a:lnTo>
                <a:lnTo>
                  <a:pt x="1094105" y="0"/>
                </a:lnTo>
                <a:lnTo>
                  <a:pt x="1085468" y="0"/>
                </a:lnTo>
                <a:lnTo>
                  <a:pt x="1074487" y="1109"/>
                </a:lnTo>
                <a:lnTo>
                  <a:pt x="1061194" y="5904"/>
                </a:lnTo>
                <a:lnTo>
                  <a:pt x="1050418" y="14220"/>
                </a:lnTo>
                <a:lnTo>
                  <a:pt x="1043193" y="25766"/>
                </a:lnTo>
                <a:lnTo>
                  <a:pt x="1040555" y="40252"/>
                </a:lnTo>
                <a:lnTo>
                  <a:pt x="1041496" y="49448"/>
                </a:lnTo>
                <a:lnTo>
                  <a:pt x="1046836" y="62003"/>
                </a:lnTo>
                <a:lnTo>
                  <a:pt x="1056274" y="71200"/>
                </a:lnTo>
                <a:lnTo>
                  <a:pt x="1069100" y="76855"/>
                </a:lnTo>
                <a:lnTo>
                  <a:pt x="1084604" y="78780"/>
                </a:lnTo>
                <a:lnTo>
                  <a:pt x="1087044" y="78721"/>
                </a:lnTo>
                <a:lnTo>
                  <a:pt x="1100579" y="76465"/>
                </a:lnTo>
                <a:lnTo>
                  <a:pt x="1111379" y="71852"/>
                </a:lnTo>
                <a:lnTo>
                  <a:pt x="1105333" y="64498"/>
                </a:lnTo>
                <a:lnTo>
                  <a:pt x="1100151" y="67526"/>
                </a:lnTo>
                <a:lnTo>
                  <a:pt x="1093241" y="70122"/>
                </a:lnTo>
                <a:lnTo>
                  <a:pt x="1077694" y="70122"/>
                </a:lnTo>
                <a:lnTo>
                  <a:pt x="1068597" y="68391"/>
                </a:lnTo>
                <a:close/>
              </a:path>
              <a:path extrusionOk="0" h="79213" w="1111379">
                <a:moveTo>
                  <a:pt x="268667" y="1297"/>
                </a:moveTo>
                <a:lnTo>
                  <a:pt x="268667" y="77483"/>
                </a:lnTo>
                <a:lnTo>
                  <a:pt x="280765" y="77483"/>
                </a:lnTo>
                <a:lnTo>
                  <a:pt x="280765" y="1297"/>
                </a:lnTo>
                <a:lnTo>
                  <a:pt x="268667" y="1297"/>
                </a:lnTo>
                <a:close/>
              </a:path>
              <a:path extrusionOk="0" h="79213" w="1111379">
                <a:moveTo>
                  <a:pt x="15984" y="12552"/>
                </a:moveTo>
                <a:lnTo>
                  <a:pt x="23757" y="8652"/>
                </a:lnTo>
                <a:lnTo>
                  <a:pt x="42333" y="8652"/>
                </a:lnTo>
                <a:lnTo>
                  <a:pt x="50107" y="10389"/>
                </a:lnTo>
                <a:lnTo>
                  <a:pt x="57448" y="14715"/>
                </a:lnTo>
                <a:lnTo>
                  <a:pt x="63068" y="6489"/>
                </a:lnTo>
                <a:lnTo>
                  <a:pt x="59304" y="4568"/>
                </a:lnTo>
                <a:lnTo>
                  <a:pt x="47235" y="882"/>
                </a:lnTo>
                <a:lnTo>
                  <a:pt x="33696" y="-432"/>
                </a:lnTo>
                <a:lnTo>
                  <a:pt x="17908" y="2313"/>
                </a:lnTo>
                <a:lnTo>
                  <a:pt x="7010" y="10065"/>
                </a:lnTo>
                <a:lnTo>
                  <a:pt x="3028" y="21643"/>
                </a:lnTo>
                <a:lnTo>
                  <a:pt x="3202" y="23981"/>
                </a:lnTo>
                <a:lnTo>
                  <a:pt x="9362" y="34684"/>
                </a:lnTo>
                <a:lnTo>
                  <a:pt x="22894" y="41118"/>
                </a:lnTo>
                <a:lnTo>
                  <a:pt x="35423" y="44152"/>
                </a:lnTo>
                <a:lnTo>
                  <a:pt x="47084" y="46748"/>
                </a:lnTo>
                <a:lnTo>
                  <a:pt x="51834" y="50642"/>
                </a:lnTo>
                <a:lnTo>
                  <a:pt x="51834" y="61463"/>
                </a:lnTo>
                <a:lnTo>
                  <a:pt x="49675" y="64498"/>
                </a:lnTo>
                <a:lnTo>
                  <a:pt x="45356" y="67093"/>
                </a:lnTo>
                <a:lnTo>
                  <a:pt x="41469" y="68824"/>
                </a:lnTo>
                <a:lnTo>
                  <a:pt x="37583" y="70122"/>
                </a:lnTo>
                <a:lnTo>
                  <a:pt x="29329" y="70082"/>
                </a:lnTo>
                <a:lnTo>
                  <a:pt x="16958" y="68236"/>
                </a:lnTo>
                <a:lnTo>
                  <a:pt x="4756" y="63632"/>
                </a:lnTo>
                <a:lnTo>
                  <a:pt x="0" y="72285"/>
                </a:lnTo>
                <a:lnTo>
                  <a:pt x="5408" y="74584"/>
                </a:lnTo>
                <a:lnTo>
                  <a:pt x="17697" y="77999"/>
                </a:lnTo>
                <a:lnTo>
                  <a:pt x="30667" y="79213"/>
                </a:lnTo>
                <a:lnTo>
                  <a:pt x="38878" y="79213"/>
                </a:lnTo>
                <a:lnTo>
                  <a:pt x="46220" y="77915"/>
                </a:lnTo>
                <a:lnTo>
                  <a:pt x="51834" y="74887"/>
                </a:lnTo>
                <a:lnTo>
                  <a:pt x="60471" y="70555"/>
                </a:lnTo>
                <a:lnTo>
                  <a:pt x="65659" y="63200"/>
                </a:lnTo>
                <a:lnTo>
                  <a:pt x="65659" y="50209"/>
                </a:lnTo>
                <a:lnTo>
                  <a:pt x="63068" y="45017"/>
                </a:lnTo>
                <a:lnTo>
                  <a:pt x="59608" y="41550"/>
                </a:lnTo>
                <a:lnTo>
                  <a:pt x="55721" y="38089"/>
                </a:lnTo>
                <a:lnTo>
                  <a:pt x="49243" y="35493"/>
                </a:lnTo>
                <a:lnTo>
                  <a:pt x="42765" y="33763"/>
                </a:lnTo>
                <a:lnTo>
                  <a:pt x="31531" y="31167"/>
                </a:lnTo>
                <a:lnTo>
                  <a:pt x="20734" y="28565"/>
                </a:lnTo>
                <a:lnTo>
                  <a:pt x="15984" y="25537"/>
                </a:lnTo>
                <a:lnTo>
                  <a:pt x="15984" y="125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6" name="Google Shape;2586;p13"/>
          <p:cNvSpPr/>
          <p:nvPr/>
        </p:nvSpPr>
        <p:spPr>
          <a:xfrm>
            <a:off x="11288257"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7" name="Google Shape;2587;p13"/>
          <p:cNvSpPr/>
          <p:nvPr/>
        </p:nvSpPr>
        <p:spPr>
          <a:xfrm>
            <a:off x="11498601"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8" name="Google Shape;2588;p13"/>
          <p:cNvSpPr/>
          <p:nvPr/>
        </p:nvSpPr>
        <p:spPr>
          <a:xfrm>
            <a:off x="10810094"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89" name="Google Shape;2589;p13"/>
          <p:cNvSpPr/>
          <p:nvPr/>
        </p:nvSpPr>
        <p:spPr>
          <a:xfrm>
            <a:off x="1065276" y="1985772"/>
            <a:ext cx="9819132" cy="0"/>
          </a:xfrm>
          <a:custGeom>
            <a:rect b="b" l="l" r="r" t="t"/>
            <a:pathLst>
              <a:path extrusionOk="0" h="120000" w="9819132">
                <a:moveTo>
                  <a:pt x="0" y="0"/>
                </a:moveTo>
                <a:lnTo>
                  <a:pt x="9819132" y="0"/>
                </a:lnTo>
              </a:path>
            </a:pathLst>
          </a:custGeom>
          <a:noFill/>
          <a:ln cap="flat" cmpd="sng" w="22225">
            <a:solidFill>
              <a:srgbClr val="535758"/>
            </a:solidFill>
            <a:prstDash val="dash"/>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0" name="Google Shape;2590;p13"/>
          <p:cNvSpPr/>
          <p:nvPr/>
        </p:nvSpPr>
        <p:spPr>
          <a:xfrm>
            <a:off x="318516" y="2796540"/>
            <a:ext cx="1222248" cy="1222248"/>
          </a:xfrm>
          <a:custGeom>
            <a:rect b="b" l="l" r="r" t="t"/>
            <a:pathLst>
              <a:path extrusionOk="0" h="1222248" w="1222248">
                <a:moveTo>
                  <a:pt x="0" y="611124"/>
                </a:moveTo>
                <a:lnTo>
                  <a:pt x="2025" y="661252"/>
                </a:lnTo>
                <a:lnTo>
                  <a:pt x="7998" y="710264"/>
                </a:lnTo>
                <a:lnTo>
                  <a:pt x="17760" y="758000"/>
                </a:lnTo>
                <a:lnTo>
                  <a:pt x="31155" y="804306"/>
                </a:lnTo>
                <a:lnTo>
                  <a:pt x="48025" y="849022"/>
                </a:lnTo>
                <a:lnTo>
                  <a:pt x="68212" y="891993"/>
                </a:lnTo>
                <a:lnTo>
                  <a:pt x="91560" y="933060"/>
                </a:lnTo>
                <a:lnTo>
                  <a:pt x="117911" y="972068"/>
                </a:lnTo>
                <a:lnTo>
                  <a:pt x="147108" y="1008857"/>
                </a:lnTo>
                <a:lnTo>
                  <a:pt x="178993" y="1043273"/>
                </a:lnTo>
                <a:lnTo>
                  <a:pt x="213410" y="1075156"/>
                </a:lnTo>
                <a:lnTo>
                  <a:pt x="250201" y="1104351"/>
                </a:lnTo>
                <a:lnTo>
                  <a:pt x="289209" y="1130699"/>
                </a:lnTo>
                <a:lnTo>
                  <a:pt x="330277" y="1154045"/>
                </a:lnTo>
                <a:lnTo>
                  <a:pt x="373246" y="1174230"/>
                </a:lnTo>
                <a:lnTo>
                  <a:pt x="417961" y="1191097"/>
                </a:lnTo>
                <a:lnTo>
                  <a:pt x="464263" y="1204490"/>
                </a:lnTo>
                <a:lnTo>
                  <a:pt x="511996" y="1214250"/>
                </a:lnTo>
                <a:lnTo>
                  <a:pt x="561002" y="1220222"/>
                </a:lnTo>
                <a:lnTo>
                  <a:pt x="611124" y="1222248"/>
                </a:lnTo>
                <a:lnTo>
                  <a:pt x="661245" y="1220222"/>
                </a:lnTo>
                <a:lnTo>
                  <a:pt x="710251" y="1214250"/>
                </a:lnTo>
                <a:lnTo>
                  <a:pt x="757984" y="1204490"/>
                </a:lnTo>
                <a:lnTo>
                  <a:pt x="804286" y="1191097"/>
                </a:lnTo>
                <a:lnTo>
                  <a:pt x="849001" y="1174230"/>
                </a:lnTo>
                <a:lnTo>
                  <a:pt x="891970" y="1154045"/>
                </a:lnTo>
                <a:lnTo>
                  <a:pt x="933038" y="1130699"/>
                </a:lnTo>
                <a:lnTo>
                  <a:pt x="972046" y="1104351"/>
                </a:lnTo>
                <a:lnTo>
                  <a:pt x="1008837" y="1075156"/>
                </a:lnTo>
                <a:lnTo>
                  <a:pt x="1043254" y="1043273"/>
                </a:lnTo>
                <a:lnTo>
                  <a:pt x="1075139" y="1008857"/>
                </a:lnTo>
                <a:lnTo>
                  <a:pt x="1104336" y="972068"/>
                </a:lnTo>
                <a:lnTo>
                  <a:pt x="1130687" y="933060"/>
                </a:lnTo>
                <a:lnTo>
                  <a:pt x="1154035" y="891993"/>
                </a:lnTo>
                <a:lnTo>
                  <a:pt x="1174222" y="849022"/>
                </a:lnTo>
                <a:lnTo>
                  <a:pt x="1191092" y="804306"/>
                </a:lnTo>
                <a:lnTo>
                  <a:pt x="1204487" y="758000"/>
                </a:lnTo>
                <a:lnTo>
                  <a:pt x="1214249" y="710264"/>
                </a:lnTo>
                <a:lnTo>
                  <a:pt x="1220222" y="661252"/>
                </a:lnTo>
                <a:lnTo>
                  <a:pt x="1222248" y="611124"/>
                </a:lnTo>
                <a:lnTo>
                  <a:pt x="1220222" y="560995"/>
                </a:lnTo>
                <a:lnTo>
                  <a:pt x="1214249" y="511983"/>
                </a:lnTo>
                <a:lnTo>
                  <a:pt x="1204487" y="464247"/>
                </a:lnTo>
                <a:lnTo>
                  <a:pt x="1191092" y="417941"/>
                </a:lnTo>
                <a:lnTo>
                  <a:pt x="1174222" y="373225"/>
                </a:lnTo>
                <a:lnTo>
                  <a:pt x="1154035" y="330254"/>
                </a:lnTo>
                <a:lnTo>
                  <a:pt x="1130687" y="289187"/>
                </a:lnTo>
                <a:lnTo>
                  <a:pt x="1104336" y="250179"/>
                </a:lnTo>
                <a:lnTo>
                  <a:pt x="1075139" y="213390"/>
                </a:lnTo>
                <a:lnTo>
                  <a:pt x="1043254" y="178974"/>
                </a:lnTo>
                <a:lnTo>
                  <a:pt x="1008837" y="147091"/>
                </a:lnTo>
                <a:lnTo>
                  <a:pt x="972046" y="117896"/>
                </a:lnTo>
                <a:lnTo>
                  <a:pt x="933038" y="91548"/>
                </a:lnTo>
                <a:lnTo>
                  <a:pt x="891970" y="68202"/>
                </a:lnTo>
                <a:lnTo>
                  <a:pt x="849001" y="48017"/>
                </a:lnTo>
                <a:lnTo>
                  <a:pt x="804286" y="31150"/>
                </a:lnTo>
                <a:lnTo>
                  <a:pt x="757984" y="17757"/>
                </a:lnTo>
                <a:lnTo>
                  <a:pt x="710251" y="7997"/>
                </a:lnTo>
                <a:lnTo>
                  <a:pt x="661245" y="2025"/>
                </a:lnTo>
                <a:lnTo>
                  <a:pt x="611124" y="0"/>
                </a:lnTo>
                <a:lnTo>
                  <a:pt x="561002" y="2025"/>
                </a:lnTo>
                <a:lnTo>
                  <a:pt x="511996" y="7997"/>
                </a:lnTo>
                <a:lnTo>
                  <a:pt x="464263" y="17757"/>
                </a:lnTo>
                <a:lnTo>
                  <a:pt x="417961" y="31150"/>
                </a:lnTo>
                <a:lnTo>
                  <a:pt x="373246" y="48017"/>
                </a:lnTo>
                <a:lnTo>
                  <a:pt x="330277" y="68202"/>
                </a:lnTo>
                <a:lnTo>
                  <a:pt x="289209" y="91548"/>
                </a:lnTo>
                <a:lnTo>
                  <a:pt x="250201" y="117896"/>
                </a:lnTo>
                <a:lnTo>
                  <a:pt x="213410" y="147091"/>
                </a:lnTo>
                <a:lnTo>
                  <a:pt x="178993" y="178974"/>
                </a:lnTo>
                <a:lnTo>
                  <a:pt x="147108" y="213390"/>
                </a:lnTo>
                <a:lnTo>
                  <a:pt x="117911" y="250179"/>
                </a:lnTo>
                <a:lnTo>
                  <a:pt x="91560" y="289187"/>
                </a:lnTo>
                <a:lnTo>
                  <a:pt x="68212" y="330254"/>
                </a:lnTo>
                <a:lnTo>
                  <a:pt x="48025" y="373225"/>
                </a:lnTo>
                <a:lnTo>
                  <a:pt x="31155" y="417941"/>
                </a:lnTo>
                <a:lnTo>
                  <a:pt x="17760" y="464247"/>
                </a:lnTo>
                <a:lnTo>
                  <a:pt x="7998" y="511983"/>
                </a:lnTo>
                <a:lnTo>
                  <a:pt x="2025" y="560995"/>
                </a:lnTo>
                <a:lnTo>
                  <a:pt x="0" y="6111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1" name="Google Shape;2591;p13"/>
          <p:cNvSpPr/>
          <p:nvPr/>
        </p:nvSpPr>
        <p:spPr>
          <a:xfrm>
            <a:off x="318516" y="2796540"/>
            <a:ext cx="1222248" cy="1222248"/>
          </a:xfrm>
          <a:custGeom>
            <a:rect b="b" l="l" r="r" t="t"/>
            <a:pathLst>
              <a:path extrusionOk="0" h="1222248" w="1222248">
                <a:moveTo>
                  <a:pt x="0" y="611124"/>
                </a:moveTo>
                <a:lnTo>
                  <a:pt x="2025" y="560995"/>
                </a:lnTo>
                <a:lnTo>
                  <a:pt x="7998" y="511983"/>
                </a:lnTo>
                <a:lnTo>
                  <a:pt x="17760" y="464247"/>
                </a:lnTo>
                <a:lnTo>
                  <a:pt x="31155" y="417941"/>
                </a:lnTo>
                <a:lnTo>
                  <a:pt x="48025" y="373225"/>
                </a:lnTo>
                <a:lnTo>
                  <a:pt x="68212" y="330254"/>
                </a:lnTo>
                <a:lnTo>
                  <a:pt x="91560" y="289187"/>
                </a:lnTo>
                <a:lnTo>
                  <a:pt x="117911" y="250179"/>
                </a:lnTo>
                <a:lnTo>
                  <a:pt x="147108" y="213390"/>
                </a:lnTo>
                <a:lnTo>
                  <a:pt x="178993" y="178974"/>
                </a:lnTo>
                <a:lnTo>
                  <a:pt x="213410" y="147091"/>
                </a:lnTo>
                <a:lnTo>
                  <a:pt x="250201" y="117896"/>
                </a:lnTo>
                <a:lnTo>
                  <a:pt x="289209" y="91548"/>
                </a:lnTo>
                <a:lnTo>
                  <a:pt x="330277" y="68202"/>
                </a:lnTo>
                <a:lnTo>
                  <a:pt x="373246" y="48017"/>
                </a:lnTo>
                <a:lnTo>
                  <a:pt x="417961" y="31150"/>
                </a:lnTo>
                <a:lnTo>
                  <a:pt x="464263" y="17757"/>
                </a:lnTo>
                <a:lnTo>
                  <a:pt x="511996" y="7997"/>
                </a:lnTo>
                <a:lnTo>
                  <a:pt x="561002" y="2025"/>
                </a:lnTo>
                <a:lnTo>
                  <a:pt x="611124" y="0"/>
                </a:lnTo>
                <a:lnTo>
                  <a:pt x="661245" y="2025"/>
                </a:lnTo>
                <a:lnTo>
                  <a:pt x="710251" y="7997"/>
                </a:lnTo>
                <a:lnTo>
                  <a:pt x="757984" y="17757"/>
                </a:lnTo>
                <a:lnTo>
                  <a:pt x="804286" y="31150"/>
                </a:lnTo>
                <a:lnTo>
                  <a:pt x="849001" y="48017"/>
                </a:lnTo>
                <a:lnTo>
                  <a:pt x="891970" y="68202"/>
                </a:lnTo>
                <a:lnTo>
                  <a:pt x="933038" y="91548"/>
                </a:lnTo>
                <a:lnTo>
                  <a:pt x="972046" y="117896"/>
                </a:lnTo>
                <a:lnTo>
                  <a:pt x="1008837" y="147091"/>
                </a:lnTo>
                <a:lnTo>
                  <a:pt x="1043254" y="178974"/>
                </a:lnTo>
                <a:lnTo>
                  <a:pt x="1075139" y="213390"/>
                </a:lnTo>
                <a:lnTo>
                  <a:pt x="1104336" y="250179"/>
                </a:lnTo>
                <a:lnTo>
                  <a:pt x="1130687" y="289187"/>
                </a:lnTo>
                <a:lnTo>
                  <a:pt x="1154035" y="330254"/>
                </a:lnTo>
                <a:lnTo>
                  <a:pt x="1174222" y="373225"/>
                </a:lnTo>
                <a:lnTo>
                  <a:pt x="1191092" y="417941"/>
                </a:lnTo>
                <a:lnTo>
                  <a:pt x="1204487" y="464247"/>
                </a:lnTo>
                <a:lnTo>
                  <a:pt x="1214249" y="511983"/>
                </a:lnTo>
                <a:lnTo>
                  <a:pt x="1220222" y="560995"/>
                </a:lnTo>
                <a:lnTo>
                  <a:pt x="1222248" y="611124"/>
                </a:lnTo>
                <a:lnTo>
                  <a:pt x="1220222" y="661252"/>
                </a:lnTo>
                <a:lnTo>
                  <a:pt x="1214249" y="710264"/>
                </a:lnTo>
                <a:lnTo>
                  <a:pt x="1204487" y="758000"/>
                </a:lnTo>
                <a:lnTo>
                  <a:pt x="1191092" y="804306"/>
                </a:lnTo>
                <a:lnTo>
                  <a:pt x="1174222" y="849022"/>
                </a:lnTo>
                <a:lnTo>
                  <a:pt x="1154035" y="891993"/>
                </a:lnTo>
                <a:lnTo>
                  <a:pt x="1130687" y="933060"/>
                </a:lnTo>
                <a:lnTo>
                  <a:pt x="1104336" y="972068"/>
                </a:lnTo>
                <a:lnTo>
                  <a:pt x="1075139" y="1008857"/>
                </a:lnTo>
                <a:lnTo>
                  <a:pt x="1043254" y="1043273"/>
                </a:lnTo>
                <a:lnTo>
                  <a:pt x="1008837" y="1075156"/>
                </a:lnTo>
                <a:lnTo>
                  <a:pt x="972046" y="1104351"/>
                </a:lnTo>
                <a:lnTo>
                  <a:pt x="933038" y="1130699"/>
                </a:lnTo>
                <a:lnTo>
                  <a:pt x="891970" y="1154045"/>
                </a:lnTo>
                <a:lnTo>
                  <a:pt x="849001" y="1174230"/>
                </a:lnTo>
                <a:lnTo>
                  <a:pt x="804286" y="1191097"/>
                </a:lnTo>
                <a:lnTo>
                  <a:pt x="757984" y="1204490"/>
                </a:lnTo>
                <a:lnTo>
                  <a:pt x="710251" y="1214250"/>
                </a:lnTo>
                <a:lnTo>
                  <a:pt x="661245" y="1220222"/>
                </a:lnTo>
                <a:lnTo>
                  <a:pt x="611124" y="1222248"/>
                </a:lnTo>
                <a:lnTo>
                  <a:pt x="561002" y="1220222"/>
                </a:lnTo>
                <a:lnTo>
                  <a:pt x="511996" y="1214250"/>
                </a:lnTo>
                <a:lnTo>
                  <a:pt x="464263" y="1204490"/>
                </a:lnTo>
                <a:lnTo>
                  <a:pt x="417961" y="1191097"/>
                </a:lnTo>
                <a:lnTo>
                  <a:pt x="373246" y="1174230"/>
                </a:lnTo>
                <a:lnTo>
                  <a:pt x="330277" y="1154045"/>
                </a:lnTo>
                <a:lnTo>
                  <a:pt x="289209" y="1130699"/>
                </a:lnTo>
                <a:lnTo>
                  <a:pt x="250201" y="1104351"/>
                </a:lnTo>
                <a:lnTo>
                  <a:pt x="213410" y="1075156"/>
                </a:lnTo>
                <a:lnTo>
                  <a:pt x="178993" y="1043273"/>
                </a:lnTo>
                <a:lnTo>
                  <a:pt x="147108" y="1008857"/>
                </a:lnTo>
                <a:lnTo>
                  <a:pt x="117911" y="972068"/>
                </a:lnTo>
                <a:lnTo>
                  <a:pt x="91560" y="933060"/>
                </a:lnTo>
                <a:lnTo>
                  <a:pt x="68212" y="891993"/>
                </a:lnTo>
                <a:lnTo>
                  <a:pt x="48025" y="849022"/>
                </a:lnTo>
                <a:lnTo>
                  <a:pt x="31155" y="804306"/>
                </a:lnTo>
                <a:lnTo>
                  <a:pt x="17760" y="758000"/>
                </a:lnTo>
                <a:lnTo>
                  <a:pt x="7998" y="710264"/>
                </a:lnTo>
                <a:lnTo>
                  <a:pt x="2025" y="661252"/>
                </a:lnTo>
                <a:lnTo>
                  <a:pt x="0" y="611124"/>
                </a:lnTo>
                <a:close/>
              </a:path>
            </a:pathLst>
          </a:custGeom>
          <a:noFill/>
          <a:ln cap="flat" cmpd="sng" w="158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2" name="Google Shape;2592;p13"/>
          <p:cNvSpPr/>
          <p:nvPr/>
        </p:nvSpPr>
        <p:spPr>
          <a:xfrm>
            <a:off x="2077212" y="4713732"/>
            <a:ext cx="1222248" cy="1222248"/>
          </a:xfrm>
          <a:custGeom>
            <a:rect b="b" l="l" r="r" t="t"/>
            <a:pathLst>
              <a:path extrusionOk="0" h="1222248" w="1222248">
                <a:moveTo>
                  <a:pt x="0" y="611124"/>
                </a:moveTo>
                <a:lnTo>
                  <a:pt x="2025" y="661245"/>
                </a:lnTo>
                <a:lnTo>
                  <a:pt x="7997" y="710251"/>
                </a:lnTo>
                <a:lnTo>
                  <a:pt x="17757" y="757984"/>
                </a:lnTo>
                <a:lnTo>
                  <a:pt x="31150" y="804286"/>
                </a:lnTo>
                <a:lnTo>
                  <a:pt x="48017" y="849001"/>
                </a:lnTo>
                <a:lnTo>
                  <a:pt x="68202" y="891970"/>
                </a:lnTo>
                <a:lnTo>
                  <a:pt x="91548" y="933038"/>
                </a:lnTo>
                <a:lnTo>
                  <a:pt x="117896" y="972046"/>
                </a:lnTo>
                <a:lnTo>
                  <a:pt x="147091" y="1008837"/>
                </a:lnTo>
                <a:lnTo>
                  <a:pt x="178974" y="1043254"/>
                </a:lnTo>
                <a:lnTo>
                  <a:pt x="213390" y="1075139"/>
                </a:lnTo>
                <a:lnTo>
                  <a:pt x="250179" y="1104336"/>
                </a:lnTo>
                <a:lnTo>
                  <a:pt x="289187" y="1130687"/>
                </a:lnTo>
                <a:lnTo>
                  <a:pt x="330254" y="1154035"/>
                </a:lnTo>
                <a:lnTo>
                  <a:pt x="373225" y="1174222"/>
                </a:lnTo>
                <a:lnTo>
                  <a:pt x="417941" y="1191092"/>
                </a:lnTo>
                <a:lnTo>
                  <a:pt x="464247" y="1204487"/>
                </a:lnTo>
                <a:lnTo>
                  <a:pt x="511983" y="1214249"/>
                </a:lnTo>
                <a:lnTo>
                  <a:pt x="560995" y="1220222"/>
                </a:lnTo>
                <a:lnTo>
                  <a:pt x="611124" y="1222248"/>
                </a:lnTo>
                <a:lnTo>
                  <a:pt x="661252" y="1220222"/>
                </a:lnTo>
                <a:lnTo>
                  <a:pt x="710264" y="1214249"/>
                </a:lnTo>
                <a:lnTo>
                  <a:pt x="758000" y="1204487"/>
                </a:lnTo>
                <a:lnTo>
                  <a:pt x="804306" y="1191092"/>
                </a:lnTo>
                <a:lnTo>
                  <a:pt x="849022" y="1174222"/>
                </a:lnTo>
                <a:lnTo>
                  <a:pt x="891993" y="1154035"/>
                </a:lnTo>
                <a:lnTo>
                  <a:pt x="933060" y="1130687"/>
                </a:lnTo>
                <a:lnTo>
                  <a:pt x="972068" y="1104336"/>
                </a:lnTo>
                <a:lnTo>
                  <a:pt x="1008857" y="1075139"/>
                </a:lnTo>
                <a:lnTo>
                  <a:pt x="1043273" y="1043254"/>
                </a:lnTo>
                <a:lnTo>
                  <a:pt x="1075156" y="1008837"/>
                </a:lnTo>
                <a:lnTo>
                  <a:pt x="1104351" y="972046"/>
                </a:lnTo>
                <a:lnTo>
                  <a:pt x="1130699" y="933038"/>
                </a:lnTo>
                <a:lnTo>
                  <a:pt x="1154045" y="891970"/>
                </a:lnTo>
                <a:lnTo>
                  <a:pt x="1174230" y="849001"/>
                </a:lnTo>
                <a:lnTo>
                  <a:pt x="1191097" y="804286"/>
                </a:lnTo>
                <a:lnTo>
                  <a:pt x="1204490" y="757984"/>
                </a:lnTo>
                <a:lnTo>
                  <a:pt x="1214250" y="710251"/>
                </a:lnTo>
                <a:lnTo>
                  <a:pt x="1220222" y="661245"/>
                </a:lnTo>
                <a:lnTo>
                  <a:pt x="1222248" y="611124"/>
                </a:lnTo>
                <a:lnTo>
                  <a:pt x="1220222" y="560995"/>
                </a:lnTo>
                <a:lnTo>
                  <a:pt x="1214250" y="511983"/>
                </a:lnTo>
                <a:lnTo>
                  <a:pt x="1204490" y="464247"/>
                </a:lnTo>
                <a:lnTo>
                  <a:pt x="1191097" y="417941"/>
                </a:lnTo>
                <a:lnTo>
                  <a:pt x="1174230" y="373225"/>
                </a:lnTo>
                <a:lnTo>
                  <a:pt x="1154045" y="330254"/>
                </a:lnTo>
                <a:lnTo>
                  <a:pt x="1130699" y="289187"/>
                </a:lnTo>
                <a:lnTo>
                  <a:pt x="1104351" y="250179"/>
                </a:lnTo>
                <a:lnTo>
                  <a:pt x="1075156" y="213390"/>
                </a:lnTo>
                <a:lnTo>
                  <a:pt x="1043273" y="178974"/>
                </a:lnTo>
                <a:lnTo>
                  <a:pt x="1008857" y="147091"/>
                </a:lnTo>
                <a:lnTo>
                  <a:pt x="972068" y="117896"/>
                </a:lnTo>
                <a:lnTo>
                  <a:pt x="933060" y="91548"/>
                </a:lnTo>
                <a:lnTo>
                  <a:pt x="891993" y="68202"/>
                </a:lnTo>
                <a:lnTo>
                  <a:pt x="849022" y="48017"/>
                </a:lnTo>
                <a:lnTo>
                  <a:pt x="804306" y="31150"/>
                </a:lnTo>
                <a:lnTo>
                  <a:pt x="758000" y="17757"/>
                </a:lnTo>
                <a:lnTo>
                  <a:pt x="710264" y="7997"/>
                </a:lnTo>
                <a:lnTo>
                  <a:pt x="661252" y="2025"/>
                </a:lnTo>
                <a:lnTo>
                  <a:pt x="611124" y="0"/>
                </a:lnTo>
                <a:lnTo>
                  <a:pt x="560995" y="2025"/>
                </a:lnTo>
                <a:lnTo>
                  <a:pt x="511983" y="7997"/>
                </a:lnTo>
                <a:lnTo>
                  <a:pt x="464247" y="17757"/>
                </a:lnTo>
                <a:lnTo>
                  <a:pt x="417941" y="31150"/>
                </a:lnTo>
                <a:lnTo>
                  <a:pt x="373225" y="48017"/>
                </a:lnTo>
                <a:lnTo>
                  <a:pt x="330254" y="68202"/>
                </a:lnTo>
                <a:lnTo>
                  <a:pt x="289187" y="91548"/>
                </a:lnTo>
                <a:lnTo>
                  <a:pt x="250179" y="117896"/>
                </a:lnTo>
                <a:lnTo>
                  <a:pt x="213390" y="147091"/>
                </a:lnTo>
                <a:lnTo>
                  <a:pt x="178974" y="178974"/>
                </a:lnTo>
                <a:lnTo>
                  <a:pt x="147091" y="213390"/>
                </a:lnTo>
                <a:lnTo>
                  <a:pt x="117896" y="250179"/>
                </a:lnTo>
                <a:lnTo>
                  <a:pt x="91548" y="289187"/>
                </a:lnTo>
                <a:lnTo>
                  <a:pt x="68202" y="330254"/>
                </a:lnTo>
                <a:lnTo>
                  <a:pt x="48017" y="373225"/>
                </a:lnTo>
                <a:lnTo>
                  <a:pt x="31150" y="417941"/>
                </a:lnTo>
                <a:lnTo>
                  <a:pt x="17757" y="464247"/>
                </a:lnTo>
                <a:lnTo>
                  <a:pt x="7997" y="511983"/>
                </a:lnTo>
                <a:lnTo>
                  <a:pt x="2025" y="560995"/>
                </a:lnTo>
                <a:lnTo>
                  <a:pt x="0" y="6111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3" name="Google Shape;2593;p13"/>
          <p:cNvSpPr/>
          <p:nvPr/>
        </p:nvSpPr>
        <p:spPr>
          <a:xfrm>
            <a:off x="2077212" y="4713732"/>
            <a:ext cx="1222248" cy="1222248"/>
          </a:xfrm>
          <a:custGeom>
            <a:rect b="b" l="l" r="r" t="t"/>
            <a:pathLst>
              <a:path extrusionOk="0" h="1222248" w="1222248">
                <a:moveTo>
                  <a:pt x="0" y="611124"/>
                </a:moveTo>
                <a:lnTo>
                  <a:pt x="2025" y="560995"/>
                </a:lnTo>
                <a:lnTo>
                  <a:pt x="7997" y="511983"/>
                </a:lnTo>
                <a:lnTo>
                  <a:pt x="17757" y="464247"/>
                </a:lnTo>
                <a:lnTo>
                  <a:pt x="31150" y="417941"/>
                </a:lnTo>
                <a:lnTo>
                  <a:pt x="48017" y="373225"/>
                </a:lnTo>
                <a:lnTo>
                  <a:pt x="68202" y="330254"/>
                </a:lnTo>
                <a:lnTo>
                  <a:pt x="91548" y="289187"/>
                </a:lnTo>
                <a:lnTo>
                  <a:pt x="117896" y="250179"/>
                </a:lnTo>
                <a:lnTo>
                  <a:pt x="147091" y="213390"/>
                </a:lnTo>
                <a:lnTo>
                  <a:pt x="178974" y="178974"/>
                </a:lnTo>
                <a:lnTo>
                  <a:pt x="213390" y="147091"/>
                </a:lnTo>
                <a:lnTo>
                  <a:pt x="250179" y="117896"/>
                </a:lnTo>
                <a:lnTo>
                  <a:pt x="289187" y="91548"/>
                </a:lnTo>
                <a:lnTo>
                  <a:pt x="330254" y="68202"/>
                </a:lnTo>
                <a:lnTo>
                  <a:pt x="373225" y="48017"/>
                </a:lnTo>
                <a:lnTo>
                  <a:pt x="417941" y="31150"/>
                </a:lnTo>
                <a:lnTo>
                  <a:pt x="464247" y="17757"/>
                </a:lnTo>
                <a:lnTo>
                  <a:pt x="511983" y="7997"/>
                </a:lnTo>
                <a:lnTo>
                  <a:pt x="560995" y="2025"/>
                </a:lnTo>
                <a:lnTo>
                  <a:pt x="611124" y="0"/>
                </a:lnTo>
                <a:lnTo>
                  <a:pt x="661252" y="2025"/>
                </a:lnTo>
                <a:lnTo>
                  <a:pt x="710264" y="7997"/>
                </a:lnTo>
                <a:lnTo>
                  <a:pt x="758000" y="17757"/>
                </a:lnTo>
                <a:lnTo>
                  <a:pt x="804306" y="31150"/>
                </a:lnTo>
                <a:lnTo>
                  <a:pt x="849022" y="48017"/>
                </a:lnTo>
                <a:lnTo>
                  <a:pt x="891993" y="68202"/>
                </a:lnTo>
                <a:lnTo>
                  <a:pt x="933060" y="91548"/>
                </a:lnTo>
                <a:lnTo>
                  <a:pt x="972068" y="117896"/>
                </a:lnTo>
                <a:lnTo>
                  <a:pt x="1008857" y="147091"/>
                </a:lnTo>
                <a:lnTo>
                  <a:pt x="1043273" y="178974"/>
                </a:lnTo>
                <a:lnTo>
                  <a:pt x="1075156" y="213390"/>
                </a:lnTo>
                <a:lnTo>
                  <a:pt x="1104351" y="250179"/>
                </a:lnTo>
                <a:lnTo>
                  <a:pt x="1130699" y="289187"/>
                </a:lnTo>
                <a:lnTo>
                  <a:pt x="1154045" y="330254"/>
                </a:lnTo>
                <a:lnTo>
                  <a:pt x="1174230" y="373225"/>
                </a:lnTo>
                <a:lnTo>
                  <a:pt x="1191097" y="417941"/>
                </a:lnTo>
                <a:lnTo>
                  <a:pt x="1204490" y="464247"/>
                </a:lnTo>
                <a:lnTo>
                  <a:pt x="1214250" y="511983"/>
                </a:lnTo>
                <a:lnTo>
                  <a:pt x="1220222" y="560995"/>
                </a:lnTo>
                <a:lnTo>
                  <a:pt x="1222248" y="611124"/>
                </a:lnTo>
                <a:lnTo>
                  <a:pt x="1220222" y="661245"/>
                </a:lnTo>
                <a:lnTo>
                  <a:pt x="1214250" y="710251"/>
                </a:lnTo>
                <a:lnTo>
                  <a:pt x="1204490" y="757984"/>
                </a:lnTo>
                <a:lnTo>
                  <a:pt x="1191097" y="804286"/>
                </a:lnTo>
                <a:lnTo>
                  <a:pt x="1174230" y="849001"/>
                </a:lnTo>
                <a:lnTo>
                  <a:pt x="1154045" y="891970"/>
                </a:lnTo>
                <a:lnTo>
                  <a:pt x="1130699" y="933038"/>
                </a:lnTo>
                <a:lnTo>
                  <a:pt x="1104351" y="972046"/>
                </a:lnTo>
                <a:lnTo>
                  <a:pt x="1075156" y="1008837"/>
                </a:lnTo>
                <a:lnTo>
                  <a:pt x="1043273" y="1043254"/>
                </a:lnTo>
                <a:lnTo>
                  <a:pt x="1008857" y="1075139"/>
                </a:lnTo>
                <a:lnTo>
                  <a:pt x="972068" y="1104336"/>
                </a:lnTo>
                <a:lnTo>
                  <a:pt x="933060" y="1130687"/>
                </a:lnTo>
                <a:lnTo>
                  <a:pt x="891993" y="1154035"/>
                </a:lnTo>
                <a:lnTo>
                  <a:pt x="849022" y="1174222"/>
                </a:lnTo>
                <a:lnTo>
                  <a:pt x="804306" y="1191092"/>
                </a:lnTo>
                <a:lnTo>
                  <a:pt x="758000" y="1204487"/>
                </a:lnTo>
                <a:lnTo>
                  <a:pt x="710264" y="1214249"/>
                </a:lnTo>
                <a:lnTo>
                  <a:pt x="661252" y="1220222"/>
                </a:lnTo>
                <a:lnTo>
                  <a:pt x="611124" y="1222248"/>
                </a:lnTo>
                <a:lnTo>
                  <a:pt x="560995" y="1220222"/>
                </a:lnTo>
                <a:lnTo>
                  <a:pt x="511983" y="1214249"/>
                </a:lnTo>
                <a:lnTo>
                  <a:pt x="464247" y="1204487"/>
                </a:lnTo>
                <a:lnTo>
                  <a:pt x="417941" y="1191092"/>
                </a:lnTo>
                <a:lnTo>
                  <a:pt x="373225" y="1174222"/>
                </a:lnTo>
                <a:lnTo>
                  <a:pt x="330254" y="1154035"/>
                </a:lnTo>
                <a:lnTo>
                  <a:pt x="289187" y="1130687"/>
                </a:lnTo>
                <a:lnTo>
                  <a:pt x="250179" y="1104336"/>
                </a:lnTo>
                <a:lnTo>
                  <a:pt x="213390" y="1075139"/>
                </a:lnTo>
                <a:lnTo>
                  <a:pt x="178974" y="1043254"/>
                </a:lnTo>
                <a:lnTo>
                  <a:pt x="147091" y="1008837"/>
                </a:lnTo>
                <a:lnTo>
                  <a:pt x="117896" y="972046"/>
                </a:lnTo>
                <a:lnTo>
                  <a:pt x="91548" y="933038"/>
                </a:lnTo>
                <a:lnTo>
                  <a:pt x="68202" y="891970"/>
                </a:lnTo>
                <a:lnTo>
                  <a:pt x="48017" y="849001"/>
                </a:lnTo>
                <a:lnTo>
                  <a:pt x="31150" y="804286"/>
                </a:lnTo>
                <a:lnTo>
                  <a:pt x="17757" y="757984"/>
                </a:lnTo>
                <a:lnTo>
                  <a:pt x="7997" y="710251"/>
                </a:lnTo>
                <a:lnTo>
                  <a:pt x="2025" y="661245"/>
                </a:lnTo>
                <a:lnTo>
                  <a:pt x="0" y="611124"/>
                </a:lnTo>
                <a:close/>
              </a:path>
            </a:pathLst>
          </a:custGeom>
          <a:noFill/>
          <a:ln cap="flat" cmpd="sng" w="158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4" name="Google Shape;2594;p13"/>
          <p:cNvSpPr/>
          <p:nvPr/>
        </p:nvSpPr>
        <p:spPr>
          <a:xfrm>
            <a:off x="2982468" y="2796540"/>
            <a:ext cx="1222247" cy="1222248"/>
          </a:xfrm>
          <a:custGeom>
            <a:rect b="b" l="l" r="r" t="t"/>
            <a:pathLst>
              <a:path extrusionOk="0" h="1222248" w="1222247">
                <a:moveTo>
                  <a:pt x="0" y="611124"/>
                </a:moveTo>
                <a:lnTo>
                  <a:pt x="2025" y="661252"/>
                </a:lnTo>
                <a:lnTo>
                  <a:pt x="7997" y="710264"/>
                </a:lnTo>
                <a:lnTo>
                  <a:pt x="17757" y="758000"/>
                </a:lnTo>
                <a:lnTo>
                  <a:pt x="31150" y="804306"/>
                </a:lnTo>
                <a:lnTo>
                  <a:pt x="48017" y="849022"/>
                </a:lnTo>
                <a:lnTo>
                  <a:pt x="68202" y="891993"/>
                </a:lnTo>
                <a:lnTo>
                  <a:pt x="91548" y="933060"/>
                </a:lnTo>
                <a:lnTo>
                  <a:pt x="117896" y="972068"/>
                </a:lnTo>
                <a:lnTo>
                  <a:pt x="147091" y="1008857"/>
                </a:lnTo>
                <a:lnTo>
                  <a:pt x="178974" y="1043273"/>
                </a:lnTo>
                <a:lnTo>
                  <a:pt x="213390" y="1075156"/>
                </a:lnTo>
                <a:lnTo>
                  <a:pt x="250179" y="1104351"/>
                </a:lnTo>
                <a:lnTo>
                  <a:pt x="289187" y="1130699"/>
                </a:lnTo>
                <a:lnTo>
                  <a:pt x="330254" y="1154045"/>
                </a:lnTo>
                <a:lnTo>
                  <a:pt x="373225" y="1174230"/>
                </a:lnTo>
                <a:lnTo>
                  <a:pt x="417941" y="1191097"/>
                </a:lnTo>
                <a:lnTo>
                  <a:pt x="464247" y="1204490"/>
                </a:lnTo>
                <a:lnTo>
                  <a:pt x="511983" y="1214250"/>
                </a:lnTo>
                <a:lnTo>
                  <a:pt x="560995" y="1220222"/>
                </a:lnTo>
                <a:lnTo>
                  <a:pt x="611123" y="1222248"/>
                </a:lnTo>
                <a:lnTo>
                  <a:pt x="661252" y="1220222"/>
                </a:lnTo>
                <a:lnTo>
                  <a:pt x="710264" y="1214250"/>
                </a:lnTo>
                <a:lnTo>
                  <a:pt x="758000" y="1204490"/>
                </a:lnTo>
                <a:lnTo>
                  <a:pt x="804306" y="1191097"/>
                </a:lnTo>
                <a:lnTo>
                  <a:pt x="849022" y="1174230"/>
                </a:lnTo>
                <a:lnTo>
                  <a:pt x="891993" y="1154045"/>
                </a:lnTo>
                <a:lnTo>
                  <a:pt x="933060" y="1130699"/>
                </a:lnTo>
                <a:lnTo>
                  <a:pt x="972068" y="1104351"/>
                </a:lnTo>
                <a:lnTo>
                  <a:pt x="1008857" y="1075156"/>
                </a:lnTo>
                <a:lnTo>
                  <a:pt x="1043273" y="1043273"/>
                </a:lnTo>
                <a:lnTo>
                  <a:pt x="1075156" y="1008857"/>
                </a:lnTo>
                <a:lnTo>
                  <a:pt x="1104351" y="972068"/>
                </a:lnTo>
                <a:lnTo>
                  <a:pt x="1130699" y="933060"/>
                </a:lnTo>
                <a:lnTo>
                  <a:pt x="1154045" y="891993"/>
                </a:lnTo>
                <a:lnTo>
                  <a:pt x="1174230" y="849022"/>
                </a:lnTo>
                <a:lnTo>
                  <a:pt x="1191097" y="804306"/>
                </a:lnTo>
                <a:lnTo>
                  <a:pt x="1204490" y="758000"/>
                </a:lnTo>
                <a:lnTo>
                  <a:pt x="1214250" y="710264"/>
                </a:lnTo>
                <a:lnTo>
                  <a:pt x="1220222" y="661252"/>
                </a:lnTo>
                <a:lnTo>
                  <a:pt x="1222247" y="611124"/>
                </a:lnTo>
                <a:lnTo>
                  <a:pt x="1220222" y="560995"/>
                </a:lnTo>
                <a:lnTo>
                  <a:pt x="1214250" y="511983"/>
                </a:lnTo>
                <a:lnTo>
                  <a:pt x="1204490" y="464247"/>
                </a:lnTo>
                <a:lnTo>
                  <a:pt x="1191097" y="417941"/>
                </a:lnTo>
                <a:lnTo>
                  <a:pt x="1174230" y="373225"/>
                </a:lnTo>
                <a:lnTo>
                  <a:pt x="1154045" y="330254"/>
                </a:lnTo>
                <a:lnTo>
                  <a:pt x="1130699" y="289187"/>
                </a:lnTo>
                <a:lnTo>
                  <a:pt x="1104351" y="250179"/>
                </a:lnTo>
                <a:lnTo>
                  <a:pt x="1075156" y="213390"/>
                </a:lnTo>
                <a:lnTo>
                  <a:pt x="1043273" y="178974"/>
                </a:lnTo>
                <a:lnTo>
                  <a:pt x="1008857" y="147091"/>
                </a:lnTo>
                <a:lnTo>
                  <a:pt x="972068" y="117896"/>
                </a:lnTo>
                <a:lnTo>
                  <a:pt x="933060" y="91548"/>
                </a:lnTo>
                <a:lnTo>
                  <a:pt x="891993" y="68202"/>
                </a:lnTo>
                <a:lnTo>
                  <a:pt x="849022" y="48017"/>
                </a:lnTo>
                <a:lnTo>
                  <a:pt x="804306" y="31150"/>
                </a:lnTo>
                <a:lnTo>
                  <a:pt x="758000" y="17757"/>
                </a:lnTo>
                <a:lnTo>
                  <a:pt x="710264" y="7997"/>
                </a:lnTo>
                <a:lnTo>
                  <a:pt x="661252" y="2025"/>
                </a:lnTo>
                <a:lnTo>
                  <a:pt x="611123" y="0"/>
                </a:lnTo>
                <a:lnTo>
                  <a:pt x="560995" y="2025"/>
                </a:lnTo>
                <a:lnTo>
                  <a:pt x="511983" y="7997"/>
                </a:lnTo>
                <a:lnTo>
                  <a:pt x="464247" y="17757"/>
                </a:lnTo>
                <a:lnTo>
                  <a:pt x="417941" y="31150"/>
                </a:lnTo>
                <a:lnTo>
                  <a:pt x="373225" y="48017"/>
                </a:lnTo>
                <a:lnTo>
                  <a:pt x="330254" y="68202"/>
                </a:lnTo>
                <a:lnTo>
                  <a:pt x="289187" y="91548"/>
                </a:lnTo>
                <a:lnTo>
                  <a:pt x="250179" y="117896"/>
                </a:lnTo>
                <a:lnTo>
                  <a:pt x="213390" y="147091"/>
                </a:lnTo>
                <a:lnTo>
                  <a:pt x="178974" y="178974"/>
                </a:lnTo>
                <a:lnTo>
                  <a:pt x="147091" y="213390"/>
                </a:lnTo>
                <a:lnTo>
                  <a:pt x="117896" y="250179"/>
                </a:lnTo>
                <a:lnTo>
                  <a:pt x="91548" y="289187"/>
                </a:lnTo>
                <a:lnTo>
                  <a:pt x="68202" y="330254"/>
                </a:lnTo>
                <a:lnTo>
                  <a:pt x="48017" y="373225"/>
                </a:lnTo>
                <a:lnTo>
                  <a:pt x="31150" y="417941"/>
                </a:lnTo>
                <a:lnTo>
                  <a:pt x="17757" y="464247"/>
                </a:lnTo>
                <a:lnTo>
                  <a:pt x="7997" y="511983"/>
                </a:lnTo>
                <a:lnTo>
                  <a:pt x="2025" y="560995"/>
                </a:lnTo>
                <a:lnTo>
                  <a:pt x="0" y="6111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5" name="Google Shape;2595;p13"/>
          <p:cNvSpPr/>
          <p:nvPr/>
        </p:nvSpPr>
        <p:spPr>
          <a:xfrm>
            <a:off x="2982468" y="2796540"/>
            <a:ext cx="1222247" cy="1222248"/>
          </a:xfrm>
          <a:custGeom>
            <a:rect b="b" l="l" r="r" t="t"/>
            <a:pathLst>
              <a:path extrusionOk="0" h="1222248" w="1222247">
                <a:moveTo>
                  <a:pt x="0" y="611124"/>
                </a:moveTo>
                <a:lnTo>
                  <a:pt x="2025" y="560995"/>
                </a:lnTo>
                <a:lnTo>
                  <a:pt x="7997" y="511983"/>
                </a:lnTo>
                <a:lnTo>
                  <a:pt x="17757" y="464247"/>
                </a:lnTo>
                <a:lnTo>
                  <a:pt x="31150" y="417941"/>
                </a:lnTo>
                <a:lnTo>
                  <a:pt x="48017" y="373225"/>
                </a:lnTo>
                <a:lnTo>
                  <a:pt x="68202" y="330254"/>
                </a:lnTo>
                <a:lnTo>
                  <a:pt x="91548" y="289187"/>
                </a:lnTo>
                <a:lnTo>
                  <a:pt x="117896" y="250179"/>
                </a:lnTo>
                <a:lnTo>
                  <a:pt x="147091" y="213390"/>
                </a:lnTo>
                <a:lnTo>
                  <a:pt x="178974" y="178974"/>
                </a:lnTo>
                <a:lnTo>
                  <a:pt x="213390" y="147091"/>
                </a:lnTo>
                <a:lnTo>
                  <a:pt x="250179" y="117896"/>
                </a:lnTo>
                <a:lnTo>
                  <a:pt x="289187" y="91548"/>
                </a:lnTo>
                <a:lnTo>
                  <a:pt x="330254" y="68202"/>
                </a:lnTo>
                <a:lnTo>
                  <a:pt x="373225" y="48017"/>
                </a:lnTo>
                <a:lnTo>
                  <a:pt x="417941" y="31150"/>
                </a:lnTo>
                <a:lnTo>
                  <a:pt x="464247" y="17757"/>
                </a:lnTo>
                <a:lnTo>
                  <a:pt x="511983" y="7997"/>
                </a:lnTo>
                <a:lnTo>
                  <a:pt x="560995" y="2025"/>
                </a:lnTo>
                <a:lnTo>
                  <a:pt x="611123" y="0"/>
                </a:lnTo>
                <a:lnTo>
                  <a:pt x="661252" y="2025"/>
                </a:lnTo>
                <a:lnTo>
                  <a:pt x="710264" y="7997"/>
                </a:lnTo>
                <a:lnTo>
                  <a:pt x="758000" y="17757"/>
                </a:lnTo>
                <a:lnTo>
                  <a:pt x="804306" y="31150"/>
                </a:lnTo>
                <a:lnTo>
                  <a:pt x="849022" y="48017"/>
                </a:lnTo>
                <a:lnTo>
                  <a:pt x="891993" y="68202"/>
                </a:lnTo>
                <a:lnTo>
                  <a:pt x="933060" y="91548"/>
                </a:lnTo>
                <a:lnTo>
                  <a:pt x="972068" y="117896"/>
                </a:lnTo>
                <a:lnTo>
                  <a:pt x="1008857" y="147091"/>
                </a:lnTo>
                <a:lnTo>
                  <a:pt x="1043273" y="178974"/>
                </a:lnTo>
                <a:lnTo>
                  <a:pt x="1075156" y="213390"/>
                </a:lnTo>
                <a:lnTo>
                  <a:pt x="1104351" y="250179"/>
                </a:lnTo>
                <a:lnTo>
                  <a:pt x="1130699" y="289187"/>
                </a:lnTo>
                <a:lnTo>
                  <a:pt x="1154045" y="330254"/>
                </a:lnTo>
                <a:lnTo>
                  <a:pt x="1174230" y="373225"/>
                </a:lnTo>
                <a:lnTo>
                  <a:pt x="1191097" y="417941"/>
                </a:lnTo>
                <a:lnTo>
                  <a:pt x="1204490" y="464247"/>
                </a:lnTo>
                <a:lnTo>
                  <a:pt x="1214250" y="511983"/>
                </a:lnTo>
                <a:lnTo>
                  <a:pt x="1220222" y="560995"/>
                </a:lnTo>
                <a:lnTo>
                  <a:pt x="1222247" y="611124"/>
                </a:lnTo>
                <a:lnTo>
                  <a:pt x="1220222" y="661252"/>
                </a:lnTo>
                <a:lnTo>
                  <a:pt x="1214250" y="710264"/>
                </a:lnTo>
                <a:lnTo>
                  <a:pt x="1204490" y="758000"/>
                </a:lnTo>
                <a:lnTo>
                  <a:pt x="1191097" y="804306"/>
                </a:lnTo>
                <a:lnTo>
                  <a:pt x="1174230" y="849022"/>
                </a:lnTo>
                <a:lnTo>
                  <a:pt x="1154045" y="891993"/>
                </a:lnTo>
                <a:lnTo>
                  <a:pt x="1130699" y="933060"/>
                </a:lnTo>
                <a:lnTo>
                  <a:pt x="1104351" y="972068"/>
                </a:lnTo>
                <a:lnTo>
                  <a:pt x="1075156" y="1008857"/>
                </a:lnTo>
                <a:lnTo>
                  <a:pt x="1043273" y="1043273"/>
                </a:lnTo>
                <a:lnTo>
                  <a:pt x="1008857" y="1075156"/>
                </a:lnTo>
                <a:lnTo>
                  <a:pt x="972068" y="1104351"/>
                </a:lnTo>
                <a:lnTo>
                  <a:pt x="933060" y="1130699"/>
                </a:lnTo>
                <a:lnTo>
                  <a:pt x="891993" y="1154045"/>
                </a:lnTo>
                <a:lnTo>
                  <a:pt x="849022" y="1174230"/>
                </a:lnTo>
                <a:lnTo>
                  <a:pt x="804306" y="1191097"/>
                </a:lnTo>
                <a:lnTo>
                  <a:pt x="758000" y="1204490"/>
                </a:lnTo>
                <a:lnTo>
                  <a:pt x="710264" y="1214250"/>
                </a:lnTo>
                <a:lnTo>
                  <a:pt x="661252" y="1220222"/>
                </a:lnTo>
                <a:lnTo>
                  <a:pt x="611123" y="1222248"/>
                </a:lnTo>
                <a:lnTo>
                  <a:pt x="560995" y="1220222"/>
                </a:lnTo>
                <a:lnTo>
                  <a:pt x="511983" y="1214250"/>
                </a:lnTo>
                <a:lnTo>
                  <a:pt x="464247" y="1204490"/>
                </a:lnTo>
                <a:lnTo>
                  <a:pt x="417941" y="1191097"/>
                </a:lnTo>
                <a:lnTo>
                  <a:pt x="373225" y="1174230"/>
                </a:lnTo>
                <a:lnTo>
                  <a:pt x="330254" y="1154045"/>
                </a:lnTo>
                <a:lnTo>
                  <a:pt x="289187" y="1130699"/>
                </a:lnTo>
                <a:lnTo>
                  <a:pt x="250179" y="1104351"/>
                </a:lnTo>
                <a:lnTo>
                  <a:pt x="213390" y="1075156"/>
                </a:lnTo>
                <a:lnTo>
                  <a:pt x="178974" y="1043273"/>
                </a:lnTo>
                <a:lnTo>
                  <a:pt x="147091" y="1008857"/>
                </a:lnTo>
                <a:lnTo>
                  <a:pt x="117896" y="972068"/>
                </a:lnTo>
                <a:lnTo>
                  <a:pt x="91548" y="933060"/>
                </a:lnTo>
                <a:lnTo>
                  <a:pt x="68202" y="891993"/>
                </a:lnTo>
                <a:lnTo>
                  <a:pt x="48017" y="849022"/>
                </a:lnTo>
                <a:lnTo>
                  <a:pt x="31150" y="804306"/>
                </a:lnTo>
                <a:lnTo>
                  <a:pt x="17757" y="758000"/>
                </a:lnTo>
                <a:lnTo>
                  <a:pt x="7997" y="710264"/>
                </a:lnTo>
                <a:lnTo>
                  <a:pt x="2025" y="661252"/>
                </a:lnTo>
                <a:lnTo>
                  <a:pt x="0" y="611124"/>
                </a:lnTo>
                <a:close/>
              </a:path>
            </a:pathLst>
          </a:custGeom>
          <a:noFill/>
          <a:ln cap="flat" cmpd="sng" w="158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6" name="Google Shape;2596;p13"/>
          <p:cNvSpPr/>
          <p:nvPr/>
        </p:nvSpPr>
        <p:spPr>
          <a:xfrm>
            <a:off x="3884676" y="4713732"/>
            <a:ext cx="1222248" cy="1222248"/>
          </a:xfrm>
          <a:custGeom>
            <a:rect b="b" l="l" r="r" t="t"/>
            <a:pathLst>
              <a:path extrusionOk="0" h="1222248" w="1222248">
                <a:moveTo>
                  <a:pt x="0" y="611124"/>
                </a:moveTo>
                <a:lnTo>
                  <a:pt x="2025" y="661245"/>
                </a:lnTo>
                <a:lnTo>
                  <a:pt x="7997" y="710251"/>
                </a:lnTo>
                <a:lnTo>
                  <a:pt x="17757" y="757984"/>
                </a:lnTo>
                <a:lnTo>
                  <a:pt x="31150" y="804286"/>
                </a:lnTo>
                <a:lnTo>
                  <a:pt x="48017" y="849001"/>
                </a:lnTo>
                <a:lnTo>
                  <a:pt x="68202" y="891970"/>
                </a:lnTo>
                <a:lnTo>
                  <a:pt x="91548" y="933038"/>
                </a:lnTo>
                <a:lnTo>
                  <a:pt x="117896" y="972046"/>
                </a:lnTo>
                <a:lnTo>
                  <a:pt x="147091" y="1008837"/>
                </a:lnTo>
                <a:lnTo>
                  <a:pt x="178974" y="1043254"/>
                </a:lnTo>
                <a:lnTo>
                  <a:pt x="213390" y="1075139"/>
                </a:lnTo>
                <a:lnTo>
                  <a:pt x="250179" y="1104336"/>
                </a:lnTo>
                <a:lnTo>
                  <a:pt x="289187" y="1130687"/>
                </a:lnTo>
                <a:lnTo>
                  <a:pt x="330254" y="1154035"/>
                </a:lnTo>
                <a:lnTo>
                  <a:pt x="373225" y="1174222"/>
                </a:lnTo>
                <a:lnTo>
                  <a:pt x="417941" y="1191092"/>
                </a:lnTo>
                <a:lnTo>
                  <a:pt x="464247" y="1204487"/>
                </a:lnTo>
                <a:lnTo>
                  <a:pt x="511983" y="1214249"/>
                </a:lnTo>
                <a:lnTo>
                  <a:pt x="560995" y="1220222"/>
                </a:lnTo>
                <a:lnTo>
                  <a:pt x="611124" y="1222248"/>
                </a:lnTo>
                <a:lnTo>
                  <a:pt x="661252" y="1220222"/>
                </a:lnTo>
                <a:lnTo>
                  <a:pt x="710264" y="1214249"/>
                </a:lnTo>
                <a:lnTo>
                  <a:pt x="758000" y="1204487"/>
                </a:lnTo>
                <a:lnTo>
                  <a:pt x="804306" y="1191092"/>
                </a:lnTo>
                <a:lnTo>
                  <a:pt x="849022" y="1174222"/>
                </a:lnTo>
                <a:lnTo>
                  <a:pt x="891993" y="1154035"/>
                </a:lnTo>
                <a:lnTo>
                  <a:pt x="933060" y="1130687"/>
                </a:lnTo>
                <a:lnTo>
                  <a:pt x="972068" y="1104336"/>
                </a:lnTo>
                <a:lnTo>
                  <a:pt x="1008857" y="1075139"/>
                </a:lnTo>
                <a:lnTo>
                  <a:pt x="1043273" y="1043254"/>
                </a:lnTo>
                <a:lnTo>
                  <a:pt x="1075156" y="1008837"/>
                </a:lnTo>
                <a:lnTo>
                  <a:pt x="1104351" y="972046"/>
                </a:lnTo>
                <a:lnTo>
                  <a:pt x="1130699" y="933038"/>
                </a:lnTo>
                <a:lnTo>
                  <a:pt x="1154045" y="891970"/>
                </a:lnTo>
                <a:lnTo>
                  <a:pt x="1174230" y="849001"/>
                </a:lnTo>
                <a:lnTo>
                  <a:pt x="1191097" y="804286"/>
                </a:lnTo>
                <a:lnTo>
                  <a:pt x="1204490" y="757984"/>
                </a:lnTo>
                <a:lnTo>
                  <a:pt x="1214250" y="710251"/>
                </a:lnTo>
                <a:lnTo>
                  <a:pt x="1220222" y="661245"/>
                </a:lnTo>
                <a:lnTo>
                  <a:pt x="1222248" y="611124"/>
                </a:lnTo>
                <a:lnTo>
                  <a:pt x="1220222" y="560995"/>
                </a:lnTo>
                <a:lnTo>
                  <a:pt x="1214250" y="511983"/>
                </a:lnTo>
                <a:lnTo>
                  <a:pt x="1204490" y="464247"/>
                </a:lnTo>
                <a:lnTo>
                  <a:pt x="1191097" y="417941"/>
                </a:lnTo>
                <a:lnTo>
                  <a:pt x="1174230" y="373225"/>
                </a:lnTo>
                <a:lnTo>
                  <a:pt x="1154045" y="330254"/>
                </a:lnTo>
                <a:lnTo>
                  <a:pt x="1130699" y="289187"/>
                </a:lnTo>
                <a:lnTo>
                  <a:pt x="1104351" y="250179"/>
                </a:lnTo>
                <a:lnTo>
                  <a:pt x="1075156" y="213390"/>
                </a:lnTo>
                <a:lnTo>
                  <a:pt x="1043273" y="178974"/>
                </a:lnTo>
                <a:lnTo>
                  <a:pt x="1008857" y="147091"/>
                </a:lnTo>
                <a:lnTo>
                  <a:pt x="972068" y="117896"/>
                </a:lnTo>
                <a:lnTo>
                  <a:pt x="933060" y="91548"/>
                </a:lnTo>
                <a:lnTo>
                  <a:pt x="891993" y="68202"/>
                </a:lnTo>
                <a:lnTo>
                  <a:pt x="849022" y="48017"/>
                </a:lnTo>
                <a:lnTo>
                  <a:pt x="804306" y="31150"/>
                </a:lnTo>
                <a:lnTo>
                  <a:pt x="758000" y="17757"/>
                </a:lnTo>
                <a:lnTo>
                  <a:pt x="710264" y="7997"/>
                </a:lnTo>
                <a:lnTo>
                  <a:pt x="661252" y="2025"/>
                </a:lnTo>
                <a:lnTo>
                  <a:pt x="611124" y="0"/>
                </a:lnTo>
                <a:lnTo>
                  <a:pt x="560995" y="2025"/>
                </a:lnTo>
                <a:lnTo>
                  <a:pt x="511983" y="7997"/>
                </a:lnTo>
                <a:lnTo>
                  <a:pt x="464247" y="17757"/>
                </a:lnTo>
                <a:lnTo>
                  <a:pt x="417941" y="31150"/>
                </a:lnTo>
                <a:lnTo>
                  <a:pt x="373225" y="48017"/>
                </a:lnTo>
                <a:lnTo>
                  <a:pt x="330254" y="68202"/>
                </a:lnTo>
                <a:lnTo>
                  <a:pt x="289187" y="91548"/>
                </a:lnTo>
                <a:lnTo>
                  <a:pt x="250179" y="117896"/>
                </a:lnTo>
                <a:lnTo>
                  <a:pt x="213390" y="147091"/>
                </a:lnTo>
                <a:lnTo>
                  <a:pt x="178974" y="178974"/>
                </a:lnTo>
                <a:lnTo>
                  <a:pt x="147091" y="213390"/>
                </a:lnTo>
                <a:lnTo>
                  <a:pt x="117896" y="250179"/>
                </a:lnTo>
                <a:lnTo>
                  <a:pt x="91548" y="289187"/>
                </a:lnTo>
                <a:lnTo>
                  <a:pt x="68202" y="330254"/>
                </a:lnTo>
                <a:lnTo>
                  <a:pt x="48017" y="373225"/>
                </a:lnTo>
                <a:lnTo>
                  <a:pt x="31150" y="417941"/>
                </a:lnTo>
                <a:lnTo>
                  <a:pt x="17757" y="464247"/>
                </a:lnTo>
                <a:lnTo>
                  <a:pt x="7997" y="511983"/>
                </a:lnTo>
                <a:lnTo>
                  <a:pt x="2025" y="560995"/>
                </a:lnTo>
                <a:lnTo>
                  <a:pt x="0" y="6111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7" name="Google Shape;2597;p13"/>
          <p:cNvSpPr/>
          <p:nvPr/>
        </p:nvSpPr>
        <p:spPr>
          <a:xfrm>
            <a:off x="3884676" y="4713732"/>
            <a:ext cx="1222248" cy="1222248"/>
          </a:xfrm>
          <a:custGeom>
            <a:rect b="b" l="l" r="r" t="t"/>
            <a:pathLst>
              <a:path extrusionOk="0" h="1222248" w="1222248">
                <a:moveTo>
                  <a:pt x="0" y="611124"/>
                </a:moveTo>
                <a:lnTo>
                  <a:pt x="2025" y="560995"/>
                </a:lnTo>
                <a:lnTo>
                  <a:pt x="7997" y="511983"/>
                </a:lnTo>
                <a:lnTo>
                  <a:pt x="17757" y="464247"/>
                </a:lnTo>
                <a:lnTo>
                  <a:pt x="31150" y="417941"/>
                </a:lnTo>
                <a:lnTo>
                  <a:pt x="48017" y="373225"/>
                </a:lnTo>
                <a:lnTo>
                  <a:pt x="68202" y="330254"/>
                </a:lnTo>
                <a:lnTo>
                  <a:pt x="91548" y="289187"/>
                </a:lnTo>
                <a:lnTo>
                  <a:pt x="117896" y="250179"/>
                </a:lnTo>
                <a:lnTo>
                  <a:pt x="147091" y="213390"/>
                </a:lnTo>
                <a:lnTo>
                  <a:pt x="178974" y="178974"/>
                </a:lnTo>
                <a:lnTo>
                  <a:pt x="213390" y="147091"/>
                </a:lnTo>
                <a:lnTo>
                  <a:pt x="250179" y="117896"/>
                </a:lnTo>
                <a:lnTo>
                  <a:pt x="289187" y="91548"/>
                </a:lnTo>
                <a:lnTo>
                  <a:pt x="330254" y="68202"/>
                </a:lnTo>
                <a:lnTo>
                  <a:pt x="373225" y="48017"/>
                </a:lnTo>
                <a:lnTo>
                  <a:pt x="417941" y="31150"/>
                </a:lnTo>
                <a:lnTo>
                  <a:pt x="464247" y="17757"/>
                </a:lnTo>
                <a:lnTo>
                  <a:pt x="511983" y="7997"/>
                </a:lnTo>
                <a:lnTo>
                  <a:pt x="560995" y="2025"/>
                </a:lnTo>
                <a:lnTo>
                  <a:pt x="611124" y="0"/>
                </a:lnTo>
                <a:lnTo>
                  <a:pt x="661252" y="2025"/>
                </a:lnTo>
                <a:lnTo>
                  <a:pt x="710264" y="7997"/>
                </a:lnTo>
                <a:lnTo>
                  <a:pt x="758000" y="17757"/>
                </a:lnTo>
                <a:lnTo>
                  <a:pt x="804306" y="31150"/>
                </a:lnTo>
                <a:lnTo>
                  <a:pt x="849022" y="48017"/>
                </a:lnTo>
                <a:lnTo>
                  <a:pt x="891993" y="68202"/>
                </a:lnTo>
                <a:lnTo>
                  <a:pt x="933060" y="91548"/>
                </a:lnTo>
                <a:lnTo>
                  <a:pt x="972068" y="117896"/>
                </a:lnTo>
                <a:lnTo>
                  <a:pt x="1008857" y="147091"/>
                </a:lnTo>
                <a:lnTo>
                  <a:pt x="1043273" y="178974"/>
                </a:lnTo>
                <a:lnTo>
                  <a:pt x="1075156" y="213390"/>
                </a:lnTo>
                <a:lnTo>
                  <a:pt x="1104351" y="250179"/>
                </a:lnTo>
                <a:lnTo>
                  <a:pt x="1130699" y="289187"/>
                </a:lnTo>
                <a:lnTo>
                  <a:pt x="1154045" y="330254"/>
                </a:lnTo>
                <a:lnTo>
                  <a:pt x="1174230" y="373225"/>
                </a:lnTo>
                <a:lnTo>
                  <a:pt x="1191097" y="417941"/>
                </a:lnTo>
                <a:lnTo>
                  <a:pt x="1204490" y="464247"/>
                </a:lnTo>
                <a:lnTo>
                  <a:pt x="1214250" y="511983"/>
                </a:lnTo>
                <a:lnTo>
                  <a:pt x="1220222" y="560995"/>
                </a:lnTo>
                <a:lnTo>
                  <a:pt x="1222248" y="611124"/>
                </a:lnTo>
                <a:lnTo>
                  <a:pt x="1220222" y="661245"/>
                </a:lnTo>
                <a:lnTo>
                  <a:pt x="1214250" y="710251"/>
                </a:lnTo>
                <a:lnTo>
                  <a:pt x="1204490" y="757984"/>
                </a:lnTo>
                <a:lnTo>
                  <a:pt x="1191097" y="804286"/>
                </a:lnTo>
                <a:lnTo>
                  <a:pt x="1174230" y="849001"/>
                </a:lnTo>
                <a:lnTo>
                  <a:pt x="1154045" y="891970"/>
                </a:lnTo>
                <a:lnTo>
                  <a:pt x="1130699" y="933038"/>
                </a:lnTo>
                <a:lnTo>
                  <a:pt x="1104351" y="972046"/>
                </a:lnTo>
                <a:lnTo>
                  <a:pt x="1075156" y="1008837"/>
                </a:lnTo>
                <a:lnTo>
                  <a:pt x="1043273" y="1043254"/>
                </a:lnTo>
                <a:lnTo>
                  <a:pt x="1008857" y="1075139"/>
                </a:lnTo>
                <a:lnTo>
                  <a:pt x="972068" y="1104336"/>
                </a:lnTo>
                <a:lnTo>
                  <a:pt x="933060" y="1130687"/>
                </a:lnTo>
                <a:lnTo>
                  <a:pt x="891993" y="1154035"/>
                </a:lnTo>
                <a:lnTo>
                  <a:pt x="849022" y="1174222"/>
                </a:lnTo>
                <a:lnTo>
                  <a:pt x="804306" y="1191092"/>
                </a:lnTo>
                <a:lnTo>
                  <a:pt x="758000" y="1204487"/>
                </a:lnTo>
                <a:lnTo>
                  <a:pt x="710264" y="1214249"/>
                </a:lnTo>
                <a:lnTo>
                  <a:pt x="661252" y="1220222"/>
                </a:lnTo>
                <a:lnTo>
                  <a:pt x="611124" y="1222248"/>
                </a:lnTo>
                <a:lnTo>
                  <a:pt x="560995" y="1220222"/>
                </a:lnTo>
                <a:lnTo>
                  <a:pt x="511983" y="1214249"/>
                </a:lnTo>
                <a:lnTo>
                  <a:pt x="464247" y="1204487"/>
                </a:lnTo>
                <a:lnTo>
                  <a:pt x="417941" y="1191092"/>
                </a:lnTo>
                <a:lnTo>
                  <a:pt x="373225" y="1174222"/>
                </a:lnTo>
                <a:lnTo>
                  <a:pt x="330254" y="1154035"/>
                </a:lnTo>
                <a:lnTo>
                  <a:pt x="289187" y="1130687"/>
                </a:lnTo>
                <a:lnTo>
                  <a:pt x="250179" y="1104336"/>
                </a:lnTo>
                <a:lnTo>
                  <a:pt x="213390" y="1075139"/>
                </a:lnTo>
                <a:lnTo>
                  <a:pt x="178974" y="1043254"/>
                </a:lnTo>
                <a:lnTo>
                  <a:pt x="147091" y="1008837"/>
                </a:lnTo>
                <a:lnTo>
                  <a:pt x="117896" y="972046"/>
                </a:lnTo>
                <a:lnTo>
                  <a:pt x="91548" y="933038"/>
                </a:lnTo>
                <a:lnTo>
                  <a:pt x="68202" y="891970"/>
                </a:lnTo>
                <a:lnTo>
                  <a:pt x="48017" y="849001"/>
                </a:lnTo>
                <a:lnTo>
                  <a:pt x="31150" y="804286"/>
                </a:lnTo>
                <a:lnTo>
                  <a:pt x="17757" y="757984"/>
                </a:lnTo>
                <a:lnTo>
                  <a:pt x="7997" y="710251"/>
                </a:lnTo>
                <a:lnTo>
                  <a:pt x="2025" y="661245"/>
                </a:lnTo>
                <a:lnTo>
                  <a:pt x="0" y="611124"/>
                </a:lnTo>
                <a:close/>
              </a:path>
            </a:pathLst>
          </a:custGeom>
          <a:noFill/>
          <a:ln cap="flat" cmpd="sng" w="158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8" name="Google Shape;2598;p13"/>
          <p:cNvSpPr/>
          <p:nvPr/>
        </p:nvSpPr>
        <p:spPr>
          <a:xfrm>
            <a:off x="4786884" y="2796540"/>
            <a:ext cx="1222248" cy="1222248"/>
          </a:xfrm>
          <a:custGeom>
            <a:rect b="b" l="l" r="r" t="t"/>
            <a:pathLst>
              <a:path extrusionOk="0" h="1222248" w="1222248">
                <a:moveTo>
                  <a:pt x="0" y="611124"/>
                </a:moveTo>
                <a:lnTo>
                  <a:pt x="2025" y="661252"/>
                </a:lnTo>
                <a:lnTo>
                  <a:pt x="7997" y="710264"/>
                </a:lnTo>
                <a:lnTo>
                  <a:pt x="17757" y="758000"/>
                </a:lnTo>
                <a:lnTo>
                  <a:pt x="31150" y="804306"/>
                </a:lnTo>
                <a:lnTo>
                  <a:pt x="48017" y="849022"/>
                </a:lnTo>
                <a:lnTo>
                  <a:pt x="68202" y="891993"/>
                </a:lnTo>
                <a:lnTo>
                  <a:pt x="91548" y="933060"/>
                </a:lnTo>
                <a:lnTo>
                  <a:pt x="117896" y="972068"/>
                </a:lnTo>
                <a:lnTo>
                  <a:pt x="147091" y="1008857"/>
                </a:lnTo>
                <a:lnTo>
                  <a:pt x="178974" y="1043273"/>
                </a:lnTo>
                <a:lnTo>
                  <a:pt x="213390" y="1075156"/>
                </a:lnTo>
                <a:lnTo>
                  <a:pt x="250179" y="1104351"/>
                </a:lnTo>
                <a:lnTo>
                  <a:pt x="289187" y="1130699"/>
                </a:lnTo>
                <a:lnTo>
                  <a:pt x="330254" y="1154045"/>
                </a:lnTo>
                <a:lnTo>
                  <a:pt x="373225" y="1174230"/>
                </a:lnTo>
                <a:lnTo>
                  <a:pt x="417941" y="1191097"/>
                </a:lnTo>
                <a:lnTo>
                  <a:pt x="464247" y="1204490"/>
                </a:lnTo>
                <a:lnTo>
                  <a:pt x="511983" y="1214250"/>
                </a:lnTo>
                <a:lnTo>
                  <a:pt x="560995" y="1220222"/>
                </a:lnTo>
                <a:lnTo>
                  <a:pt x="611124" y="1222248"/>
                </a:lnTo>
                <a:lnTo>
                  <a:pt x="661252" y="1220222"/>
                </a:lnTo>
                <a:lnTo>
                  <a:pt x="710264" y="1214250"/>
                </a:lnTo>
                <a:lnTo>
                  <a:pt x="758000" y="1204490"/>
                </a:lnTo>
                <a:lnTo>
                  <a:pt x="804306" y="1191097"/>
                </a:lnTo>
                <a:lnTo>
                  <a:pt x="849022" y="1174230"/>
                </a:lnTo>
                <a:lnTo>
                  <a:pt x="891993" y="1154045"/>
                </a:lnTo>
                <a:lnTo>
                  <a:pt x="933060" y="1130699"/>
                </a:lnTo>
                <a:lnTo>
                  <a:pt x="972068" y="1104351"/>
                </a:lnTo>
                <a:lnTo>
                  <a:pt x="1008857" y="1075156"/>
                </a:lnTo>
                <a:lnTo>
                  <a:pt x="1043273" y="1043273"/>
                </a:lnTo>
                <a:lnTo>
                  <a:pt x="1075156" y="1008857"/>
                </a:lnTo>
                <a:lnTo>
                  <a:pt x="1104351" y="972068"/>
                </a:lnTo>
                <a:lnTo>
                  <a:pt x="1130699" y="933060"/>
                </a:lnTo>
                <a:lnTo>
                  <a:pt x="1154045" y="891993"/>
                </a:lnTo>
                <a:lnTo>
                  <a:pt x="1174230" y="849022"/>
                </a:lnTo>
                <a:lnTo>
                  <a:pt x="1191097" y="804306"/>
                </a:lnTo>
                <a:lnTo>
                  <a:pt x="1204490" y="758000"/>
                </a:lnTo>
                <a:lnTo>
                  <a:pt x="1214250" y="710264"/>
                </a:lnTo>
                <a:lnTo>
                  <a:pt x="1220222" y="661252"/>
                </a:lnTo>
                <a:lnTo>
                  <a:pt x="1222248" y="611124"/>
                </a:lnTo>
                <a:lnTo>
                  <a:pt x="1220222" y="560995"/>
                </a:lnTo>
                <a:lnTo>
                  <a:pt x="1214250" y="511983"/>
                </a:lnTo>
                <a:lnTo>
                  <a:pt x="1204490" y="464247"/>
                </a:lnTo>
                <a:lnTo>
                  <a:pt x="1191097" y="417941"/>
                </a:lnTo>
                <a:lnTo>
                  <a:pt x="1174230" y="373225"/>
                </a:lnTo>
                <a:lnTo>
                  <a:pt x="1154045" y="330254"/>
                </a:lnTo>
                <a:lnTo>
                  <a:pt x="1130699" y="289187"/>
                </a:lnTo>
                <a:lnTo>
                  <a:pt x="1104351" y="250179"/>
                </a:lnTo>
                <a:lnTo>
                  <a:pt x="1075156" y="213390"/>
                </a:lnTo>
                <a:lnTo>
                  <a:pt x="1043273" y="178974"/>
                </a:lnTo>
                <a:lnTo>
                  <a:pt x="1008857" y="147091"/>
                </a:lnTo>
                <a:lnTo>
                  <a:pt x="972068" y="117896"/>
                </a:lnTo>
                <a:lnTo>
                  <a:pt x="933060" y="91548"/>
                </a:lnTo>
                <a:lnTo>
                  <a:pt x="891993" y="68202"/>
                </a:lnTo>
                <a:lnTo>
                  <a:pt x="849022" y="48017"/>
                </a:lnTo>
                <a:lnTo>
                  <a:pt x="804306" y="31150"/>
                </a:lnTo>
                <a:lnTo>
                  <a:pt x="758000" y="17757"/>
                </a:lnTo>
                <a:lnTo>
                  <a:pt x="710264" y="7997"/>
                </a:lnTo>
                <a:lnTo>
                  <a:pt x="661252" y="2025"/>
                </a:lnTo>
                <a:lnTo>
                  <a:pt x="611124" y="0"/>
                </a:lnTo>
                <a:lnTo>
                  <a:pt x="560995" y="2025"/>
                </a:lnTo>
                <a:lnTo>
                  <a:pt x="511983" y="7997"/>
                </a:lnTo>
                <a:lnTo>
                  <a:pt x="464247" y="17757"/>
                </a:lnTo>
                <a:lnTo>
                  <a:pt x="417941" y="31150"/>
                </a:lnTo>
                <a:lnTo>
                  <a:pt x="373225" y="48017"/>
                </a:lnTo>
                <a:lnTo>
                  <a:pt x="330254" y="68202"/>
                </a:lnTo>
                <a:lnTo>
                  <a:pt x="289187" y="91548"/>
                </a:lnTo>
                <a:lnTo>
                  <a:pt x="250179" y="117896"/>
                </a:lnTo>
                <a:lnTo>
                  <a:pt x="213390" y="147091"/>
                </a:lnTo>
                <a:lnTo>
                  <a:pt x="178974" y="178974"/>
                </a:lnTo>
                <a:lnTo>
                  <a:pt x="147091" y="213390"/>
                </a:lnTo>
                <a:lnTo>
                  <a:pt x="117896" y="250179"/>
                </a:lnTo>
                <a:lnTo>
                  <a:pt x="91548" y="289187"/>
                </a:lnTo>
                <a:lnTo>
                  <a:pt x="68202" y="330254"/>
                </a:lnTo>
                <a:lnTo>
                  <a:pt x="48017" y="373225"/>
                </a:lnTo>
                <a:lnTo>
                  <a:pt x="31150" y="417941"/>
                </a:lnTo>
                <a:lnTo>
                  <a:pt x="17757" y="464247"/>
                </a:lnTo>
                <a:lnTo>
                  <a:pt x="7997" y="511983"/>
                </a:lnTo>
                <a:lnTo>
                  <a:pt x="2025" y="560995"/>
                </a:lnTo>
                <a:lnTo>
                  <a:pt x="0" y="6111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599" name="Google Shape;2599;p13"/>
          <p:cNvSpPr/>
          <p:nvPr/>
        </p:nvSpPr>
        <p:spPr>
          <a:xfrm>
            <a:off x="4786884" y="2796540"/>
            <a:ext cx="1222248" cy="1222248"/>
          </a:xfrm>
          <a:custGeom>
            <a:rect b="b" l="l" r="r" t="t"/>
            <a:pathLst>
              <a:path extrusionOk="0" h="1222248" w="1222248">
                <a:moveTo>
                  <a:pt x="0" y="611124"/>
                </a:moveTo>
                <a:lnTo>
                  <a:pt x="2025" y="560995"/>
                </a:lnTo>
                <a:lnTo>
                  <a:pt x="7997" y="511983"/>
                </a:lnTo>
                <a:lnTo>
                  <a:pt x="17757" y="464247"/>
                </a:lnTo>
                <a:lnTo>
                  <a:pt x="31150" y="417941"/>
                </a:lnTo>
                <a:lnTo>
                  <a:pt x="48017" y="373225"/>
                </a:lnTo>
                <a:lnTo>
                  <a:pt x="68202" y="330254"/>
                </a:lnTo>
                <a:lnTo>
                  <a:pt x="91548" y="289187"/>
                </a:lnTo>
                <a:lnTo>
                  <a:pt x="117896" y="250179"/>
                </a:lnTo>
                <a:lnTo>
                  <a:pt x="147091" y="213390"/>
                </a:lnTo>
                <a:lnTo>
                  <a:pt x="178974" y="178974"/>
                </a:lnTo>
                <a:lnTo>
                  <a:pt x="213390" y="147091"/>
                </a:lnTo>
                <a:lnTo>
                  <a:pt x="250179" y="117896"/>
                </a:lnTo>
                <a:lnTo>
                  <a:pt x="289187" y="91548"/>
                </a:lnTo>
                <a:lnTo>
                  <a:pt x="330254" y="68202"/>
                </a:lnTo>
                <a:lnTo>
                  <a:pt x="373225" y="48017"/>
                </a:lnTo>
                <a:lnTo>
                  <a:pt x="417941" y="31150"/>
                </a:lnTo>
                <a:lnTo>
                  <a:pt x="464247" y="17757"/>
                </a:lnTo>
                <a:lnTo>
                  <a:pt x="511983" y="7997"/>
                </a:lnTo>
                <a:lnTo>
                  <a:pt x="560995" y="2025"/>
                </a:lnTo>
                <a:lnTo>
                  <a:pt x="611124" y="0"/>
                </a:lnTo>
                <a:lnTo>
                  <a:pt x="661252" y="2025"/>
                </a:lnTo>
                <a:lnTo>
                  <a:pt x="710264" y="7997"/>
                </a:lnTo>
                <a:lnTo>
                  <a:pt x="758000" y="17757"/>
                </a:lnTo>
                <a:lnTo>
                  <a:pt x="804306" y="31150"/>
                </a:lnTo>
                <a:lnTo>
                  <a:pt x="849022" y="48017"/>
                </a:lnTo>
                <a:lnTo>
                  <a:pt x="891993" y="68202"/>
                </a:lnTo>
                <a:lnTo>
                  <a:pt x="933060" y="91548"/>
                </a:lnTo>
                <a:lnTo>
                  <a:pt x="972068" y="117896"/>
                </a:lnTo>
                <a:lnTo>
                  <a:pt x="1008857" y="147091"/>
                </a:lnTo>
                <a:lnTo>
                  <a:pt x="1043273" y="178974"/>
                </a:lnTo>
                <a:lnTo>
                  <a:pt x="1075156" y="213390"/>
                </a:lnTo>
                <a:lnTo>
                  <a:pt x="1104351" y="250179"/>
                </a:lnTo>
                <a:lnTo>
                  <a:pt x="1130699" y="289187"/>
                </a:lnTo>
                <a:lnTo>
                  <a:pt x="1154045" y="330254"/>
                </a:lnTo>
                <a:lnTo>
                  <a:pt x="1174230" y="373225"/>
                </a:lnTo>
                <a:lnTo>
                  <a:pt x="1191097" y="417941"/>
                </a:lnTo>
                <a:lnTo>
                  <a:pt x="1204490" y="464247"/>
                </a:lnTo>
                <a:lnTo>
                  <a:pt x="1214250" y="511983"/>
                </a:lnTo>
                <a:lnTo>
                  <a:pt x="1220222" y="560995"/>
                </a:lnTo>
                <a:lnTo>
                  <a:pt x="1222248" y="611124"/>
                </a:lnTo>
                <a:lnTo>
                  <a:pt x="1220222" y="661252"/>
                </a:lnTo>
                <a:lnTo>
                  <a:pt x="1214250" y="710264"/>
                </a:lnTo>
                <a:lnTo>
                  <a:pt x="1204490" y="758000"/>
                </a:lnTo>
                <a:lnTo>
                  <a:pt x="1191097" y="804306"/>
                </a:lnTo>
                <a:lnTo>
                  <a:pt x="1174230" y="849022"/>
                </a:lnTo>
                <a:lnTo>
                  <a:pt x="1154045" y="891993"/>
                </a:lnTo>
                <a:lnTo>
                  <a:pt x="1130699" y="933060"/>
                </a:lnTo>
                <a:lnTo>
                  <a:pt x="1104351" y="972068"/>
                </a:lnTo>
                <a:lnTo>
                  <a:pt x="1075156" y="1008857"/>
                </a:lnTo>
                <a:lnTo>
                  <a:pt x="1043273" y="1043273"/>
                </a:lnTo>
                <a:lnTo>
                  <a:pt x="1008857" y="1075156"/>
                </a:lnTo>
                <a:lnTo>
                  <a:pt x="972068" y="1104351"/>
                </a:lnTo>
                <a:lnTo>
                  <a:pt x="933060" y="1130699"/>
                </a:lnTo>
                <a:lnTo>
                  <a:pt x="891993" y="1154045"/>
                </a:lnTo>
                <a:lnTo>
                  <a:pt x="849022" y="1174230"/>
                </a:lnTo>
                <a:lnTo>
                  <a:pt x="804306" y="1191097"/>
                </a:lnTo>
                <a:lnTo>
                  <a:pt x="758000" y="1204490"/>
                </a:lnTo>
                <a:lnTo>
                  <a:pt x="710264" y="1214250"/>
                </a:lnTo>
                <a:lnTo>
                  <a:pt x="661252" y="1220222"/>
                </a:lnTo>
                <a:lnTo>
                  <a:pt x="611124" y="1222248"/>
                </a:lnTo>
                <a:lnTo>
                  <a:pt x="560995" y="1220222"/>
                </a:lnTo>
                <a:lnTo>
                  <a:pt x="511983" y="1214250"/>
                </a:lnTo>
                <a:lnTo>
                  <a:pt x="464247" y="1204490"/>
                </a:lnTo>
                <a:lnTo>
                  <a:pt x="417941" y="1191097"/>
                </a:lnTo>
                <a:lnTo>
                  <a:pt x="373225" y="1174230"/>
                </a:lnTo>
                <a:lnTo>
                  <a:pt x="330254" y="1154045"/>
                </a:lnTo>
                <a:lnTo>
                  <a:pt x="289187" y="1130699"/>
                </a:lnTo>
                <a:lnTo>
                  <a:pt x="250179" y="1104351"/>
                </a:lnTo>
                <a:lnTo>
                  <a:pt x="213390" y="1075156"/>
                </a:lnTo>
                <a:lnTo>
                  <a:pt x="178974" y="1043273"/>
                </a:lnTo>
                <a:lnTo>
                  <a:pt x="147091" y="1008857"/>
                </a:lnTo>
                <a:lnTo>
                  <a:pt x="117896" y="972068"/>
                </a:lnTo>
                <a:lnTo>
                  <a:pt x="91548" y="933060"/>
                </a:lnTo>
                <a:lnTo>
                  <a:pt x="68202" y="891993"/>
                </a:lnTo>
                <a:lnTo>
                  <a:pt x="48017" y="849022"/>
                </a:lnTo>
                <a:lnTo>
                  <a:pt x="31150" y="804306"/>
                </a:lnTo>
                <a:lnTo>
                  <a:pt x="17757" y="758000"/>
                </a:lnTo>
                <a:lnTo>
                  <a:pt x="7997" y="710264"/>
                </a:lnTo>
                <a:lnTo>
                  <a:pt x="2025" y="661252"/>
                </a:lnTo>
                <a:lnTo>
                  <a:pt x="0" y="611124"/>
                </a:lnTo>
                <a:close/>
              </a:path>
            </a:pathLst>
          </a:custGeom>
          <a:noFill/>
          <a:ln cap="flat" cmpd="sng" w="158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0" name="Google Shape;2600;p13"/>
          <p:cNvSpPr/>
          <p:nvPr/>
        </p:nvSpPr>
        <p:spPr>
          <a:xfrm>
            <a:off x="5689092" y="4713732"/>
            <a:ext cx="1225296" cy="1222248"/>
          </a:xfrm>
          <a:custGeom>
            <a:rect b="b" l="l" r="r" t="t"/>
            <a:pathLst>
              <a:path extrusionOk="0" h="1222248" w="1225296">
                <a:moveTo>
                  <a:pt x="0" y="611124"/>
                </a:moveTo>
                <a:lnTo>
                  <a:pt x="2031" y="661245"/>
                </a:lnTo>
                <a:lnTo>
                  <a:pt x="8019" y="710251"/>
                </a:lnTo>
                <a:lnTo>
                  <a:pt x="17806" y="757984"/>
                </a:lnTo>
                <a:lnTo>
                  <a:pt x="31235" y="804286"/>
                </a:lnTo>
                <a:lnTo>
                  <a:pt x="48148" y="849001"/>
                </a:lnTo>
                <a:lnTo>
                  <a:pt x="68387" y="891970"/>
                </a:lnTo>
                <a:lnTo>
                  <a:pt x="91795" y="933038"/>
                </a:lnTo>
                <a:lnTo>
                  <a:pt x="118213" y="972046"/>
                </a:lnTo>
                <a:lnTo>
                  <a:pt x="147484" y="1008837"/>
                </a:lnTo>
                <a:lnTo>
                  <a:pt x="179450" y="1043254"/>
                </a:lnTo>
                <a:lnTo>
                  <a:pt x="213954" y="1075139"/>
                </a:lnTo>
                <a:lnTo>
                  <a:pt x="250838" y="1104336"/>
                </a:lnTo>
                <a:lnTo>
                  <a:pt x="289943" y="1130687"/>
                </a:lnTo>
                <a:lnTo>
                  <a:pt x="331113" y="1154035"/>
                </a:lnTo>
                <a:lnTo>
                  <a:pt x="374189" y="1174222"/>
                </a:lnTo>
                <a:lnTo>
                  <a:pt x="419014" y="1191092"/>
                </a:lnTo>
                <a:lnTo>
                  <a:pt x="465430" y="1204487"/>
                </a:lnTo>
                <a:lnTo>
                  <a:pt x="513280" y="1214249"/>
                </a:lnTo>
                <a:lnTo>
                  <a:pt x="562405" y="1220222"/>
                </a:lnTo>
                <a:lnTo>
                  <a:pt x="612648" y="1222248"/>
                </a:lnTo>
                <a:lnTo>
                  <a:pt x="662890" y="1220222"/>
                </a:lnTo>
                <a:lnTo>
                  <a:pt x="712015" y="1214249"/>
                </a:lnTo>
                <a:lnTo>
                  <a:pt x="759865" y="1204487"/>
                </a:lnTo>
                <a:lnTo>
                  <a:pt x="806281" y="1191092"/>
                </a:lnTo>
                <a:lnTo>
                  <a:pt x="851106" y="1174222"/>
                </a:lnTo>
                <a:lnTo>
                  <a:pt x="894182" y="1154035"/>
                </a:lnTo>
                <a:lnTo>
                  <a:pt x="935352" y="1130687"/>
                </a:lnTo>
                <a:lnTo>
                  <a:pt x="974457" y="1104336"/>
                </a:lnTo>
                <a:lnTo>
                  <a:pt x="1011341" y="1075139"/>
                </a:lnTo>
                <a:lnTo>
                  <a:pt x="1045844" y="1043254"/>
                </a:lnTo>
                <a:lnTo>
                  <a:pt x="1077811" y="1008837"/>
                </a:lnTo>
                <a:lnTo>
                  <a:pt x="1107082" y="972046"/>
                </a:lnTo>
                <a:lnTo>
                  <a:pt x="1133500" y="933038"/>
                </a:lnTo>
                <a:lnTo>
                  <a:pt x="1156908" y="891970"/>
                </a:lnTo>
                <a:lnTo>
                  <a:pt x="1177147" y="849001"/>
                </a:lnTo>
                <a:lnTo>
                  <a:pt x="1194060" y="804286"/>
                </a:lnTo>
                <a:lnTo>
                  <a:pt x="1207489" y="757984"/>
                </a:lnTo>
                <a:lnTo>
                  <a:pt x="1217276" y="710251"/>
                </a:lnTo>
                <a:lnTo>
                  <a:pt x="1223264" y="661245"/>
                </a:lnTo>
                <a:lnTo>
                  <a:pt x="1225296" y="611124"/>
                </a:lnTo>
                <a:lnTo>
                  <a:pt x="1223264" y="560995"/>
                </a:lnTo>
                <a:lnTo>
                  <a:pt x="1217276" y="511983"/>
                </a:lnTo>
                <a:lnTo>
                  <a:pt x="1207489" y="464247"/>
                </a:lnTo>
                <a:lnTo>
                  <a:pt x="1194060" y="417941"/>
                </a:lnTo>
                <a:lnTo>
                  <a:pt x="1177147" y="373225"/>
                </a:lnTo>
                <a:lnTo>
                  <a:pt x="1156908" y="330254"/>
                </a:lnTo>
                <a:lnTo>
                  <a:pt x="1133500" y="289187"/>
                </a:lnTo>
                <a:lnTo>
                  <a:pt x="1107082" y="250179"/>
                </a:lnTo>
                <a:lnTo>
                  <a:pt x="1077811" y="213390"/>
                </a:lnTo>
                <a:lnTo>
                  <a:pt x="1045844" y="178974"/>
                </a:lnTo>
                <a:lnTo>
                  <a:pt x="1011341" y="147091"/>
                </a:lnTo>
                <a:lnTo>
                  <a:pt x="974457" y="117896"/>
                </a:lnTo>
                <a:lnTo>
                  <a:pt x="935352" y="91548"/>
                </a:lnTo>
                <a:lnTo>
                  <a:pt x="894182" y="68202"/>
                </a:lnTo>
                <a:lnTo>
                  <a:pt x="851106" y="48017"/>
                </a:lnTo>
                <a:lnTo>
                  <a:pt x="806281" y="31150"/>
                </a:lnTo>
                <a:lnTo>
                  <a:pt x="759865" y="17757"/>
                </a:lnTo>
                <a:lnTo>
                  <a:pt x="712015" y="7997"/>
                </a:lnTo>
                <a:lnTo>
                  <a:pt x="662890" y="2025"/>
                </a:lnTo>
                <a:lnTo>
                  <a:pt x="612648" y="0"/>
                </a:lnTo>
                <a:lnTo>
                  <a:pt x="562405" y="2025"/>
                </a:lnTo>
                <a:lnTo>
                  <a:pt x="513280" y="7997"/>
                </a:lnTo>
                <a:lnTo>
                  <a:pt x="465430" y="17757"/>
                </a:lnTo>
                <a:lnTo>
                  <a:pt x="419014" y="31150"/>
                </a:lnTo>
                <a:lnTo>
                  <a:pt x="374189" y="48017"/>
                </a:lnTo>
                <a:lnTo>
                  <a:pt x="331113" y="68202"/>
                </a:lnTo>
                <a:lnTo>
                  <a:pt x="289943" y="91548"/>
                </a:lnTo>
                <a:lnTo>
                  <a:pt x="250838" y="117896"/>
                </a:lnTo>
                <a:lnTo>
                  <a:pt x="213954" y="147091"/>
                </a:lnTo>
                <a:lnTo>
                  <a:pt x="179450" y="178974"/>
                </a:lnTo>
                <a:lnTo>
                  <a:pt x="147484" y="213390"/>
                </a:lnTo>
                <a:lnTo>
                  <a:pt x="118213" y="250179"/>
                </a:lnTo>
                <a:lnTo>
                  <a:pt x="91795" y="289187"/>
                </a:lnTo>
                <a:lnTo>
                  <a:pt x="68387" y="330254"/>
                </a:lnTo>
                <a:lnTo>
                  <a:pt x="48148" y="373225"/>
                </a:lnTo>
                <a:lnTo>
                  <a:pt x="31235" y="417941"/>
                </a:lnTo>
                <a:lnTo>
                  <a:pt x="17806" y="464247"/>
                </a:lnTo>
                <a:lnTo>
                  <a:pt x="8019" y="511983"/>
                </a:lnTo>
                <a:lnTo>
                  <a:pt x="2031" y="560995"/>
                </a:lnTo>
                <a:lnTo>
                  <a:pt x="0" y="6111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1" name="Google Shape;2601;p13"/>
          <p:cNvSpPr/>
          <p:nvPr/>
        </p:nvSpPr>
        <p:spPr>
          <a:xfrm>
            <a:off x="5689092" y="4713732"/>
            <a:ext cx="1225296" cy="1222248"/>
          </a:xfrm>
          <a:custGeom>
            <a:rect b="b" l="l" r="r" t="t"/>
            <a:pathLst>
              <a:path extrusionOk="0" h="1222248" w="1225296">
                <a:moveTo>
                  <a:pt x="0" y="611124"/>
                </a:moveTo>
                <a:lnTo>
                  <a:pt x="2031" y="560995"/>
                </a:lnTo>
                <a:lnTo>
                  <a:pt x="8019" y="511983"/>
                </a:lnTo>
                <a:lnTo>
                  <a:pt x="17806" y="464247"/>
                </a:lnTo>
                <a:lnTo>
                  <a:pt x="31235" y="417941"/>
                </a:lnTo>
                <a:lnTo>
                  <a:pt x="48148" y="373225"/>
                </a:lnTo>
                <a:lnTo>
                  <a:pt x="68387" y="330254"/>
                </a:lnTo>
                <a:lnTo>
                  <a:pt x="91795" y="289187"/>
                </a:lnTo>
                <a:lnTo>
                  <a:pt x="118213" y="250179"/>
                </a:lnTo>
                <a:lnTo>
                  <a:pt x="147484" y="213390"/>
                </a:lnTo>
                <a:lnTo>
                  <a:pt x="179450" y="178974"/>
                </a:lnTo>
                <a:lnTo>
                  <a:pt x="213954" y="147091"/>
                </a:lnTo>
                <a:lnTo>
                  <a:pt x="250838" y="117896"/>
                </a:lnTo>
                <a:lnTo>
                  <a:pt x="289943" y="91548"/>
                </a:lnTo>
                <a:lnTo>
                  <a:pt x="331113" y="68202"/>
                </a:lnTo>
                <a:lnTo>
                  <a:pt x="374189" y="48017"/>
                </a:lnTo>
                <a:lnTo>
                  <a:pt x="419014" y="31150"/>
                </a:lnTo>
                <a:lnTo>
                  <a:pt x="465430" y="17757"/>
                </a:lnTo>
                <a:lnTo>
                  <a:pt x="513280" y="7997"/>
                </a:lnTo>
                <a:lnTo>
                  <a:pt x="562405" y="2025"/>
                </a:lnTo>
                <a:lnTo>
                  <a:pt x="612648" y="0"/>
                </a:lnTo>
                <a:lnTo>
                  <a:pt x="662890" y="2025"/>
                </a:lnTo>
                <a:lnTo>
                  <a:pt x="712015" y="7997"/>
                </a:lnTo>
                <a:lnTo>
                  <a:pt x="759865" y="17757"/>
                </a:lnTo>
                <a:lnTo>
                  <a:pt x="806281" y="31150"/>
                </a:lnTo>
                <a:lnTo>
                  <a:pt x="851106" y="48017"/>
                </a:lnTo>
                <a:lnTo>
                  <a:pt x="894182" y="68202"/>
                </a:lnTo>
                <a:lnTo>
                  <a:pt x="935352" y="91548"/>
                </a:lnTo>
                <a:lnTo>
                  <a:pt x="974457" y="117896"/>
                </a:lnTo>
                <a:lnTo>
                  <a:pt x="1011341" y="147091"/>
                </a:lnTo>
                <a:lnTo>
                  <a:pt x="1045844" y="178974"/>
                </a:lnTo>
                <a:lnTo>
                  <a:pt x="1077811" y="213390"/>
                </a:lnTo>
                <a:lnTo>
                  <a:pt x="1107082" y="250179"/>
                </a:lnTo>
                <a:lnTo>
                  <a:pt x="1133500" y="289187"/>
                </a:lnTo>
                <a:lnTo>
                  <a:pt x="1156908" y="330254"/>
                </a:lnTo>
                <a:lnTo>
                  <a:pt x="1177147" y="373225"/>
                </a:lnTo>
                <a:lnTo>
                  <a:pt x="1194060" y="417941"/>
                </a:lnTo>
                <a:lnTo>
                  <a:pt x="1207489" y="464247"/>
                </a:lnTo>
                <a:lnTo>
                  <a:pt x="1217276" y="511983"/>
                </a:lnTo>
                <a:lnTo>
                  <a:pt x="1223264" y="560995"/>
                </a:lnTo>
                <a:lnTo>
                  <a:pt x="1225296" y="611124"/>
                </a:lnTo>
                <a:lnTo>
                  <a:pt x="1223264" y="661245"/>
                </a:lnTo>
                <a:lnTo>
                  <a:pt x="1217276" y="710251"/>
                </a:lnTo>
                <a:lnTo>
                  <a:pt x="1207489" y="757984"/>
                </a:lnTo>
                <a:lnTo>
                  <a:pt x="1194060" y="804286"/>
                </a:lnTo>
                <a:lnTo>
                  <a:pt x="1177147" y="849001"/>
                </a:lnTo>
                <a:lnTo>
                  <a:pt x="1156908" y="891970"/>
                </a:lnTo>
                <a:lnTo>
                  <a:pt x="1133500" y="933038"/>
                </a:lnTo>
                <a:lnTo>
                  <a:pt x="1107082" y="972046"/>
                </a:lnTo>
                <a:lnTo>
                  <a:pt x="1077811" y="1008837"/>
                </a:lnTo>
                <a:lnTo>
                  <a:pt x="1045844" y="1043254"/>
                </a:lnTo>
                <a:lnTo>
                  <a:pt x="1011341" y="1075139"/>
                </a:lnTo>
                <a:lnTo>
                  <a:pt x="974457" y="1104336"/>
                </a:lnTo>
                <a:lnTo>
                  <a:pt x="935352" y="1130687"/>
                </a:lnTo>
                <a:lnTo>
                  <a:pt x="894182" y="1154035"/>
                </a:lnTo>
                <a:lnTo>
                  <a:pt x="851106" y="1174222"/>
                </a:lnTo>
                <a:lnTo>
                  <a:pt x="806281" y="1191092"/>
                </a:lnTo>
                <a:lnTo>
                  <a:pt x="759865" y="1204487"/>
                </a:lnTo>
                <a:lnTo>
                  <a:pt x="712015" y="1214249"/>
                </a:lnTo>
                <a:lnTo>
                  <a:pt x="662890" y="1220222"/>
                </a:lnTo>
                <a:lnTo>
                  <a:pt x="612648" y="1222248"/>
                </a:lnTo>
                <a:lnTo>
                  <a:pt x="562405" y="1220222"/>
                </a:lnTo>
                <a:lnTo>
                  <a:pt x="513280" y="1214249"/>
                </a:lnTo>
                <a:lnTo>
                  <a:pt x="465430" y="1204487"/>
                </a:lnTo>
                <a:lnTo>
                  <a:pt x="419014" y="1191092"/>
                </a:lnTo>
                <a:lnTo>
                  <a:pt x="374189" y="1174222"/>
                </a:lnTo>
                <a:lnTo>
                  <a:pt x="331113" y="1154035"/>
                </a:lnTo>
                <a:lnTo>
                  <a:pt x="289943" y="1130687"/>
                </a:lnTo>
                <a:lnTo>
                  <a:pt x="250838" y="1104336"/>
                </a:lnTo>
                <a:lnTo>
                  <a:pt x="213954" y="1075139"/>
                </a:lnTo>
                <a:lnTo>
                  <a:pt x="179450" y="1043254"/>
                </a:lnTo>
                <a:lnTo>
                  <a:pt x="147484" y="1008837"/>
                </a:lnTo>
                <a:lnTo>
                  <a:pt x="118213" y="972046"/>
                </a:lnTo>
                <a:lnTo>
                  <a:pt x="91795" y="933038"/>
                </a:lnTo>
                <a:lnTo>
                  <a:pt x="68387" y="891970"/>
                </a:lnTo>
                <a:lnTo>
                  <a:pt x="48148" y="849001"/>
                </a:lnTo>
                <a:lnTo>
                  <a:pt x="31235" y="804286"/>
                </a:lnTo>
                <a:lnTo>
                  <a:pt x="17806" y="757984"/>
                </a:lnTo>
                <a:lnTo>
                  <a:pt x="8019" y="710251"/>
                </a:lnTo>
                <a:lnTo>
                  <a:pt x="2031" y="661245"/>
                </a:lnTo>
                <a:lnTo>
                  <a:pt x="0" y="611124"/>
                </a:lnTo>
                <a:close/>
              </a:path>
            </a:pathLst>
          </a:custGeom>
          <a:noFill/>
          <a:ln cap="flat" cmpd="sng" w="158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2" name="Google Shape;2602;p13"/>
          <p:cNvSpPr/>
          <p:nvPr/>
        </p:nvSpPr>
        <p:spPr>
          <a:xfrm>
            <a:off x="6798564" y="2796540"/>
            <a:ext cx="1222247" cy="1222248"/>
          </a:xfrm>
          <a:custGeom>
            <a:rect b="b" l="l" r="r" t="t"/>
            <a:pathLst>
              <a:path extrusionOk="0" h="1222248" w="1222247">
                <a:moveTo>
                  <a:pt x="0" y="611124"/>
                </a:moveTo>
                <a:lnTo>
                  <a:pt x="2025" y="661252"/>
                </a:lnTo>
                <a:lnTo>
                  <a:pt x="7997" y="710264"/>
                </a:lnTo>
                <a:lnTo>
                  <a:pt x="17757" y="758000"/>
                </a:lnTo>
                <a:lnTo>
                  <a:pt x="31150" y="804306"/>
                </a:lnTo>
                <a:lnTo>
                  <a:pt x="48017" y="849022"/>
                </a:lnTo>
                <a:lnTo>
                  <a:pt x="68202" y="891993"/>
                </a:lnTo>
                <a:lnTo>
                  <a:pt x="91548" y="933060"/>
                </a:lnTo>
                <a:lnTo>
                  <a:pt x="117896" y="972068"/>
                </a:lnTo>
                <a:lnTo>
                  <a:pt x="147091" y="1008857"/>
                </a:lnTo>
                <a:lnTo>
                  <a:pt x="178974" y="1043273"/>
                </a:lnTo>
                <a:lnTo>
                  <a:pt x="213390" y="1075156"/>
                </a:lnTo>
                <a:lnTo>
                  <a:pt x="250179" y="1104351"/>
                </a:lnTo>
                <a:lnTo>
                  <a:pt x="289187" y="1130699"/>
                </a:lnTo>
                <a:lnTo>
                  <a:pt x="330254" y="1154045"/>
                </a:lnTo>
                <a:lnTo>
                  <a:pt x="373225" y="1174230"/>
                </a:lnTo>
                <a:lnTo>
                  <a:pt x="417941" y="1191097"/>
                </a:lnTo>
                <a:lnTo>
                  <a:pt x="464247" y="1204490"/>
                </a:lnTo>
                <a:lnTo>
                  <a:pt x="511983" y="1214250"/>
                </a:lnTo>
                <a:lnTo>
                  <a:pt x="560995" y="1220222"/>
                </a:lnTo>
                <a:lnTo>
                  <a:pt x="611124" y="1222248"/>
                </a:lnTo>
                <a:lnTo>
                  <a:pt x="661252" y="1220222"/>
                </a:lnTo>
                <a:lnTo>
                  <a:pt x="710264" y="1214250"/>
                </a:lnTo>
                <a:lnTo>
                  <a:pt x="758000" y="1204490"/>
                </a:lnTo>
                <a:lnTo>
                  <a:pt x="804306" y="1191097"/>
                </a:lnTo>
                <a:lnTo>
                  <a:pt x="849022" y="1174230"/>
                </a:lnTo>
                <a:lnTo>
                  <a:pt x="891993" y="1154045"/>
                </a:lnTo>
                <a:lnTo>
                  <a:pt x="933060" y="1130699"/>
                </a:lnTo>
                <a:lnTo>
                  <a:pt x="972068" y="1104351"/>
                </a:lnTo>
                <a:lnTo>
                  <a:pt x="1008857" y="1075156"/>
                </a:lnTo>
                <a:lnTo>
                  <a:pt x="1043273" y="1043273"/>
                </a:lnTo>
                <a:lnTo>
                  <a:pt x="1075156" y="1008857"/>
                </a:lnTo>
                <a:lnTo>
                  <a:pt x="1104351" y="972068"/>
                </a:lnTo>
                <a:lnTo>
                  <a:pt x="1130699" y="933060"/>
                </a:lnTo>
                <a:lnTo>
                  <a:pt x="1154045" y="891993"/>
                </a:lnTo>
                <a:lnTo>
                  <a:pt x="1174230" y="849022"/>
                </a:lnTo>
                <a:lnTo>
                  <a:pt x="1191097" y="804306"/>
                </a:lnTo>
                <a:lnTo>
                  <a:pt x="1204490" y="758000"/>
                </a:lnTo>
                <a:lnTo>
                  <a:pt x="1214250" y="710264"/>
                </a:lnTo>
                <a:lnTo>
                  <a:pt x="1220222" y="661252"/>
                </a:lnTo>
                <a:lnTo>
                  <a:pt x="1222247" y="611124"/>
                </a:lnTo>
                <a:lnTo>
                  <a:pt x="1220222" y="560995"/>
                </a:lnTo>
                <a:lnTo>
                  <a:pt x="1214250" y="511983"/>
                </a:lnTo>
                <a:lnTo>
                  <a:pt x="1204490" y="464247"/>
                </a:lnTo>
                <a:lnTo>
                  <a:pt x="1191097" y="417941"/>
                </a:lnTo>
                <a:lnTo>
                  <a:pt x="1174230" y="373225"/>
                </a:lnTo>
                <a:lnTo>
                  <a:pt x="1154045" y="330254"/>
                </a:lnTo>
                <a:lnTo>
                  <a:pt x="1130699" y="289187"/>
                </a:lnTo>
                <a:lnTo>
                  <a:pt x="1104351" y="250179"/>
                </a:lnTo>
                <a:lnTo>
                  <a:pt x="1075156" y="213390"/>
                </a:lnTo>
                <a:lnTo>
                  <a:pt x="1043273" y="178974"/>
                </a:lnTo>
                <a:lnTo>
                  <a:pt x="1008857" y="147091"/>
                </a:lnTo>
                <a:lnTo>
                  <a:pt x="972068" y="117896"/>
                </a:lnTo>
                <a:lnTo>
                  <a:pt x="933060" y="91548"/>
                </a:lnTo>
                <a:lnTo>
                  <a:pt x="891993" y="68202"/>
                </a:lnTo>
                <a:lnTo>
                  <a:pt x="849022" y="48017"/>
                </a:lnTo>
                <a:lnTo>
                  <a:pt x="804306" y="31150"/>
                </a:lnTo>
                <a:lnTo>
                  <a:pt x="758000" y="17757"/>
                </a:lnTo>
                <a:lnTo>
                  <a:pt x="710264" y="7997"/>
                </a:lnTo>
                <a:lnTo>
                  <a:pt x="661252" y="2025"/>
                </a:lnTo>
                <a:lnTo>
                  <a:pt x="611124" y="0"/>
                </a:lnTo>
                <a:lnTo>
                  <a:pt x="560995" y="2025"/>
                </a:lnTo>
                <a:lnTo>
                  <a:pt x="511983" y="7997"/>
                </a:lnTo>
                <a:lnTo>
                  <a:pt x="464247" y="17757"/>
                </a:lnTo>
                <a:lnTo>
                  <a:pt x="417941" y="31150"/>
                </a:lnTo>
                <a:lnTo>
                  <a:pt x="373225" y="48017"/>
                </a:lnTo>
                <a:lnTo>
                  <a:pt x="330254" y="68202"/>
                </a:lnTo>
                <a:lnTo>
                  <a:pt x="289187" y="91548"/>
                </a:lnTo>
                <a:lnTo>
                  <a:pt x="250179" y="117896"/>
                </a:lnTo>
                <a:lnTo>
                  <a:pt x="213390" y="147091"/>
                </a:lnTo>
                <a:lnTo>
                  <a:pt x="178974" y="178974"/>
                </a:lnTo>
                <a:lnTo>
                  <a:pt x="147091" y="213390"/>
                </a:lnTo>
                <a:lnTo>
                  <a:pt x="117896" y="250179"/>
                </a:lnTo>
                <a:lnTo>
                  <a:pt x="91548" y="289187"/>
                </a:lnTo>
                <a:lnTo>
                  <a:pt x="68202" y="330254"/>
                </a:lnTo>
                <a:lnTo>
                  <a:pt x="48017" y="373225"/>
                </a:lnTo>
                <a:lnTo>
                  <a:pt x="31150" y="417941"/>
                </a:lnTo>
                <a:lnTo>
                  <a:pt x="17757" y="464247"/>
                </a:lnTo>
                <a:lnTo>
                  <a:pt x="7997" y="511983"/>
                </a:lnTo>
                <a:lnTo>
                  <a:pt x="2025" y="560995"/>
                </a:lnTo>
                <a:lnTo>
                  <a:pt x="0" y="6111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3" name="Google Shape;2603;p13"/>
          <p:cNvSpPr/>
          <p:nvPr/>
        </p:nvSpPr>
        <p:spPr>
          <a:xfrm>
            <a:off x="6798564" y="2796540"/>
            <a:ext cx="1222247" cy="1222248"/>
          </a:xfrm>
          <a:custGeom>
            <a:rect b="b" l="l" r="r" t="t"/>
            <a:pathLst>
              <a:path extrusionOk="0" h="1222248" w="1222247">
                <a:moveTo>
                  <a:pt x="0" y="611124"/>
                </a:moveTo>
                <a:lnTo>
                  <a:pt x="2025" y="560995"/>
                </a:lnTo>
                <a:lnTo>
                  <a:pt x="7997" y="511983"/>
                </a:lnTo>
                <a:lnTo>
                  <a:pt x="17757" y="464247"/>
                </a:lnTo>
                <a:lnTo>
                  <a:pt x="31150" y="417941"/>
                </a:lnTo>
                <a:lnTo>
                  <a:pt x="48017" y="373225"/>
                </a:lnTo>
                <a:lnTo>
                  <a:pt x="68202" y="330254"/>
                </a:lnTo>
                <a:lnTo>
                  <a:pt x="91548" y="289187"/>
                </a:lnTo>
                <a:lnTo>
                  <a:pt x="117896" y="250179"/>
                </a:lnTo>
                <a:lnTo>
                  <a:pt x="147091" y="213390"/>
                </a:lnTo>
                <a:lnTo>
                  <a:pt x="178974" y="178974"/>
                </a:lnTo>
                <a:lnTo>
                  <a:pt x="213390" y="147091"/>
                </a:lnTo>
                <a:lnTo>
                  <a:pt x="250179" y="117896"/>
                </a:lnTo>
                <a:lnTo>
                  <a:pt x="289187" y="91548"/>
                </a:lnTo>
                <a:lnTo>
                  <a:pt x="330254" y="68202"/>
                </a:lnTo>
                <a:lnTo>
                  <a:pt x="373225" y="48017"/>
                </a:lnTo>
                <a:lnTo>
                  <a:pt x="417941" y="31150"/>
                </a:lnTo>
                <a:lnTo>
                  <a:pt x="464247" y="17757"/>
                </a:lnTo>
                <a:lnTo>
                  <a:pt x="511983" y="7997"/>
                </a:lnTo>
                <a:lnTo>
                  <a:pt x="560995" y="2025"/>
                </a:lnTo>
                <a:lnTo>
                  <a:pt x="611124" y="0"/>
                </a:lnTo>
                <a:lnTo>
                  <a:pt x="661252" y="2025"/>
                </a:lnTo>
                <a:lnTo>
                  <a:pt x="710264" y="7997"/>
                </a:lnTo>
                <a:lnTo>
                  <a:pt x="758000" y="17757"/>
                </a:lnTo>
                <a:lnTo>
                  <a:pt x="804306" y="31150"/>
                </a:lnTo>
                <a:lnTo>
                  <a:pt x="849022" y="48017"/>
                </a:lnTo>
                <a:lnTo>
                  <a:pt x="891993" y="68202"/>
                </a:lnTo>
                <a:lnTo>
                  <a:pt x="933060" y="91548"/>
                </a:lnTo>
                <a:lnTo>
                  <a:pt x="972068" y="117896"/>
                </a:lnTo>
                <a:lnTo>
                  <a:pt x="1008857" y="147091"/>
                </a:lnTo>
                <a:lnTo>
                  <a:pt x="1043273" y="178974"/>
                </a:lnTo>
                <a:lnTo>
                  <a:pt x="1075156" y="213390"/>
                </a:lnTo>
                <a:lnTo>
                  <a:pt x="1104351" y="250179"/>
                </a:lnTo>
                <a:lnTo>
                  <a:pt x="1130699" y="289187"/>
                </a:lnTo>
                <a:lnTo>
                  <a:pt x="1154045" y="330254"/>
                </a:lnTo>
                <a:lnTo>
                  <a:pt x="1174230" y="373225"/>
                </a:lnTo>
                <a:lnTo>
                  <a:pt x="1191097" y="417941"/>
                </a:lnTo>
                <a:lnTo>
                  <a:pt x="1204490" y="464247"/>
                </a:lnTo>
                <a:lnTo>
                  <a:pt x="1214250" y="511983"/>
                </a:lnTo>
                <a:lnTo>
                  <a:pt x="1220222" y="560995"/>
                </a:lnTo>
                <a:lnTo>
                  <a:pt x="1222247" y="611124"/>
                </a:lnTo>
                <a:lnTo>
                  <a:pt x="1220222" y="661252"/>
                </a:lnTo>
                <a:lnTo>
                  <a:pt x="1214250" y="710264"/>
                </a:lnTo>
                <a:lnTo>
                  <a:pt x="1204490" y="758000"/>
                </a:lnTo>
                <a:lnTo>
                  <a:pt x="1191097" y="804306"/>
                </a:lnTo>
                <a:lnTo>
                  <a:pt x="1174230" y="849022"/>
                </a:lnTo>
                <a:lnTo>
                  <a:pt x="1154045" y="891993"/>
                </a:lnTo>
                <a:lnTo>
                  <a:pt x="1130699" y="933060"/>
                </a:lnTo>
                <a:lnTo>
                  <a:pt x="1104351" y="972068"/>
                </a:lnTo>
                <a:lnTo>
                  <a:pt x="1075156" y="1008857"/>
                </a:lnTo>
                <a:lnTo>
                  <a:pt x="1043273" y="1043273"/>
                </a:lnTo>
                <a:lnTo>
                  <a:pt x="1008857" y="1075156"/>
                </a:lnTo>
                <a:lnTo>
                  <a:pt x="972068" y="1104351"/>
                </a:lnTo>
                <a:lnTo>
                  <a:pt x="933060" y="1130699"/>
                </a:lnTo>
                <a:lnTo>
                  <a:pt x="891993" y="1154045"/>
                </a:lnTo>
                <a:lnTo>
                  <a:pt x="849022" y="1174230"/>
                </a:lnTo>
                <a:lnTo>
                  <a:pt x="804306" y="1191097"/>
                </a:lnTo>
                <a:lnTo>
                  <a:pt x="758000" y="1204490"/>
                </a:lnTo>
                <a:lnTo>
                  <a:pt x="710264" y="1214250"/>
                </a:lnTo>
                <a:lnTo>
                  <a:pt x="661252" y="1220222"/>
                </a:lnTo>
                <a:lnTo>
                  <a:pt x="611124" y="1222248"/>
                </a:lnTo>
                <a:lnTo>
                  <a:pt x="560995" y="1220222"/>
                </a:lnTo>
                <a:lnTo>
                  <a:pt x="511983" y="1214250"/>
                </a:lnTo>
                <a:lnTo>
                  <a:pt x="464247" y="1204490"/>
                </a:lnTo>
                <a:lnTo>
                  <a:pt x="417941" y="1191097"/>
                </a:lnTo>
                <a:lnTo>
                  <a:pt x="373225" y="1174230"/>
                </a:lnTo>
                <a:lnTo>
                  <a:pt x="330254" y="1154045"/>
                </a:lnTo>
                <a:lnTo>
                  <a:pt x="289187" y="1130699"/>
                </a:lnTo>
                <a:lnTo>
                  <a:pt x="250179" y="1104351"/>
                </a:lnTo>
                <a:lnTo>
                  <a:pt x="213390" y="1075156"/>
                </a:lnTo>
                <a:lnTo>
                  <a:pt x="178974" y="1043273"/>
                </a:lnTo>
                <a:lnTo>
                  <a:pt x="147091" y="1008857"/>
                </a:lnTo>
                <a:lnTo>
                  <a:pt x="117896" y="972068"/>
                </a:lnTo>
                <a:lnTo>
                  <a:pt x="91548" y="933060"/>
                </a:lnTo>
                <a:lnTo>
                  <a:pt x="68202" y="891993"/>
                </a:lnTo>
                <a:lnTo>
                  <a:pt x="48017" y="849022"/>
                </a:lnTo>
                <a:lnTo>
                  <a:pt x="31150" y="804306"/>
                </a:lnTo>
                <a:lnTo>
                  <a:pt x="17757" y="758000"/>
                </a:lnTo>
                <a:lnTo>
                  <a:pt x="7997" y="710264"/>
                </a:lnTo>
                <a:lnTo>
                  <a:pt x="2025" y="661252"/>
                </a:lnTo>
                <a:lnTo>
                  <a:pt x="0" y="611124"/>
                </a:lnTo>
                <a:close/>
              </a:path>
            </a:pathLst>
          </a:custGeom>
          <a:noFill/>
          <a:ln cap="flat" cmpd="sng" w="158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4" name="Google Shape;2604;p13"/>
          <p:cNvSpPr/>
          <p:nvPr/>
        </p:nvSpPr>
        <p:spPr>
          <a:xfrm>
            <a:off x="8078724" y="4713732"/>
            <a:ext cx="1225296" cy="1222248"/>
          </a:xfrm>
          <a:custGeom>
            <a:rect b="b" l="l" r="r" t="t"/>
            <a:pathLst>
              <a:path extrusionOk="0" h="1222248" w="1225296">
                <a:moveTo>
                  <a:pt x="0" y="611124"/>
                </a:moveTo>
                <a:lnTo>
                  <a:pt x="2031" y="661245"/>
                </a:lnTo>
                <a:lnTo>
                  <a:pt x="8019" y="710251"/>
                </a:lnTo>
                <a:lnTo>
                  <a:pt x="17806" y="757984"/>
                </a:lnTo>
                <a:lnTo>
                  <a:pt x="31235" y="804286"/>
                </a:lnTo>
                <a:lnTo>
                  <a:pt x="48148" y="849001"/>
                </a:lnTo>
                <a:lnTo>
                  <a:pt x="68387" y="891970"/>
                </a:lnTo>
                <a:lnTo>
                  <a:pt x="91795" y="933038"/>
                </a:lnTo>
                <a:lnTo>
                  <a:pt x="118213" y="972046"/>
                </a:lnTo>
                <a:lnTo>
                  <a:pt x="147484" y="1008837"/>
                </a:lnTo>
                <a:lnTo>
                  <a:pt x="179450" y="1043254"/>
                </a:lnTo>
                <a:lnTo>
                  <a:pt x="213954" y="1075139"/>
                </a:lnTo>
                <a:lnTo>
                  <a:pt x="250838" y="1104336"/>
                </a:lnTo>
                <a:lnTo>
                  <a:pt x="289943" y="1130687"/>
                </a:lnTo>
                <a:lnTo>
                  <a:pt x="331113" y="1154035"/>
                </a:lnTo>
                <a:lnTo>
                  <a:pt x="374189" y="1174222"/>
                </a:lnTo>
                <a:lnTo>
                  <a:pt x="419014" y="1191092"/>
                </a:lnTo>
                <a:lnTo>
                  <a:pt x="465430" y="1204487"/>
                </a:lnTo>
                <a:lnTo>
                  <a:pt x="513280" y="1214249"/>
                </a:lnTo>
                <a:lnTo>
                  <a:pt x="562405" y="1220222"/>
                </a:lnTo>
                <a:lnTo>
                  <a:pt x="612648" y="1222248"/>
                </a:lnTo>
                <a:lnTo>
                  <a:pt x="662890" y="1220222"/>
                </a:lnTo>
                <a:lnTo>
                  <a:pt x="712015" y="1214249"/>
                </a:lnTo>
                <a:lnTo>
                  <a:pt x="759865" y="1204487"/>
                </a:lnTo>
                <a:lnTo>
                  <a:pt x="806281" y="1191092"/>
                </a:lnTo>
                <a:lnTo>
                  <a:pt x="851106" y="1174222"/>
                </a:lnTo>
                <a:lnTo>
                  <a:pt x="894182" y="1154035"/>
                </a:lnTo>
                <a:lnTo>
                  <a:pt x="935352" y="1130687"/>
                </a:lnTo>
                <a:lnTo>
                  <a:pt x="974457" y="1104336"/>
                </a:lnTo>
                <a:lnTo>
                  <a:pt x="1011341" y="1075139"/>
                </a:lnTo>
                <a:lnTo>
                  <a:pt x="1045844" y="1043254"/>
                </a:lnTo>
                <a:lnTo>
                  <a:pt x="1077811" y="1008837"/>
                </a:lnTo>
                <a:lnTo>
                  <a:pt x="1107082" y="972046"/>
                </a:lnTo>
                <a:lnTo>
                  <a:pt x="1133500" y="933038"/>
                </a:lnTo>
                <a:lnTo>
                  <a:pt x="1156908" y="891970"/>
                </a:lnTo>
                <a:lnTo>
                  <a:pt x="1177147" y="849001"/>
                </a:lnTo>
                <a:lnTo>
                  <a:pt x="1194060" y="804286"/>
                </a:lnTo>
                <a:lnTo>
                  <a:pt x="1207489" y="757984"/>
                </a:lnTo>
                <a:lnTo>
                  <a:pt x="1217276" y="710251"/>
                </a:lnTo>
                <a:lnTo>
                  <a:pt x="1223264" y="661245"/>
                </a:lnTo>
                <a:lnTo>
                  <a:pt x="1225296" y="611124"/>
                </a:lnTo>
                <a:lnTo>
                  <a:pt x="1223264" y="560995"/>
                </a:lnTo>
                <a:lnTo>
                  <a:pt x="1217276" y="511983"/>
                </a:lnTo>
                <a:lnTo>
                  <a:pt x="1207489" y="464247"/>
                </a:lnTo>
                <a:lnTo>
                  <a:pt x="1194060" y="417941"/>
                </a:lnTo>
                <a:lnTo>
                  <a:pt x="1177147" y="373225"/>
                </a:lnTo>
                <a:lnTo>
                  <a:pt x="1156908" y="330254"/>
                </a:lnTo>
                <a:lnTo>
                  <a:pt x="1133500" y="289187"/>
                </a:lnTo>
                <a:lnTo>
                  <a:pt x="1107082" y="250179"/>
                </a:lnTo>
                <a:lnTo>
                  <a:pt x="1077811" y="213390"/>
                </a:lnTo>
                <a:lnTo>
                  <a:pt x="1045844" y="178974"/>
                </a:lnTo>
                <a:lnTo>
                  <a:pt x="1011341" y="147091"/>
                </a:lnTo>
                <a:lnTo>
                  <a:pt x="974457" y="117896"/>
                </a:lnTo>
                <a:lnTo>
                  <a:pt x="935352" y="91548"/>
                </a:lnTo>
                <a:lnTo>
                  <a:pt x="894182" y="68202"/>
                </a:lnTo>
                <a:lnTo>
                  <a:pt x="851106" y="48017"/>
                </a:lnTo>
                <a:lnTo>
                  <a:pt x="806281" y="31150"/>
                </a:lnTo>
                <a:lnTo>
                  <a:pt x="759865" y="17757"/>
                </a:lnTo>
                <a:lnTo>
                  <a:pt x="712015" y="7997"/>
                </a:lnTo>
                <a:lnTo>
                  <a:pt x="662890" y="2025"/>
                </a:lnTo>
                <a:lnTo>
                  <a:pt x="612648" y="0"/>
                </a:lnTo>
                <a:lnTo>
                  <a:pt x="562405" y="2025"/>
                </a:lnTo>
                <a:lnTo>
                  <a:pt x="513280" y="7997"/>
                </a:lnTo>
                <a:lnTo>
                  <a:pt x="465430" y="17757"/>
                </a:lnTo>
                <a:lnTo>
                  <a:pt x="419014" y="31150"/>
                </a:lnTo>
                <a:lnTo>
                  <a:pt x="374189" y="48017"/>
                </a:lnTo>
                <a:lnTo>
                  <a:pt x="331113" y="68202"/>
                </a:lnTo>
                <a:lnTo>
                  <a:pt x="289943" y="91548"/>
                </a:lnTo>
                <a:lnTo>
                  <a:pt x="250838" y="117896"/>
                </a:lnTo>
                <a:lnTo>
                  <a:pt x="213954" y="147091"/>
                </a:lnTo>
                <a:lnTo>
                  <a:pt x="179450" y="178974"/>
                </a:lnTo>
                <a:lnTo>
                  <a:pt x="147484" y="213390"/>
                </a:lnTo>
                <a:lnTo>
                  <a:pt x="118213" y="250179"/>
                </a:lnTo>
                <a:lnTo>
                  <a:pt x="91795" y="289187"/>
                </a:lnTo>
                <a:lnTo>
                  <a:pt x="68387" y="330254"/>
                </a:lnTo>
                <a:lnTo>
                  <a:pt x="48148" y="373225"/>
                </a:lnTo>
                <a:lnTo>
                  <a:pt x="31235" y="417941"/>
                </a:lnTo>
                <a:lnTo>
                  <a:pt x="17806" y="464247"/>
                </a:lnTo>
                <a:lnTo>
                  <a:pt x="8019" y="511983"/>
                </a:lnTo>
                <a:lnTo>
                  <a:pt x="2031" y="560995"/>
                </a:lnTo>
                <a:lnTo>
                  <a:pt x="0" y="6111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5" name="Google Shape;2605;p13"/>
          <p:cNvSpPr/>
          <p:nvPr/>
        </p:nvSpPr>
        <p:spPr>
          <a:xfrm>
            <a:off x="8078724" y="4713732"/>
            <a:ext cx="1225296" cy="1222248"/>
          </a:xfrm>
          <a:custGeom>
            <a:rect b="b" l="l" r="r" t="t"/>
            <a:pathLst>
              <a:path extrusionOk="0" h="1222248" w="1225296">
                <a:moveTo>
                  <a:pt x="0" y="611124"/>
                </a:moveTo>
                <a:lnTo>
                  <a:pt x="2031" y="560995"/>
                </a:lnTo>
                <a:lnTo>
                  <a:pt x="8019" y="511983"/>
                </a:lnTo>
                <a:lnTo>
                  <a:pt x="17806" y="464247"/>
                </a:lnTo>
                <a:lnTo>
                  <a:pt x="31235" y="417941"/>
                </a:lnTo>
                <a:lnTo>
                  <a:pt x="48148" y="373225"/>
                </a:lnTo>
                <a:lnTo>
                  <a:pt x="68387" y="330254"/>
                </a:lnTo>
                <a:lnTo>
                  <a:pt x="91795" y="289187"/>
                </a:lnTo>
                <a:lnTo>
                  <a:pt x="118213" y="250179"/>
                </a:lnTo>
                <a:lnTo>
                  <a:pt x="147484" y="213390"/>
                </a:lnTo>
                <a:lnTo>
                  <a:pt x="179450" y="178974"/>
                </a:lnTo>
                <a:lnTo>
                  <a:pt x="213954" y="147091"/>
                </a:lnTo>
                <a:lnTo>
                  <a:pt x="250838" y="117896"/>
                </a:lnTo>
                <a:lnTo>
                  <a:pt x="289943" y="91548"/>
                </a:lnTo>
                <a:lnTo>
                  <a:pt x="331113" y="68202"/>
                </a:lnTo>
                <a:lnTo>
                  <a:pt x="374189" y="48017"/>
                </a:lnTo>
                <a:lnTo>
                  <a:pt x="419014" y="31150"/>
                </a:lnTo>
                <a:lnTo>
                  <a:pt x="465430" y="17757"/>
                </a:lnTo>
                <a:lnTo>
                  <a:pt x="513280" y="7997"/>
                </a:lnTo>
                <a:lnTo>
                  <a:pt x="562405" y="2025"/>
                </a:lnTo>
                <a:lnTo>
                  <a:pt x="612648" y="0"/>
                </a:lnTo>
                <a:lnTo>
                  <a:pt x="662890" y="2025"/>
                </a:lnTo>
                <a:lnTo>
                  <a:pt x="712015" y="7997"/>
                </a:lnTo>
                <a:lnTo>
                  <a:pt x="759865" y="17757"/>
                </a:lnTo>
                <a:lnTo>
                  <a:pt x="806281" y="31150"/>
                </a:lnTo>
                <a:lnTo>
                  <a:pt x="851106" y="48017"/>
                </a:lnTo>
                <a:lnTo>
                  <a:pt x="894182" y="68202"/>
                </a:lnTo>
                <a:lnTo>
                  <a:pt x="935352" y="91548"/>
                </a:lnTo>
                <a:lnTo>
                  <a:pt x="974457" y="117896"/>
                </a:lnTo>
                <a:lnTo>
                  <a:pt x="1011341" y="147091"/>
                </a:lnTo>
                <a:lnTo>
                  <a:pt x="1045844" y="178974"/>
                </a:lnTo>
                <a:lnTo>
                  <a:pt x="1077811" y="213390"/>
                </a:lnTo>
                <a:lnTo>
                  <a:pt x="1107082" y="250179"/>
                </a:lnTo>
                <a:lnTo>
                  <a:pt x="1133500" y="289187"/>
                </a:lnTo>
                <a:lnTo>
                  <a:pt x="1156908" y="330254"/>
                </a:lnTo>
                <a:lnTo>
                  <a:pt x="1177147" y="373225"/>
                </a:lnTo>
                <a:lnTo>
                  <a:pt x="1194060" y="417941"/>
                </a:lnTo>
                <a:lnTo>
                  <a:pt x="1207489" y="464247"/>
                </a:lnTo>
                <a:lnTo>
                  <a:pt x="1217276" y="511983"/>
                </a:lnTo>
                <a:lnTo>
                  <a:pt x="1223264" y="560995"/>
                </a:lnTo>
                <a:lnTo>
                  <a:pt x="1225296" y="611124"/>
                </a:lnTo>
                <a:lnTo>
                  <a:pt x="1223264" y="661245"/>
                </a:lnTo>
                <a:lnTo>
                  <a:pt x="1217276" y="710251"/>
                </a:lnTo>
                <a:lnTo>
                  <a:pt x="1207489" y="757984"/>
                </a:lnTo>
                <a:lnTo>
                  <a:pt x="1194060" y="804286"/>
                </a:lnTo>
                <a:lnTo>
                  <a:pt x="1177147" y="849001"/>
                </a:lnTo>
                <a:lnTo>
                  <a:pt x="1156908" y="891970"/>
                </a:lnTo>
                <a:lnTo>
                  <a:pt x="1133500" y="933038"/>
                </a:lnTo>
                <a:lnTo>
                  <a:pt x="1107082" y="972046"/>
                </a:lnTo>
                <a:lnTo>
                  <a:pt x="1077811" y="1008837"/>
                </a:lnTo>
                <a:lnTo>
                  <a:pt x="1045844" y="1043254"/>
                </a:lnTo>
                <a:lnTo>
                  <a:pt x="1011341" y="1075139"/>
                </a:lnTo>
                <a:lnTo>
                  <a:pt x="974457" y="1104336"/>
                </a:lnTo>
                <a:lnTo>
                  <a:pt x="935352" y="1130687"/>
                </a:lnTo>
                <a:lnTo>
                  <a:pt x="894182" y="1154035"/>
                </a:lnTo>
                <a:lnTo>
                  <a:pt x="851106" y="1174222"/>
                </a:lnTo>
                <a:lnTo>
                  <a:pt x="806281" y="1191092"/>
                </a:lnTo>
                <a:lnTo>
                  <a:pt x="759865" y="1204487"/>
                </a:lnTo>
                <a:lnTo>
                  <a:pt x="712015" y="1214249"/>
                </a:lnTo>
                <a:lnTo>
                  <a:pt x="662890" y="1220222"/>
                </a:lnTo>
                <a:lnTo>
                  <a:pt x="612648" y="1222248"/>
                </a:lnTo>
                <a:lnTo>
                  <a:pt x="562405" y="1220222"/>
                </a:lnTo>
                <a:lnTo>
                  <a:pt x="513280" y="1214249"/>
                </a:lnTo>
                <a:lnTo>
                  <a:pt x="465430" y="1204487"/>
                </a:lnTo>
                <a:lnTo>
                  <a:pt x="419014" y="1191092"/>
                </a:lnTo>
                <a:lnTo>
                  <a:pt x="374189" y="1174222"/>
                </a:lnTo>
                <a:lnTo>
                  <a:pt x="331113" y="1154035"/>
                </a:lnTo>
                <a:lnTo>
                  <a:pt x="289943" y="1130687"/>
                </a:lnTo>
                <a:lnTo>
                  <a:pt x="250838" y="1104336"/>
                </a:lnTo>
                <a:lnTo>
                  <a:pt x="213954" y="1075139"/>
                </a:lnTo>
                <a:lnTo>
                  <a:pt x="179450" y="1043254"/>
                </a:lnTo>
                <a:lnTo>
                  <a:pt x="147484" y="1008837"/>
                </a:lnTo>
                <a:lnTo>
                  <a:pt x="118213" y="972046"/>
                </a:lnTo>
                <a:lnTo>
                  <a:pt x="91795" y="933038"/>
                </a:lnTo>
                <a:lnTo>
                  <a:pt x="68387" y="891970"/>
                </a:lnTo>
                <a:lnTo>
                  <a:pt x="48148" y="849001"/>
                </a:lnTo>
                <a:lnTo>
                  <a:pt x="31235" y="804286"/>
                </a:lnTo>
                <a:lnTo>
                  <a:pt x="17806" y="757984"/>
                </a:lnTo>
                <a:lnTo>
                  <a:pt x="8019" y="710251"/>
                </a:lnTo>
                <a:lnTo>
                  <a:pt x="2031" y="661245"/>
                </a:lnTo>
                <a:lnTo>
                  <a:pt x="0" y="611124"/>
                </a:lnTo>
                <a:close/>
              </a:path>
            </a:pathLst>
          </a:custGeom>
          <a:noFill/>
          <a:ln cap="flat" cmpd="sng" w="158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6" name="Google Shape;2606;p13"/>
          <p:cNvSpPr/>
          <p:nvPr/>
        </p:nvSpPr>
        <p:spPr>
          <a:xfrm>
            <a:off x="10553700" y="4707636"/>
            <a:ext cx="1222248" cy="1225295"/>
          </a:xfrm>
          <a:custGeom>
            <a:rect b="b" l="l" r="r" t="t"/>
            <a:pathLst>
              <a:path extrusionOk="0" h="1225295" w="1222248">
                <a:moveTo>
                  <a:pt x="0" y="612647"/>
                </a:moveTo>
                <a:lnTo>
                  <a:pt x="2025" y="662894"/>
                </a:lnTo>
                <a:lnTo>
                  <a:pt x="7997" y="712022"/>
                </a:lnTo>
                <a:lnTo>
                  <a:pt x="17757" y="759873"/>
                </a:lnTo>
                <a:lnTo>
                  <a:pt x="31150" y="806291"/>
                </a:lnTo>
                <a:lnTo>
                  <a:pt x="48017" y="851117"/>
                </a:lnTo>
                <a:lnTo>
                  <a:pt x="68202" y="894193"/>
                </a:lnTo>
                <a:lnTo>
                  <a:pt x="91548" y="935363"/>
                </a:lnTo>
                <a:lnTo>
                  <a:pt x="117896" y="974468"/>
                </a:lnTo>
                <a:lnTo>
                  <a:pt x="147091" y="1011351"/>
                </a:lnTo>
                <a:lnTo>
                  <a:pt x="178974" y="1045854"/>
                </a:lnTo>
                <a:lnTo>
                  <a:pt x="213390" y="1077819"/>
                </a:lnTo>
                <a:lnTo>
                  <a:pt x="250179" y="1107089"/>
                </a:lnTo>
                <a:lnTo>
                  <a:pt x="289187" y="1133506"/>
                </a:lnTo>
                <a:lnTo>
                  <a:pt x="330254" y="1156912"/>
                </a:lnTo>
                <a:lnTo>
                  <a:pt x="373225" y="1177150"/>
                </a:lnTo>
                <a:lnTo>
                  <a:pt x="417941" y="1194062"/>
                </a:lnTo>
                <a:lnTo>
                  <a:pt x="464247" y="1207490"/>
                </a:lnTo>
                <a:lnTo>
                  <a:pt x="511983" y="1217277"/>
                </a:lnTo>
                <a:lnTo>
                  <a:pt x="560995" y="1223265"/>
                </a:lnTo>
                <a:lnTo>
                  <a:pt x="611124" y="1225295"/>
                </a:lnTo>
                <a:lnTo>
                  <a:pt x="661252" y="1223265"/>
                </a:lnTo>
                <a:lnTo>
                  <a:pt x="710264" y="1217277"/>
                </a:lnTo>
                <a:lnTo>
                  <a:pt x="758000" y="1207490"/>
                </a:lnTo>
                <a:lnTo>
                  <a:pt x="804306" y="1194062"/>
                </a:lnTo>
                <a:lnTo>
                  <a:pt x="849022" y="1177150"/>
                </a:lnTo>
                <a:lnTo>
                  <a:pt x="891993" y="1156912"/>
                </a:lnTo>
                <a:lnTo>
                  <a:pt x="933060" y="1133506"/>
                </a:lnTo>
                <a:lnTo>
                  <a:pt x="972068" y="1107089"/>
                </a:lnTo>
                <a:lnTo>
                  <a:pt x="1008857" y="1077819"/>
                </a:lnTo>
                <a:lnTo>
                  <a:pt x="1043273" y="1045854"/>
                </a:lnTo>
                <a:lnTo>
                  <a:pt x="1075156" y="1011351"/>
                </a:lnTo>
                <a:lnTo>
                  <a:pt x="1104351" y="974468"/>
                </a:lnTo>
                <a:lnTo>
                  <a:pt x="1130699" y="935363"/>
                </a:lnTo>
                <a:lnTo>
                  <a:pt x="1154045" y="894193"/>
                </a:lnTo>
                <a:lnTo>
                  <a:pt x="1174230" y="851117"/>
                </a:lnTo>
                <a:lnTo>
                  <a:pt x="1191097" y="806291"/>
                </a:lnTo>
                <a:lnTo>
                  <a:pt x="1204490" y="759873"/>
                </a:lnTo>
                <a:lnTo>
                  <a:pt x="1214250" y="712022"/>
                </a:lnTo>
                <a:lnTo>
                  <a:pt x="1220222" y="662894"/>
                </a:lnTo>
                <a:lnTo>
                  <a:pt x="1222248" y="612647"/>
                </a:lnTo>
                <a:lnTo>
                  <a:pt x="1220222" y="562405"/>
                </a:lnTo>
                <a:lnTo>
                  <a:pt x="1214250" y="513280"/>
                </a:lnTo>
                <a:lnTo>
                  <a:pt x="1204490" y="465430"/>
                </a:lnTo>
                <a:lnTo>
                  <a:pt x="1191097" y="419014"/>
                </a:lnTo>
                <a:lnTo>
                  <a:pt x="1174230" y="374189"/>
                </a:lnTo>
                <a:lnTo>
                  <a:pt x="1154045" y="331113"/>
                </a:lnTo>
                <a:lnTo>
                  <a:pt x="1130699" y="289943"/>
                </a:lnTo>
                <a:lnTo>
                  <a:pt x="1104351" y="250838"/>
                </a:lnTo>
                <a:lnTo>
                  <a:pt x="1075156" y="213954"/>
                </a:lnTo>
                <a:lnTo>
                  <a:pt x="1043273" y="179451"/>
                </a:lnTo>
                <a:lnTo>
                  <a:pt x="1008857" y="147484"/>
                </a:lnTo>
                <a:lnTo>
                  <a:pt x="972068" y="118213"/>
                </a:lnTo>
                <a:lnTo>
                  <a:pt x="933060" y="91795"/>
                </a:lnTo>
                <a:lnTo>
                  <a:pt x="891993" y="68387"/>
                </a:lnTo>
                <a:lnTo>
                  <a:pt x="849022" y="48148"/>
                </a:lnTo>
                <a:lnTo>
                  <a:pt x="804306" y="31235"/>
                </a:lnTo>
                <a:lnTo>
                  <a:pt x="758000" y="17806"/>
                </a:lnTo>
                <a:lnTo>
                  <a:pt x="710264" y="8019"/>
                </a:lnTo>
                <a:lnTo>
                  <a:pt x="661252" y="2031"/>
                </a:lnTo>
                <a:lnTo>
                  <a:pt x="611124" y="0"/>
                </a:lnTo>
                <a:lnTo>
                  <a:pt x="560995" y="2031"/>
                </a:lnTo>
                <a:lnTo>
                  <a:pt x="511983" y="8019"/>
                </a:lnTo>
                <a:lnTo>
                  <a:pt x="464247" y="17806"/>
                </a:lnTo>
                <a:lnTo>
                  <a:pt x="417941" y="31235"/>
                </a:lnTo>
                <a:lnTo>
                  <a:pt x="373225" y="48148"/>
                </a:lnTo>
                <a:lnTo>
                  <a:pt x="330254" y="68387"/>
                </a:lnTo>
                <a:lnTo>
                  <a:pt x="289187" y="91795"/>
                </a:lnTo>
                <a:lnTo>
                  <a:pt x="250179" y="118213"/>
                </a:lnTo>
                <a:lnTo>
                  <a:pt x="213390" y="147484"/>
                </a:lnTo>
                <a:lnTo>
                  <a:pt x="178974" y="179451"/>
                </a:lnTo>
                <a:lnTo>
                  <a:pt x="147091" y="213954"/>
                </a:lnTo>
                <a:lnTo>
                  <a:pt x="117896" y="250838"/>
                </a:lnTo>
                <a:lnTo>
                  <a:pt x="91548" y="289943"/>
                </a:lnTo>
                <a:lnTo>
                  <a:pt x="68202" y="331113"/>
                </a:lnTo>
                <a:lnTo>
                  <a:pt x="48017" y="374189"/>
                </a:lnTo>
                <a:lnTo>
                  <a:pt x="31150" y="419014"/>
                </a:lnTo>
                <a:lnTo>
                  <a:pt x="17757" y="465430"/>
                </a:lnTo>
                <a:lnTo>
                  <a:pt x="7997" y="513280"/>
                </a:lnTo>
                <a:lnTo>
                  <a:pt x="2025" y="562405"/>
                </a:lnTo>
                <a:lnTo>
                  <a:pt x="0" y="61264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7" name="Google Shape;2607;p13"/>
          <p:cNvSpPr/>
          <p:nvPr/>
        </p:nvSpPr>
        <p:spPr>
          <a:xfrm>
            <a:off x="10553700" y="4707636"/>
            <a:ext cx="1222248" cy="1225295"/>
          </a:xfrm>
          <a:custGeom>
            <a:rect b="b" l="l" r="r" t="t"/>
            <a:pathLst>
              <a:path extrusionOk="0" h="1225295" w="1222248">
                <a:moveTo>
                  <a:pt x="0" y="612647"/>
                </a:moveTo>
                <a:lnTo>
                  <a:pt x="2025" y="562405"/>
                </a:lnTo>
                <a:lnTo>
                  <a:pt x="7997" y="513280"/>
                </a:lnTo>
                <a:lnTo>
                  <a:pt x="17757" y="465430"/>
                </a:lnTo>
                <a:lnTo>
                  <a:pt x="31150" y="419014"/>
                </a:lnTo>
                <a:lnTo>
                  <a:pt x="48017" y="374189"/>
                </a:lnTo>
                <a:lnTo>
                  <a:pt x="68202" y="331113"/>
                </a:lnTo>
                <a:lnTo>
                  <a:pt x="91548" y="289943"/>
                </a:lnTo>
                <a:lnTo>
                  <a:pt x="117896" y="250838"/>
                </a:lnTo>
                <a:lnTo>
                  <a:pt x="147091" y="213954"/>
                </a:lnTo>
                <a:lnTo>
                  <a:pt x="178974" y="179451"/>
                </a:lnTo>
                <a:lnTo>
                  <a:pt x="213390" y="147484"/>
                </a:lnTo>
                <a:lnTo>
                  <a:pt x="250179" y="118213"/>
                </a:lnTo>
                <a:lnTo>
                  <a:pt x="289187" y="91795"/>
                </a:lnTo>
                <a:lnTo>
                  <a:pt x="330254" y="68387"/>
                </a:lnTo>
                <a:lnTo>
                  <a:pt x="373225" y="48148"/>
                </a:lnTo>
                <a:lnTo>
                  <a:pt x="417941" y="31235"/>
                </a:lnTo>
                <a:lnTo>
                  <a:pt x="464247" y="17806"/>
                </a:lnTo>
                <a:lnTo>
                  <a:pt x="511983" y="8019"/>
                </a:lnTo>
                <a:lnTo>
                  <a:pt x="560995" y="2031"/>
                </a:lnTo>
                <a:lnTo>
                  <a:pt x="611124" y="0"/>
                </a:lnTo>
                <a:lnTo>
                  <a:pt x="661252" y="2031"/>
                </a:lnTo>
                <a:lnTo>
                  <a:pt x="710264" y="8019"/>
                </a:lnTo>
                <a:lnTo>
                  <a:pt x="758000" y="17806"/>
                </a:lnTo>
                <a:lnTo>
                  <a:pt x="804306" y="31235"/>
                </a:lnTo>
                <a:lnTo>
                  <a:pt x="849022" y="48148"/>
                </a:lnTo>
                <a:lnTo>
                  <a:pt x="891993" y="68387"/>
                </a:lnTo>
                <a:lnTo>
                  <a:pt x="933060" y="91795"/>
                </a:lnTo>
                <a:lnTo>
                  <a:pt x="972068" y="118213"/>
                </a:lnTo>
                <a:lnTo>
                  <a:pt x="1008857" y="147484"/>
                </a:lnTo>
                <a:lnTo>
                  <a:pt x="1043273" y="179451"/>
                </a:lnTo>
                <a:lnTo>
                  <a:pt x="1075156" y="213954"/>
                </a:lnTo>
                <a:lnTo>
                  <a:pt x="1104351" y="250838"/>
                </a:lnTo>
                <a:lnTo>
                  <a:pt x="1130699" y="289943"/>
                </a:lnTo>
                <a:lnTo>
                  <a:pt x="1154045" y="331113"/>
                </a:lnTo>
                <a:lnTo>
                  <a:pt x="1174230" y="374189"/>
                </a:lnTo>
                <a:lnTo>
                  <a:pt x="1191097" y="419014"/>
                </a:lnTo>
                <a:lnTo>
                  <a:pt x="1204490" y="465430"/>
                </a:lnTo>
                <a:lnTo>
                  <a:pt x="1214250" y="513280"/>
                </a:lnTo>
                <a:lnTo>
                  <a:pt x="1220222" y="562405"/>
                </a:lnTo>
                <a:lnTo>
                  <a:pt x="1222248" y="612647"/>
                </a:lnTo>
                <a:lnTo>
                  <a:pt x="1220222" y="662894"/>
                </a:lnTo>
                <a:lnTo>
                  <a:pt x="1214250" y="712022"/>
                </a:lnTo>
                <a:lnTo>
                  <a:pt x="1204490" y="759873"/>
                </a:lnTo>
                <a:lnTo>
                  <a:pt x="1191097" y="806291"/>
                </a:lnTo>
                <a:lnTo>
                  <a:pt x="1174230" y="851117"/>
                </a:lnTo>
                <a:lnTo>
                  <a:pt x="1154045" y="894193"/>
                </a:lnTo>
                <a:lnTo>
                  <a:pt x="1130699" y="935363"/>
                </a:lnTo>
                <a:lnTo>
                  <a:pt x="1104351" y="974468"/>
                </a:lnTo>
                <a:lnTo>
                  <a:pt x="1075156" y="1011351"/>
                </a:lnTo>
                <a:lnTo>
                  <a:pt x="1043273" y="1045854"/>
                </a:lnTo>
                <a:lnTo>
                  <a:pt x="1008857" y="1077819"/>
                </a:lnTo>
                <a:lnTo>
                  <a:pt x="972068" y="1107089"/>
                </a:lnTo>
                <a:lnTo>
                  <a:pt x="933060" y="1133506"/>
                </a:lnTo>
                <a:lnTo>
                  <a:pt x="891993" y="1156912"/>
                </a:lnTo>
                <a:lnTo>
                  <a:pt x="849022" y="1177150"/>
                </a:lnTo>
                <a:lnTo>
                  <a:pt x="804306" y="1194062"/>
                </a:lnTo>
                <a:lnTo>
                  <a:pt x="758000" y="1207490"/>
                </a:lnTo>
                <a:lnTo>
                  <a:pt x="710264" y="1217277"/>
                </a:lnTo>
                <a:lnTo>
                  <a:pt x="661252" y="1223265"/>
                </a:lnTo>
                <a:lnTo>
                  <a:pt x="611124" y="1225295"/>
                </a:lnTo>
                <a:lnTo>
                  <a:pt x="560995" y="1223265"/>
                </a:lnTo>
                <a:lnTo>
                  <a:pt x="511983" y="1217277"/>
                </a:lnTo>
                <a:lnTo>
                  <a:pt x="464247" y="1207490"/>
                </a:lnTo>
                <a:lnTo>
                  <a:pt x="417941" y="1194062"/>
                </a:lnTo>
                <a:lnTo>
                  <a:pt x="373225" y="1177150"/>
                </a:lnTo>
                <a:lnTo>
                  <a:pt x="330254" y="1156912"/>
                </a:lnTo>
                <a:lnTo>
                  <a:pt x="289187" y="1133506"/>
                </a:lnTo>
                <a:lnTo>
                  <a:pt x="250179" y="1107089"/>
                </a:lnTo>
                <a:lnTo>
                  <a:pt x="213390" y="1077819"/>
                </a:lnTo>
                <a:lnTo>
                  <a:pt x="178974" y="1045854"/>
                </a:lnTo>
                <a:lnTo>
                  <a:pt x="147091" y="1011351"/>
                </a:lnTo>
                <a:lnTo>
                  <a:pt x="117896" y="974468"/>
                </a:lnTo>
                <a:lnTo>
                  <a:pt x="91548" y="935363"/>
                </a:lnTo>
                <a:lnTo>
                  <a:pt x="68202" y="894193"/>
                </a:lnTo>
                <a:lnTo>
                  <a:pt x="48017" y="851117"/>
                </a:lnTo>
                <a:lnTo>
                  <a:pt x="31150" y="806291"/>
                </a:lnTo>
                <a:lnTo>
                  <a:pt x="17757" y="759873"/>
                </a:lnTo>
                <a:lnTo>
                  <a:pt x="7997" y="712022"/>
                </a:lnTo>
                <a:lnTo>
                  <a:pt x="2025" y="662894"/>
                </a:lnTo>
                <a:lnTo>
                  <a:pt x="0" y="612647"/>
                </a:lnTo>
                <a:close/>
              </a:path>
            </a:pathLst>
          </a:custGeom>
          <a:noFill/>
          <a:ln cap="flat" cmpd="sng" w="158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8" name="Google Shape;2608;p13"/>
          <p:cNvSpPr/>
          <p:nvPr/>
        </p:nvSpPr>
        <p:spPr>
          <a:xfrm>
            <a:off x="484631" y="3072384"/>
            <a:ext cx="887730" cy="665226"/>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09" name="Google Shape;2609;p13"/>
          <p:cNvSpPr/>
          <p:nvPr/>
        </p:nvSpPr>
        <p:spPr>
          <a:xfrm>
            <a:off x="2295144" y="4998720"/>
            <a:ext cx="783336" cy="649224"/>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0" name="Google Shape;2610;p13"/>
          <p:cNvSpPr/>
          <p:nvPr/>
        </p:nvSpPr>
        <p:spPr>
          <a:xfrm>
            <a:off x="3162173" y="3026486"/>
            <a:ext cx="856792" cy="805103"/>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1" name="Google Shape;2611;p13"/>
          <p:cNvSpPr/>
          <p:nvPr/>
        </p:nvSpPr>
        <p:spPr>
          <a:xfrm>
            <a:off x="4142232" y="5010912"/>
            <a:ext cx="701039" cy="624840"/>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2" name="Google Shape;2612;p13"/>
          <p:cNvSpPr/>
          <p:nvPr/>
        </p:nvSpPr>
        <p:spPr>
          <a:xfrm>
            <a:off x="4925568" y="3093720"/>
            <a:ext cx="941832" cy="691895"/>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3" name="Google Shape;2613;p13"/>
          <p:cNvSpPr/>
          <p:nvPr/>
        </p:nvSpPr>
        <p:spPr>
          <a:xfrm>
            <a:off x="5824728" y="4989576"/>
            <a:ext cx="950976" cy="66751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4" name="Google Shape;2614;p13"/>
          <p:cNvSpPr/>
          <p:nvPr/>
        </p:nvSpPr>
        <p:spPr>
          <a:xfrm>
            <a:off x="7071359" y="3020568"/>
            <a:ext cx="673607" cy="774191"/>
          </a:xfrm>
          <a:prstGeom prst="rect">
            <a:avLst/>
          </a:prstGeom>
          <a:blipFill rotWithShape="1">
            <a:blip r:embed="rId10">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5" name="Google Shape;2615;p13"/>
          <p:cNvSpPr/>
          <p:nvPr/>
        </p:nvSpPr>
        <p:spPr>
          <a:xfrm>
            <a:off x="8220456" y="4937760"/>
            <a:ext cx="938783" cy="774191"/>
          </a:xfrm>
          <a:prstGeom prst="rect">
            <a:avLst/>
          </a:prstGeom>
          <a:blipFill rotWithShape="1">
            <a:blip r:embed="rId11">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6" name="Google Shape;2616;p13"/>
          <p:cNvSpPr/>
          <p:nvPr/>
        </p:nvSpPr>
        <p:spPr>
          <a:xfrm>
            <a:off x="10756392" y="4879848"/>
            <a:ext cx="816863" cy="877823"/>
          </a:xfrm>
          <a:prstGeom prst="rect">
            <a:avLst/>
          </a:prstGeom>
          <a:blipFill rotWithShape="1">
            <a:blip r:embed="rId12">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7" name="Google Shape;2617;p13"/>
          <p:cNvSpPr/>
          <p:nvPr/>
        </p:nvSpPr>
        <p:spPr>
          <a:xfrm>
            <a:off x="11170285" y="2290572"/>
            <a:ext cx="0" cy="2383251"/>
          </a:xfrm>
          <a:custGeom>
            <a:rect b="b" l="l" r="r" t="t"/>
            <a:pathLst>
              <a:path extrusionOk="0" h="2383251" w="120000">
                <a:moveTo>
                  <a:pt x="0" y="0"/>
                </a:moveTo>
                <a:lnTo>
                  <a:pt x="0" y="2383251"/>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8" name="Google Shape;2618;p13"/>
          <p:cNvSpPr/>
          <p:nvPr/>
        </p:nvSpPr>
        <p:spPr>
          <a:xfrm>
            <a:off x="11128248" y="2290572"/>
            <a:ext cx="55252" cy="2457958"/>
          </a:xfrm>
          <a:custGeom>
            <a:rect b="b" l="l" r="r" t="t"/>
            <a:pathLst>
              <a:path extrusionOk="0" h="2457957" w="55252">
                <a:moveTo>
                  <a:pt x="0" y="2419858"/>
                </a:moveTo>
                <a:lnTo>
                  <a:pt x="164" y="2423432"/>
                </a:lnTo>
                <a:lnTo>
                  <a:pt x="4054" y="2437010"/>
                </a:lnTo>
                <a:lnTo>
                  <a:pt x="12351" y="2447969"/>
                </a:lnTo>
                <a:lnTo>
                  <a:pt x="24039" y="2455291"/>
                </a:lnTo>
                <a:lnTo>
                  <a:pt x="30099" y="2419858"/>
                </a:lnTo>
                <a:lnTo>
                  <a:pt x="38100" y="2457958"/>
                </a:lnTo>
                <a:lnTo>
                  <a:pt x="41674" y="2457793"/>
                </a:lnTo>
                <a:lnTo>
                  <a:pt x="55252" y="2453903"/>
                </a:lnTo>
                <a:lnTo>
                  <a:pt x="45974" y="2419858"/>
                </a:lnTo>
                <a:lnTo>
                  <a:pt x="34525" y="2381922"/>
                </a:lnTo>
                <a:lnTo>
                  <a:pt x="30099" y="0"/>
                </a:lnTo>
                <a:lnTo>
                  <a:pt x="30099" y="2383190"/>
                </a:lnTo>
                <a:lnTo>
                  <a:pt x="20947" y="2385812"/>
                </a:lnTo>
                <a:lnTo>
                  <a:pt x="9988" y="2394109"/>
                </a:lnTo>
                <a:lnTo>
                  <a:pt x="2666" y="2405797"/>
                </a:lnTo>
                <a:lnTo>
                  <a:pt x="0" y="2419858"/>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19" name="Google Shape;2619;p13"/>
          <p:cNvSpPr/>
          <p:nvPr/>
        </p:nvSpPr>
        <p:spPr>
          <a:xfrm>
            <a:off x="11158347" y="2290572"/>
            <a:ext cx="46100" cy="2453903"/>
          </a:xfrm>
          <a:custGeom>
            <a:rect b="b" l="l" r="r" t="t"/>
            <a:pathLst>
              <a:path extrusionOk="0" h="2453903" w="46100">
                <a:moveTo>
                  <a:pt x="33749" y="2391746"/>
                </a:moveTo>
                <a:lnTo>
                  <a:pt x="22061" y="2384424"/>
                </a:lnTo>
                <a:lnTo>
                  <a:pt x="15874" y="2383251"/>
                </a:lnTo>
                <a:lnTo>
                  <a:pt x="8000" y="2381758"/>
                </a:lnTo>
                <a:lnTo>
                  <a:pt x="15875" y="0"/>
                </a:lnTo>
                <a:lnTo>
                  <a:pt x="0" y="0"/>
                </a:lnTo>
                <a:lnTo>
                  <a:pt x="4426" y="2381922"/>
                </a:lnTo>
                <a:lnTo>
                  <a:pt x="15875" y="2419858"/>
                </a:lnTo>
                <a:lnTo>
                  <a:pt x="25153" y="2453903"/>
                </a:lnTo>
                <a:lnTo>
                  <a:pt x="36112" y="2445606"/>
                </a:lnTo>
                <a:lnTo>
                  <a:pt x="43434" y="2433918"/>
                </a:lnTo>
                <a:lnTo>
                  <a:pt x="46100" y="2419858"/>
                </a:lnTo>
                <a:lnTo>
                  <a:pt x="45936" y="2416283"/>
                </a:lnTo>
                <a:lnTo>
                  <a:pt x="42046" y="2402705"/>
                </a:lnTo>
                <a:lnTo>
                  <a:pt x="33749" y="2391746"/>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0" name="Google Shape;2620;p13"/>
          <p:cNvSpPr/>
          <p:nvPr/>
        </p:nvSpPr>
        <p:spPr>
          <a:xfrm>
            <a:off x="11152287" y="4710430"/>
            <a:ext cx="14060" cy="38100"/>
          </a:xfrm>
          <a:custGeom>
            <a:rect b="b" l="l" r="r" t="t"/>
            <a:pathLst>
              <a:path extrusionOk="0" h="38100" w="14060">
                <a:moveTo>
                  <a:pt x="14060" y="38100"/>
                </a:moveTo>
                <a:lnTo>
                  <a:pt x="6059" y="0"/>
                </a:lnTo>
                <a:lnTo>
                  <a:pt x="0" y="35433"/>
                </a:lnTo>
                <a:lnTo>
                  <a:pt x="14060" y="3810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1" name="Google Shape;2621;p13"/>
          <p:cNvSpPr/>
          <p:nvPr/>
        </p:nvSpPr>
        <p:spPr>
          <a:xfrm>
            <a:off x="2651760" y="2290572"/>
            <a:ext cx="76200" cy="2457958"/>
          </a:xfrm>
          <a:custGeom>
            <a:rect b="b" l="l" r="r" t="t"/>
            <a:pathLst>
              <a:path extrusionOk="0" h="2457957" w="76200">
                <a:moveTo>
                  <a:pt x="76200" y="2419858"/>
                </a:moveTo>
                <a:lnTo>
                  <a:pt x="76035" y="2416283"/>
                </a:lnTo>
                <a:lnTo>
                  <a:pt x="72145" y="2402705"/>
                </a:lnTo>
                <a:lnTo>
                  <a:pt x="63848" y="2391746"/>
                </a:lnTo>
                <a:lnTo>
                  <a:pt x="52160" y="2384424"/>
                </a:lnTo>
                <a:lnTo>
                  <a:pt x="46099" y="2383275"/>
                </a:lnTo>
                <a:lnTo>
                  <a:pt x="45973" y="0"/>
                </a:lnTo>
                <a:lnTo>
                  <a:pt x="30098" y="0"/>
                </a:lnTo>
                <a:lnTo>
                  <a:pt x="30224" y="2383154"/>
                </a:lnTo>
                <a:lnTo>
                  <a:pt x="20947" y="2385812"/>
                </a:lnTo>
                <a:lnTo>
                  <a:pt x="9988" y="2394109"/>
                </a:lnTo>
                <a:lnTo>
                  <a:pt x="2666" y="2405797"/>
                </a:lnTo>
                <a:lnTo>
                  <a:pt x="0" y="2419858"/>
                </a:lnTo>
                <a:lnTo>
                  <a:pt x="164" y="2423432"/>
                </a:lnTo>
                <a:lnTo>
                  <a:pt x="4054" y="2437010"/>
                </a:lnTo>
                <a:lnTo>
                  <a:pt x="12351" y="2447969"/>
                </a:lnTo>
                <a:lnTo>
                  <a:pt x="24039" y="2455291"/>
                </a:lnTo>
                <a:lnTo>
                  <a:pt x="38100" y="2457958"/>
                </a:lnTo>
                <a:lnTo>
                  <a:pt x="30225" y="2419858"/>
                </a:lnTo>
                <a:lnTo>
                  <a:pt x="34525" y="2381922"/>
                </a:lnTo>
                <a:lnTo>
                  <a:pt x="38100" y="2381758"/>
                </a:lnTo>
                <a:lnTo>
                  <a:pt x="46100" y="2419858"/>
                </a:lnTo>
                <a:lnTo>
                  <a:pt x="55252" y="2453903"/>
                </a:lnTo>
                <a:lnTo>
                  <a:pt x="66211" y="2445606"/>
                </a:lnTo>
                <a:lnTo>
                  <a:pt x="73533" y="2433918"/>
                </a:lnTo>
                <a:lnTo>
                  <a:pt x="76200" y="2419858"/>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2" name="Google Shape;2622;p13"/>
          <p:cNvSpPr/>
          <p:nvPr/>
        </p:nvSpPr>
        <p:spPr>
          <a:xfrm>
            <a:off x="2681986" y="4672330"/>
            <a:ext cx="25026" cy="76200"/>
          </a:xfrm>
          <a:custGeom>
            <a:rect b="b" l="l" r="r" t="t"/>
            <a:pathLst>
              <a:path extrusionOk="0" h="76200" w="25026">
                <a:moveTo>
                  <a:pt x="15875" y="38100"/>
                </a:moveTo>
                <a:lnTo>
                  <a:pt x="7874" y="0"/>
                </a:lnTo>
                <a:lnTo>
                  <a:pt x="4299" y="164"/>
                </a:lnTo>
                <a:lnTo>
                  <a:pt x="0" y="38100"/>
                </a:lnTo>
                <a:lnTo>
                  <a:pt x="7874" y="76200"/>
                </a:lnTo>
                <a:lnTo>
                  <a:pt x="11448" y="76035"/>
                </a:lnTo>
                <a:lnTo>
                  <a:pt x="25026" y="72145"/>
                </a:lnTo>
                <a:lnTo>
                  <a:pt x="15875" y="3810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3" name="Google Shape;2623;p13"/>
          <p:cNvSpPr/>
          <p:nvPr/>
        </p:nvSpPr>
        <p:spPr>
          <a:xfrm>
            <a:off x="4498213" y="2290572"/>
            <a:ext cx="0" cy="2383251"/>
          </a:xfrm>
          <a:custGeom>
            <a:rect b="b" l="l" r="r" t="t"/>
            <a:pathLst>
              <a:path extrusionOk="0" h="2383251" w="120000">
                <a:moveTo>
                  <a:pt x="0" y="0"/>
                </a:moveTo>
                <a:lnTo>
                  <a:pt x="0" y="2383251"/>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4" name="Google Shape;2624;p13"/>
          <p:cNvSpPr/>
          <p:nvPr/>
        </p:nvSpPr>
        <p:spPr>
          <a:xfrm>
            <a:off x="4456176" y="2290572"/>
            <a:ext cx="55252" cy="2457958"/>
          </a:xfrm>
          <a:custGeom>
            <a:rect b="b" l="l" r="r" t="t"/>
            <a:pathLst>
              <a:path extrusionOk="0" h="2457957" w="55252">
                <a:moveTo>
                  <a:pt x="0" y="2419858"/>
                </a:moveTo>
                <a:lnTo>
                  <a:pt x="164" y="2423432"/>
                </a:lnTo>
                <a:lnTo>
                  <a:pt x="4054" y="2437010"/>
                </a:lnTo>
                <a:lnTo>
                  <a:pt x="12351" y="2447969"/>
                </a:lnTo>
                <a:lnTo>
                  <a:pt x="24039" y="2455291"/>
                </a:lnTo>
                <a:lnTo>
                  <a:pt x="30099" y="2419858"/>
                </a:lnTo>
                <a:lnTo>
                  <a:pt x="38100" y="2457958"/>
                </a:lnTo>
                <a:lnTo>
                  <a:pt x="41674" y="2457793"/>
                </a:lnTo>
                <a:lnTo>
                  <a:pt x="55252" y="2453903"/>
                </a:lnTo>
                <a:lnTo>
                  <a:pt x="45974" y="2419858"/>
                </a:lnTo>
                <a:lnTo>
                  <a:pt x="34525" y="2381922"/>
                </a:lnTo>
                <a:lnTo>
                  <a:pt x="30099" y="0"/>
                </a:lnTo>
                <a:lnTo>
                  <a:pt x="30099" y="2383190"/>
                </a:lnTo>
                <a:lnTo>
                  <a:pt x="20947" y="2385812"/>
                </a:lnTo>
                <a:lnTo>
                  <a:pt x="9988" y="2394109"/>
                </a:lnTo>
                <a:lnTo>
                  <a:pt x="2666" y="2405797"/>
                </a:lnTo>
                <a:lnTo>
                  <a:pt x="0" y="2419858"/>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5" name="Google Shape;2625;p13"/>
          <p:cNvSpPr/>
          <p:nvPr/>
        </p:nvSpPr>
        <p:spPr>
          <a:xfrm>
            <a:off x="4486275" y="2290572"/>
            <a:ext cx="46100" cy="2453903"/>
          </a:xfrm>
          <a:custGeom>
            <a:rect b="b" l="l" r="r" t="t"/>
            <a:pathLst>
              <a:path extrusionOk="0" h="2453903" w="46100">
                <a:moveTo>
                  <a:pt x="33749" y="2391746"/>
                </a:moveTo>
                <a:lnTo>
                  <a:pt x="22061" y="2384424"/>
                </a:lnTo>
                <a:lnTo>
                  <a:pt x="15874" y="2383251"/>
                </a:lnTo>
                <a:lnTo>
                  <a:pt x="8000" y="2381758"/>
                </a:lnTo>
                <a:lnTo>
                  <a:pt x="15875" y="0"/>
                </a:lnTo>
                <a:lnTo>
                  <a:pt x="0" y="0"/>
                </a:lnTo>
                <a:lnTo>
                  <a:pt x="4426" y="2381922"/>
                </a:lnTo>
                <a:lnTo>
                  <a:pt x="15875" y="2419858"/>
                </a:lnTo>
                <a:lnTo>
                  <a:pt x="25153" y="2453903"/>
                </a:lnTo>
                <a:lnTo>
                  <a:pt x="36112" y="2445606"/>
                </a:lnTo>
                <a:lnTo>
                  <a:pt x="43434" y="2433918"/>
                </a:lnTo>
                <a:lnTo>
                  <a:pt x="46100" y="2419858"/>
                </a:lnTo>
                <a:lnTo>
                  <a:pt x="45936" y="2416283"/>
                </a:lnTo>
                <a:lnTo>
                  <a:pt x="42046" y="2402705"/>
                </a:lnTo>
                <a:lnTo>
                  <a:pt x="33749" y="2391746"/>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6" name="Google Shape;2626;p13"/>
          <p:cNvSpPr/>
          <p:nvPr/>
        </p:nvSpPr>
        <p:spPr>
          <a:xfrm>
            <a:off x="4480215" y="4710430"/>
            <a:ext cx="14060" cy="38100"/>
          </a:xfrm>
          <a:custGeom>
            <a:rect b="b" l="l" r="r" t="t"/>
            <a:pathLst>
              <a:path extrusionOk="0" h="38100" w="14060">
                <a:moveTo>
                  <a:pt x="14060" y="38100"/>
                </a:moveTo>
                <a:lnTo>
                  <a:pt x="6059" y="0"/>
                </a:lnTo>
                <a:lnTo>
                  <a:pt x="0" y="35433"/>
                </a:lnTo>
                <a:lnTo>
                  <a:pt x="14060" y="3810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7" name="Google Shape;2627;p13"/>
          <p:cNvSpPr/>
          <p:nvPr/>
        </p:nvSpPr>
        <p:spPr>
          <a:xfrm>
            <a:off x="935132" y="2290572"/>
            <a:ext cx="0" cy="486774"/>
          </a:xfrm>
          <a:custGeom>
            <a:rect b="b" l="l" r="r" t="t"/>
            <a:pathLst>
              <a:path extrusionOk="0" h="486774" w="120000">
                <a:moveTo>
                  <a:pt x="0" y="0"/>
                </a:moveTo>
                <a:lnTo>
                  <a:pt x="0" y="486774"/>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8" name="Google Shape;2628;p13"/>
          <p:cNvSpPr/>
          <p:nvPr/>
        </p:nvSpPr>
        <p:spPr>
          <a:xfrm>
            <a:off x="893063" y="2290572"/>
            <a:ext cx="55236" cy="561466"/>
          </a:xfrm>
          <a:custGeom>
            <a:rect b="b" l="l" r="r" t="t"/>
            <a:pathLst>
              <a:path extrusionOk="0" h="561466" w="55236">
                <a:moveTo>
                  <a:pt x="0" y="523366"/>
                </a:moveTo>
                <a:lnTo>
                  <a:pt x="164" y="526922"/>
                </a:lnTo>
                <a:lnTo>
                  <a:pt x="4061" y="540464"/>
                </a:lnTo>
                <a:lnTo>
                  <a:pt x="12366" y="551433"/>
                </a:lnTo>
                <a:lnTo>
                  <a:pt x="24055" y="558784"/>
                </a:lnTo>
                <a:lnTo>
                  <a:pt x="30162" y="523366"/>
                </a:lnTo>
                <a:lnTo>
                  <a:pt x="38100" y="561466"/>
                </a:lnTo>
                <a:lnTo>
                  <a:pt x="41668" y="561301"/>
                </a:lnTo>
                <a:lnTo>
                  <a:pt x="55236" y="557389"/>
                </a:lnTo>
                <a:lnTo>
                  <a:pt x="46037" y="523366"/>
                </a:lnTo>
                <a:lnTo>
                  <a:pt x="34531" y="485431"/>
                </a:lnTo>
                <a:lnTo>
                  <a:pt x="30162" y="0"/>
                </a:lnTo>
                <a:lnTo>
                  <a:pt x="30162" y="486683"/>
                </a:lnTo>
                <a:lnTo>
                  <a:pt x="20963" y="489321"/>
                </a:lnTo>
                <a:lnTo>
                  <a:pt x="10001" y="497618"/>
                </a:lnTo>
                <a:lnTo>
                  <a:pt x="2671" y="509306"/>
                </a:lnTo>
                <a:lnTo>
                  <a:pt x="0" y="523366"/>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29" name="Google Shape;2629;p13"/>
          <p:cNvSpPr/>
          <p:nvPr/>
        </p:nvSpPr>
        <p:spPr>
          <a:xfrm>
            <a:off x="923226" y="2290572"/>
            <a:ext cx="46037" cy="557389"/>
          </a:xfrm>
          <a:custGeom>
            <a:rect b="b" l="l" r="r" t="t"/>
            <a:pathLst>
              <a:path extrusionOk="0" h="557389" w="46037">
                <a:moveTo>
                  <a:pt x="33670" y="495255"/>
                </a:moveTo>
                <a:lnTo>
                  <a:pt x="21982" y="487933"/>
                </a:lnTo>
                <a:lnTo>
                  <a:pt x="15875" y="486774"/>
                </a:lnTo>
                <a:lnTo>
                  <a:pt x="7937" y="485266"/>
                </a:lnTo>
                <a:lnTo>
                  <a:pt x="15875" y="0"/>
                </a:lnTo>
                <a:lnTo>
                  <a:pt x="0" y="0"/>
                </a:lnTo>
                <a:lnTo>
                  <a:pt x="4368" y="485431"/>
                </a:lnTo>
                <a:lnTo>
                  <a:pt x="15875" y="523366"/>
                </a:lnTo>
                <a:lnTo>
                  <a:pt x="25073" y="557389"/>
                </a:lnTo>
                <a:lnTo>
                  <a:pt x="36035" y="549064"/>
                </a:lnTo>
                <a:lnTo>
                  <a:pt x="43365" y="537374"/>
                </a:lnTo>
                <a:lnTo>
                  <a:pt x="46037" y="523366"/>
                </a:lnTo>
                <a:lnTo>
                  <a:pt x="45872" y="519792"/>
                </a:lnTo>
                <a:lnTo>
                  <a:pt x="41976" y="506214"/>
                </a:lnTo>
                <a:lnTo>
                  <a:pt x="33670" y="495255"/>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0" name="Google Shape;2630;p13"/>
          <p:cNvSpPr/>
          <p:nvPr/>
        </p:nvSpPr>
        <p:spPr>
          <a:xfrm>
            <a:off x="917119" y="2813939"/>
            <a:ext cx="14044" cy="38100"/>
          </a:xfrm>
          <a:custGeom>
            <a:rect b="b" l="l" r="r" t="t"/>
            <a:pathLst>
              <a:path extrusionOk="0" h="38100" w="14044">
                <a:moveTo>
                  <a:pt x="14044" y="38100"/>
                </a:moveTo>
                <a:lnTo>
                  <a:pt x="6107" y="0"/>
                </a:lnTo>
                <a:lnTo>
                  <a:pt x="0" y="35417"/>
                </a:lnTo>
                <a:lnTo>
                  <a:pt x="14044" y="3810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1" name="Google Shape;2631;p13"/>
          <p:cNvSpPr/>
          <p:nvPr/>
        </p:nvSpPr>
        <p:spPr>
          <a:xfrm>
            <a:off x="3596004" y="2290572"/>
            <a:ext cx="0" cy="486760"/>
          </a:xfrm>
          <a:custGeom>
            <a:rect b="b" l="l" r="r" t="t"/>
            <a:pathLst>
              <a:path extrusionOk="0" h="486760" w="120000">
                <a:moveTo>
                  <a:pt x="0" y="0"/>
                </a:moveTo>
                <a:lnTo>
                  <a:pt x="0" y="486760"/>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2" name="Google Shape;2632;p13"/>
          <p:cNvSpPr/>
          <p:nvPr/>
        </p:nvSpPr>
        <p:spPr>
          <a:xfrm>
            <a:off x="3553967" y="2290572"/>
            <a:ext cx="55252" cy="561466"/>
          </a:xfrm>
          <a:custGeom>
            <a:rect b="b" l="l" r="r" t="t"/>
            <a:pathLst>
              <a:path extrusionOk="0" h="561466" w="55252">
                <a:moveTo>
                  <a:pt x="0" y="523366"/>
                </a:moveTo>
                <a:lnTo>
                  <a:pt x="164" y="526922"/>
                </a:lnTo>
                <a:lnTo>
                  <a:pt x="4054" y="540464"/>
                </a:lnTo>
                <a:lnTo>
                  <a:pt x="12351" y="551433"/>
                </a:lnTo>
                <a:lnTo>
                  <a:pt x="24039" y="558784"/>
                </a:lnTo>
                <a:lnTo>
                  <a:pt x="30099" y="523366"/>
                </a:lnTo>
                <a:lnTo>
                  <a:pt x="38100" y="561466"/>
                </a:lnTo>
                <a:lnTo>
                  <a:pt x="41674" y="561301"/>
                </a:lnTo>
                <a:lnTo>
                  <a:pt x="55252" y="557389"/>
                </a:lnTo>
                <a:lnTo>
                  <a:pt x="45974" y="523366"/>
                </a:lnTo>
                <a:lnTo>
                  <a:pt x="34525" y="485431"/>
                </a:lnTo>
                <a:lnTo>
                  <a:pt x="30099" y="0"/>
                </a:lnTo>
                <a:lnTo>
                  <a:pt x="30099" y="486699"/>
                </a:lnTo>
                <a:lnTo>
                  <a:pt x="20947" y="489321"/>
                </a:lnTo>
                <a:lnTo>
                  <a:pt x="9988" y="497618"/>
                </a:lnTo>
                <a:lnTo>
                  <a:pt x="2666" y="509306"/>
                </a:lnTo>
                <a:lnTo>
                  <a:pt x="0" y="523366"/>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3" name="Google Shape;2633;p13"/>
          <p:cNvSpPr/>
          <p:nvPr/>
        </p:nvSpPr>
        <p:spPr>
          <a:xfrm>
            <a:off x="3584066" y="2290572"/>
            <a:ext cx="46100" cy="557389"/>
          </a:xfrm>
          <a:custGeom>
            <a:rect b="b" l="l" r="r" t="t"/>
            <a:pathLst>
              <a:path extrusionOk="0" h="557389" w="46100">
                <a:moveTo>
                  <a:pt x="33749" y="495255"/>
                </a:moveTo>
                <a:lnTo>
                  <a:pt x="22061" y="487933"/>
                </a:lnTo>
                <a:lnTo>
                  <a:pt x="15874" y="486760"/>
                </a:lnTo>
                <a:lnTo>
                  <a:pt x="8000" y="485266"/>
                </a:lnTo>
                <a:lnTo>
                  <a:pt x="15875" y="0"/>
                </a:lnTo>
                <a:lnTo>
                  <a:pt x="0" y="0"/>
                </a:lnTo>
                <a:lnTo>
                  <a:pt x="4426" y="485431"/>
                </a:lnTo>
                <a:lnTo>
                  <a:pt x="15875" y="523366"/>
                </a:lnTo>
                <a:lnTo>
                  <a:pt x="25153" y="557389"/>
                </a:lnTo>
                <a:lnTo>
                  <a:pt x="36112" y="549064"/>
                </a:lnTo>
                <a:lnTo>
                  <a:pt x="43434" y="537374"/>
                </a:lnTo>
                <a:lnTo>
                  <a:pt x="46100" y="523366"/>
                </a:lnTo>
                <a:lnTo>
                  <a:pt x="45936" y="519792"/>
                </a:lnTo>
                <a:lnTo>
                  <a:pt x="42046" y="506214"/>
                </a:lnTo>
                <a:lnTo>
                  <a:pt x="33749" y="495255"/>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4" name="Google Shape;2634;p13"/>
          <p:cNvSpPr/>
          <p:nvPr/>
        </p:nvSpPr>
        <p:spPr>
          <a:xfrm>
            <a:off x="3578007" y="2813939"/>
            <a:ext cx="14060" cy="38100"/>
          </a:xfrm>
          <a:custGeom>
            <a:rect b="b" l="l" r="r" t="t"/>
            <a:pathLst>
              <a:path extrusionOk="0" h="38100" w="14060">
                <a:moveTo>
                  <a:pt x="14060" y="38100"/>
                </a:moveTo>
                <a:lnTo>
                  <a:pt x="6059" y="0"/>
                </a:lnTo>
                <a:lnTo>
                  <a:pt x="0" y="35417"/>
                </a:lnTo>
                <a:lnTo>
                  <a:pt x="14060" y="3810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5" name="Google Shape;2635;p13"/>
          <p:cNvSpPr/>
          <p:nvPr/>
        </p:nvSpPr>
        <p:spPr>
          <a:xfrm>
            <a:off x="5403469" y="2290572"/>
            <a:ext cx="0" cy="486760"/>
          </a:xfrm>
          <a:custGeom>
            <a:rect b="b" l="l" r="r" t="t"/>
            <a:pathLst>
              <a:path extrusionOk="0" h="486760" w="120000">
                <a:moveTo>
                  <a:pt x="0" y="0"/>
                </a:moveTo>
                <a:lnTo>
                  <a:pt x="0" y="486760"/>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6" name="Google Shape;2636;p13"/>
          <p:cNvSpPr/>
          <p:nvPr/>
        </p:nvSpPr>
        <p:spPr>
          <a:xfrm>
            <a:off x="5361432" y="2290572"/>
            <a:ext cx="55252" cy="561466"/>
          </a:xfrm>
          <a:custGeom>
            <a:rect b="b" l="l" r="r" t="t"/>
            <a:pathLst>
              <a:path extrusionOk="0" h="561466" w="55252">
                <a:moveTo>
                  <a:pt x="0" y="523366"/>
                </a:moveTo>
                <a:lnTo>
                  <a:pt x="164" y="526922"/>
                </a:lnTo>
                <a:lnTo>
                  <a:pt x="4054" y="540464"/>
                </a:lnTo>
                <a:lnTo>
                  <a:pt x="12351" y="551433"/>
                </a:lnTo>
                <a:lnTo>
                  <a:pt x="24039" y="558784"/>
                </a:lnTo>
                <a:lnTo>
                  <a:pt x="30098" y="523366"/>
                </a:lnTo>
                <a:lnTo>
                  <a:pt x="38100" y="561466"/>
                </a:lnTo>
                <a:lnTo>
                  <a:pt x="41674" y="561301"/>
                </a:lnTo>
                <a:lnTo>
                  <a:pt x="55252" y="557389"/>
                </a:lnTo>
                <a:lnTo>
                  <a:pt x="45973" y="523366"/>
                </a:lnTo>
                <a:lnTo>
                  <a:pt x="34525" y="485431"/>
                </a:lnTo>
                <a:lnTo>
                  <a:pt x="30098" y="0"/>
                </a:lnTo>
                <a:lnTo>
                  <a:pt x="30099" y="486699"/>
                </a:lnTo>
                <a:lnTo>
                  <a:pt x="20947" y="489321"/>
                </a:lnTo>
                <a:lnTo>
                  <a:pt x="9988" y="497618"/>
                </a:lnTo>
                <a:lnTo>
                  <a:pt x="2666" y="509306"/>
                </a:lnTo>
                <a:lnTo>
                  <a:pt x="0" y="523366"/>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7" name="Google Shape;2637;p13"/>
          <p:cNvSpPr/>
          <p:nvPr/>
        </p:nvSpPr>
        <p:spPr>
          <a:xfrm>
            <a:off x="5391531" y="2290572"/>
            <a:ext cx="46101" cy="557389"/>
          </a:xfrm>
          <a:custGeom>
            <a:rect b="b" l="l" r="r" t="t"/>
            <a:pathLst>
              <a:path extrusionOk="0" h="557389" w="46101">
                <a:moveTo>
                  <a:pt x="33749" y="495255"/>
                </a:moveTo>
                <a:lnTo>
                  <a:pt x="22061" y="487933"/>
                </a:lnTo>
                <a:lnTo>
                  <a:pt x="15874" y="486760"/>
                </a:lnTo>
                <a:lnTo>
                  <a:pt x="8001" y="485266"/>
                </a:lnTo>
                <a:lnTo>
                  <a:pt x="15875" y="0"/>
                </a:lnTo>
                <a:lnTo>
                  <a:pt x="0" y="0"/>
                </a:lnTo>
                <a:lnTo>
                  <a:pt x="4426" y="485431"/>
                </a:lnTo>
                <a:lnTo>
                  <a:pt x="15875" y="523366"/>
                </a:lnTo>
                <a:lnTo>
                  <a:pt x="25153" y="557389"/>
                </a:lnTo>
                <a:lnTo>
                  <a:pt x="36112" y="549064"/>
                </a:lnTo>
                <a:lnTo>
                  <a:pt x="43434" y="537374"/>
                </a:lnTo>
                <a:lnTo>
                  <a:pt x="46101" y="523366"/>
                </a:lnTo>
                <a:lnTo>
                  <a:pt x="45936" y="519792"/>
                </a:lnTo>
                <a:lnTo>
                  <a:pt x="42046" y="506214"/>
                </a:lnTo>
                <a:lnTo>
                  <a:pt x="33749" y="495255"/>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8" name="Google Shape;2638;p13"/>
          <p:cNvSpPr/>
          <p:nvPr/>
        </p:nvSpPr>
        <p:spPr>
          <a:xfrm>
            <a:off x="5385471" y="2813939"/>
            <a:ext cx="14060" cy="38100"/>
          </a:xfrm>
          <a:custGeom>
            <a:rect b="b" l="l" r="r" t="t"/>
            <a:pathLst>
              <a:path extrusionOk="0" h="38100" w="14060">
                <a:moveTo>
                  <a:pt x="14060" y="38100"/>
                </a:moveTo>
                <a:lnTo>
                  <a:pt x="6059" y="0"/>
                </a:lnTo>
                <a:lnTo>
                  <a:pt x="0" y="35417"/>
                </a:lnTo>
                <a:lnTo>
                  <a:pt x="14060" y="3810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39" name="Google Shape;2639;p13"/>
          <p:cNvSpPr/>
          <p:nvPr/>
        </p:nvSpPr>
        <p:spPr>
          <a:xfrm>
            <a:off x="7412101" y="2290572"/>
            <a:ext cx="0" cy="486760"/>
          </a:xfrm>
          <a:custGeom>
            <a:rect b="b" l="l" r="r" t="t"/>
            <a:pathLst>
              <a:path extrusionOk="0" h="486760" w="120000">
                <a:moveTo>
                  <a:pt x="0" y="0"/>
                </a:moveTo>
                <a:lnTo>
                  <a:pt x="0" y="486760"/>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0" name="Google Shape;2640;p13"/>
          <p:cNvSpPr/>
          <p:nvPr/>
        </p:nvSpPr>
        <p:spPr>
          <a:xfrm>
            <a:off x="7370064" y="2290572"/>
            <a:ext cx="55252" cy="561466"/>
          </a:xfrm>
          <a:custGeom>
            <a:rect b="b" l="l" r="r" t="t"/>
            <a:pathLst>
              <a:path extrusionOk="0" h="561466" w="55252">
                <a:moveTo>
                  <a:pt x="0" y="523366"/>
                </a:moveTo>
                <a:lnTo>
                  <a:pt x="164" y="526922"/>
                </a:lnTo>
                <a:lnTo>
                  <a:pt x="4054" y="540464"/>
                </a:lnTo>
                <a:lnTo>
                  <a:pt x="12351" y="551433"/>
                </a:lnTo>
                <a:lnTo>
                  <a:pt x="24039" y="558784"/>
                </a:lnTo>
                <a:lnTo>
                  <a:pt x="30099" y="523366"/>
                </a:lnTo>
                <a:lnTo>
                  <a:pt x="38100" y="561466"/>
                </a:lnTo>
                <a:lnTo>
                  <a:pt x="41674" y="561301"/>
                </a:lnTo>
                <a:lnTo>
                  <a:pt x="55252" y="557389"/>
                </a:lnTo>
                <a:lnTo>
                  <a:pt x="45974" y="523366"/>
                </a:lnTo>
                <a:lnTo>
                  <a:pt x="34525" y="485431"/>
                </a:lnTo>
                <a:lnTo>
                  <a:pt x="30099" y="0"/>
                </a:lnTo>
                <a:lnTo>
                  <a:pt x="30099" y="486699"/>
                </a:lnTo>
                <a:lnTo>
                  <a:pt x="20947" y="489321"/>
                </a:lnTo>
                <a:lnTo>
                  <a:pt x="9988" y="497618"/>
                </a:lnTo>
                <a:lnTo>
                  <a:pt x="2666" y="509306"/>
                </a:lnTo>
                <a:lnTo>
                  <a:pt x="0" y="523366"/>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1" name="Google Shape;2641;p13"/>
          <p:cNvSpPr/>
          <p:nvPr/>
        </p:nvSpPr>
        <p:spPr>
          <a:xfrm>
            <a:off x="7400163" y="2290572"/>
            <a:ext cx="46100" cy="557389"/>
          </a:xfrm>
          <a:custGeom>
            <a:rect b="b" l="l" r="r" t="t"/>
            <a:pathLst>
              <a:path extrusionOk="0" h="557389" w="46100">
                <a:moveTo>
                  <a:pt x="33749" y="495255"/>
                </a:moveTo>
                <a:lnTo>
                  <a:pt x="22061" y="487933"/>
                </a:lnTo>
                <a:lnTo>
                  <a:pt x="15874" y="486760"/>
                </a:lnTo>
                <a:lnTo>
                  <a:pt x="8000" y="485266"/>
                </a:lnTo>
                <a:lnTo>
                  <a:pt x="15875" y="0"/>
                </a:lnTo>
                <a:lnTo>
                  <a:pt x="0" y="0"/>
                </a:lnTo>
                <a:lnTo>
                  <a:pt x="4426" y="485431"/>
                </a:lnTo>
                <a:lnTo>
                  <a:pt x="15875" y="523366"/>
                </a:lnTo>
                <a:lnTo>
                  <a:pt x="25153" y="557389"/>
                </a:lnTo>
                <a:lnTo>
                  <a:pt x="36112" y="549064"/>
                </a:lnTo>
                <a:lnTo>
                  <a:pt x="43434" y="537374"/>
                </a:lnTo>
                <a:lnTo>
                  <a:pt x="46100" y="523366"/>
                </a:lnTo>
                <a:lnTo>
                  <a:pt x="45936" y="519792"/>
                </a:lnTo>
                <a:lnTo>
                  <a:pt x="42046" y="506214"/>
                </a:lnTo>
                <a:lnTo>
                  <a:pt x="33749" y="495255"/>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2" name="Google Shape;2642;p13"/>
          <p:cNvSpPr/>
          <p:nvPr/>
        </p:nvSpPr>
        <p:spPr>
          <a:xfrm>
            <a:off x="7394103" y="2813939"/>
            <a:ext cx="14060" cy="38100"/>
          </a:xfrm>
          <a:custGeom>
            <a:rect b="b" l="l" r="r" t="t"/>
            <a:pathLst>
              <a:path extrusionOk="0" h="38100" w="14060">
                <a:moveTo>
                  <a:pt x="14060" y="38100"/>
                </a:moveTo>
                <a:lnTo>
                  <a:pt x="6059" y="0"/>
                </a:lnTo>
                <a:lnTo>
                  <a:pt x="0" y="35417"/>
                </a:lnTo>
                <a:lnTo>
                  <a:pt x="14060" y="3810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3" name="Google Shape;2643;p13"/>
          <p:cNvSpPr/>
          <p:nvPr/>
        </p:nvSpPr>
        <p:spPr>
          <a:xfrm>
            <a:off x="6305677" y="2290572"/>
            <a:ext cx="0" cy="2383251"/>
          </a:xfrm>
          <a:custGeom>
            <a:rect b="b" l="l" r="r" t="t"/>
            <a:pathLst>
              <a:path extrusionOk="0" h="2383251" w="120000">
                <a:moveTo>
                  <a:pt x="0" y="0"/>
                </a:moveTo>
                <a:lnTo>
                  <a:pt x="0" y="2383251"/>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4" name="Google Shape;2644;p13"/>
          <p:cNvSpPr/>
          <p:nvPr/>
        </p:nvSpPr>
        <p:spPr>
          <a:xfrm>
            <a:off x="6263640" y="2290572"/>
            <a:ext cx="55252" cy="2457958"/>
          </a:xfrm>
          <a:custGeom>
            <a:rect b="b" l="l" r="r" t="t"/>
            <a:pathLst>
              <a:path extrusionOk="0" h="2457957" w="55252">
                <a:moveTo>
                  <a:pt x="0" y="2419858"/>
                </a:moveTo>
                <a:lnTo>
                  <a:pt x="164" y="2423432"/>
                </a:lnTo>
                <a:lnTo>
                  <a:pt x="4054" y="2437010"/>
                </a:lnTo>
                <a:lnTo>
                  <a:pt x="12351" y="2447969"/>
                </a:lnTo>
                <a:lnTo>
                  <a:pt x="24039" y="2455291"/>
                </a:lnTo>
                <a:lnTo>
                  <a:pt x="30099" y="2419858"/>
                </a:lnTo>
                <a:lnTo>
                  <a:pt x="38100" y="2457958"/>
                </a:lnTo>
                <a:lnTo>
                  <a:pt x="41674" y="2457793"/>
                </a:lnTo>
                <a:lnTo>
                  <a:pt x="55252" y="2453903"/>
                </a:lnTo>
                <a:lnTo>
                  <a:pt x="45974" y="2419858"/>
                </a:lnTo>
                <a:lnTo>
                  <a:pt x="34525" y="2381922"/>
                </a:lnTo>
                <a:lnTo>
                  <a:pt x="30099" y="0"/>
                </a:lnTo>
                <a:lnTo>
                  <a:pt x="30099" y="2383190"/>
                </a:lnTo>
                <a:lnTo>
                  <a:pt x="20947" y="2385812"/>
                </a:lnTo>
                <a:lnTo>
                  <a:pt x="9988" y="2394109"/>
                </a:lnTo>
                <a:lnTo>
                  <a:pt x="2666" y="2405797"/>
                </a:lnTo>
                <a:lnTo>
                  <a:pt x="0" y="2419858"/>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5" name="Google Shape;2645;p13"/>
          <p:cNvSpPr/>
          <p:nvPr/>
        </p:nvSpPr>
        <p:spPr>
          <a:xfrm>
            <a:off x="6293739" y="2290572"/>
            <a:ext cx="46100" cy="2453903"/>
          </a:xfrm>
          <a:custGeom>
            <a:rect b="b" l="l" r="r" t="t"/>
            <a:pathLst>
              <a:path extrusionOk="0" h="2453903" w="46100">
                <a:moveTo>
                  <a:pt x="33749" y="2391746"/>
                </a:moveTo>
                <a:lnTo>
                  <a:pt x="22061" y="2384424"/>
                </a:lnTo>
                <a:lnTo>
                  <a:pt x="15874" y="2383251"/>
                </a:lnTo>
                <a:lnTo>
                  <a:pt x="8000" y="2381758"/>
                </a:lnTo>
                <a:lnTo>
                  <a:pt x="15875" y="0"/>
                </a:lnTo>
                <a:lnTo>
                  <a:pt x="0" y="0"/>
                </a:lnTo>
                <a:lnTo>
                  <a:pt x="4426" y="2381922"/>
                </a:lnTo>
                <a:lnTo>
                  <a:pt x="15875" y="2419858"/>
                </a:lnTo>
                <a:lnTo>
                  <a:pt x="25153" y="2453903"/>
                </a:lnTo>
                <a:lnTo>
                  <a:pt x="36112" y="2445606"/>
                </a:lnTo>
                <a:lnTo>
                  <a:pt x="43434" y="2433918"/>
                </a:lnTo>
                <a:lnTo>
                  <a:pt x="46100" y="2419858"/>
                </a:lnTo>
                <a:lnTo>
                  <a:pt x="45936" y="2416283"/>
                </a:lnTo>
                <a:lnTo>
                  <a:pt x="42046" y="2402705"/>
                </a:lnTo>
                <a:lnTo>
                  <a:pt x="33749" y="2391746"/>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6" name="Google Shape;2646;p13"/>
          <p:cNvSpPr/>
          <p:nvPr/>
        </p:nvSpPr>
        <p:spPr>
          <a:xfrm>
            <a:off x="6287679" y="4710430"/>
            <a:ext cx="14060" cy="38100"/>
          </a:xfrm>
          <a:custGeom>
            <a:rect b="b" l="l" r="r" t="t"/>
            <a:pathLst>
              <a:path extrusionOk="0" h="38100" w="14060">
                <a:moveTo>
                  <a:pt x="14060" y="38100"/>
                </a:moveTo>
                <a:lnTo>
                  <a:pt x="6059" y="0"/>
                </a:lnTo>
                <a:lnTo>
                  <a:pt x="0" y="35433"/>
                </a:lnTo>
                <a:lnTo>
                  <a:pt x="14060" y="3810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7" name="Google Shape;2647;p13"/>
          <p:cNvSpPr/>
          <p:nvPr/>
        </p:nvSpPr>
        <p:spPr>
          <a:xfrm>
            <a:off x="8695309" y="2290572"/>
            <a:ext cx="0" cy="2383251"/>
          </a:xfrm>
          <a:custGeom>
            <a:rect b="b" l="l" r="r" t="t"/>
            <a:pathLst>
              <a:path extrusionOk="0" h="2383251" w="120000">
                <a:moveTo>
                  <a:pt x="0" y="0"/>
                </a:moveTo>
                <a:lnTo>
                  <a:pt x="0" y="2383251"/>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8" name="Google Shape;2648;p13"/>
          <p:cNvSpPr/>
          <p:nvPr/>
        </p:nvSpPr>
        <p:spPr>
          <a:xfrm>
            <a:off x="8653272" y="2290572"/>
            <a:ext cx="55252" cy="2457958"/>
          </a:xfrm>
          <a:custGeom>
            <a:rect b="b" l="l" r="r" t="t"/>
            <a:pathLst>
              <a:path extrusionOk="0" h="2457957" w="55252">
                <a:moveTo>
                  <a:pt x="0" y="2419858"/>
                </a:moveTo>
                <a:lnTo>
                  <a:pt x="164" y="2423432"/>
                </a:lnTo>
                <a:lnTo>
                  <a:pt x="4054" y="2437010"/>
                </a:lnTo>
                <a:lnTo>
                  <a:pt x="12351" y="2447969"/>
                </a:lnTo>
                <a:lnTo>
                  <a:pt x="24039" y="2455291"/>
                </a:lnTo>
                <a:lnTo>
                  <a:pt x="30099" y="2419858"/>
                </a:lnTo>
                <a:lnTo>
                  <a:pt x="38100" y="2457958"/>
                </a:lnTo>
                <a:lnTo>
                  <a:pt x="41674" y="2457793"/>
                </a:lnTo>
                <a:lnTo>
                  <a:pt x="55252" y="2453903"/>
                </a:lnTo>
                <a:lnTo>
                  <a:pt x="45974" y="2419858"/>
                </a:lnTo>
                <a:lnTo>
                  <a:pt x="34525" y="2381922"/>
                </a:lnTo>
                <a:lnTo>
                  <a:pt x="30099" y="0"/>
                </a:lnTo>
                <a:lnTo>
                  <a:pt x="30099" y="2383190"/>
                </a:lnTo>
                <a:lnTo>
                  <a:pt x="20947" y="2385812"/>
                </a:lnTo>
                <a:lnTo>
                  <a:pt x="9988" y="2394109"/>
                </a:lnTo>
                <a:lnTo>
                  <a:pt x="2666" y="2405797"/>
                </a:lnTo>
                <a:lnTo>
                  <a:pt x="0" y="2419858"/>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49" name="Google Shape;2649;p13"/>
          <p:cNvSpPr/>
          <p:nvPr/>
        </p:nvSpPr>
        <p:spPr>
          <a:xfrm>
            <a:off x="8683371" y="2290572"/>
            <a:ext cx="46100" cy="2453903"/>
          </a:xfrm>
          <a:custGeom>
            <a:rect b="b" l="l" r="r" t="t"/>
            <a:pathLst>
              <a:path extrusionOk="0" h="2453903" w="46100">
                <a:moveTo>
                  <a:pt x="33749" y="2391746"/>
                </a:moveTo>
                <a:lnTo>
                  <a:pt x="22061" y="2384424"/>
                </a:lnTo>
                <a:lnTo>
                  <a:pt x="15874" y="2383251"/>
                </a:lnTo>
                <a:lnTo>
                  <a:pt x="8000" y="2381758"/>
                </a:lnTo>
                <a:lnTo>
                  <a:pt x="15875" y="0"/>
                </a:lnTo>
                <a:lnTo>
                  <a:pt x="0" y="0"/>
                </a:lnTo>
                <a:lnTo>
                  <a:pt x="4426" y="2381922"/>
                </a:lnTo>
                <a:lnTo>
                  <a:pt x="15875" y="2419858"/>
                </a:lnTo>
                <a:lnTo>
                  <a:pt x="25153" y="2453903"/>
                </a:lnTo>
                <a:lnTo>
                  <a:pt x="36112" y="2445606"/>
                </a:lnTo>
                <a:lnTo>
                  <a:pt x="43434" y="2433918"/>
                </a:lnTo>
                <a:lnTo>
                  <a:pt x="46100" y="2419858"/>
                </a:lnTo>
                <a:lnTo>
                  <a:pt x="45936" y="2416283"/>
                </a:lnTo>
                <a:lnTo>
                  <a:pt x="42046" y="2402705"/>
                </a:lnTo>
                <a:lnTo>
                  <a:pt x="33749" y="2391746"/>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0" name="Google Shape;2650;p13"/>
          <p:cNvSpPr/>
          <p:nvPr/>
        </p:nvSpPr>
        <p:spPr>
          <a:xfrm>
            <a:off x="8677311" y="4710430"/>
            <a:ext cx="14060" cy="38100"/>
          </a:xfrm>
          <a:custGeom>
            <a:rect b="b" l="l" r="r" t="t"/>
            <a:pathLst>
              <a:path extrusionOk="0" h="38100" w="14060">
                <a:moveTo>
                  <a:pt x="14060" y="38100"/>
                </a:moveTo>
                <a:lnTo>
                  <a:pt x="6059" y="0"/>
                </a:lnTo>
                <a:lnTo>
                  <a:pt x="0" y="35433"/>
                </a:lnTo>
                <a:lnTo>
                  <a:pt x="14060" y="3810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1" name="Google Shape;2651;p13"/>
          <p:cNvSpPr/>
          <p:nvPr/>
        </p:nvSpPr>
        <p:spPr>
          <a:xfrm>
            <a:off x="5937504" y="1682496"/>
            <a:ext cx="612648" cy="615695"/>
          </a:xfrm>
          <a:custGeom>
            <a:rect b="b" l="l" r="r" t="t"/>
            <a:pathLst>
              <a:path extrusionOk="0" h="615695" w="612648">
                <a:moveTo>
                  <a:pt x="0" y="307848"/>
                </a:moveTo>
                <a:lnTo>
                  <a:pt x="1015" y="333100"/>
                </a:lnTo>
                <a:lnTo>
                  <a:pt x="4009" y="357790"/>
                </a:lnTo>
                <a:lnTo>
                  <a:pt x="8903" y="381838"/>
                </a:lnTo>
                <a:lnTo>
                  <a:pt x="15617" y="405164"/>
                </a:lnTo>
                <a:lnTo>
                  <a:pt x="24074" y="427690"/>
                </a:lnTo>
                <a:lnTo>
                  <a:pt x="34193" y="449336"/>
                </a:lnTo>
                <a:lnTo>
                  <a:pt x="45897" y="470023"/>
                </a:lnTo>
                <a:lnTo>
                  <a:pt x="59106" y="489673"/>
                </a:lnTo>
                <a:lnTo>
                  <a:pt x="73742" y="508205"/>
                </a:lnTo>
                <a:lnTo>
                  <a:pt x="89725" y="525541"/>
                </a:lnTo>
                <a:lnTo>
                  <a:pt x="106977" y="541602"/>
                </a:lnTo>
                <a:lnTo>
                  <a:pt x="125419" y="556308"/>
                </a:lnTo>
                <a:lnTo>
                  <a:pt x="144971" y="569581"/>
                </a:lnTo>
                <a:lnTo>
                  <a:pt x="165556" y="581340"/>
                </a:lnTo>
                <a:lnTo>
                  <a:pt x="187094" y="591508"/>
                </a:lnTo>
                <a:lnTo>
                  <a:pt x="209507" y="600004"/>
                </a:lnTo>
                <a:lnTo>
                  <a:pt x="232715" y="606751"/>
                </a:lnTo>
                <a:lnTo>
                  <a:pt x="256640" y="611667"/>
                </a:lnTo>
                <a:lnTo>
                  <a:pt x="281202" y="614675"/>
                </a:lnTo>
                <a:lnTo>
                  <a:pt x="306324" y="615695"/>
                </a:lnTo>
                <a:lnTo>
                  <a:pt x="331445" y="614675"/>
                </a:lnTo>
                <a:lnTo>
                  <a:pt x="356007" y="611667"/>
                </a:lnTo>
                <a:lnTo>
                  <a:pt x="379932" y="606751"/>
                </a:lnTo>
                <a:lnTo>
                  <a:pt x="403140" y="600004"/>
                </a:lnTo>
                <a:lnTo>
                  <a:pt x="425553" y="591508"/>
                </a:lnTo>
                <a:lnTo>
                  <a:pt x="447091" y="581340"/>
                </a:lnTo>
                <a:lnTo>
                  <a:pt x="467676" y="569581"/>
                </a:lnTo>
                <a:lnTo>
                  <a:pt x="487228" y="556308"/>
                </a:lnTo>
                <a:lnTo>
                  <a:pt x="505670" y="541602"/>
                </a:lnTo>
                <a:lnTo>
                  <a:pt x="522922" y="525541"/>
                </a:lnTo>
                <a:lnTo>
                  <a:pt x="538905" y="508205"/>
                </a:lnTo>
                <a:lnTo>
                  <a:pt x="553541" y="489673"/>
                </a:lnTo>
                <a:lnTo>
                  <a:pt x="566750" y="470023"/>
                </a:lnTo>
                <a:lnTo>
                  <a:pt x="578454" y="449336"/>
                </a:lnTo>
                <a:lnTo>
                  <a:pt x="588573" y="427690"/>
                </a:lnTo>
                <a:lnTo>
                  <a:pt x="597030" y="405164"/>
                </a:lnTo>
                <a:lnTo>
                  <a:pt x="603744" y="381838"/>
                </a:lnTo>
                <a:lnTo>
                  <a:pt x="608638" y="357790"/>
                </a:lnTo>
                <a:lnTo>
                  <a:pt x="611632" y="333100"/>
                </a:lnTo>
                <a:lnTo>
                  <a:pt x="612648" y="307848"/>
                </a:lnTo>
                <a:lnTo>
                  <a:pt x="611632" y="282595"/>
                </a:lnTo>
                <a:lnTo>
                  <a:pt x="608638" y="257905"/>
                </a:lnTo>
                <a:lnTo>
                  <a:pt x="603744" y="233857"/>
                </a:lnTo>
                <a:lnTo>
                  <a:pt x="597030" y="210531"/>
                </a:lnTo>
                <a:lnTo>
                  <a:pt x="588573" y="188005"/>
                </a:lnTo>
                <a:lnTo>
                  <a:pt x="578454" y="166359"/>
                </a:lnTo>
                <a:lnTo>
                  <a:pt x="566750" y="145672"/>
                </a:lnTo>
                <a:lnTo>
                  <a:pt x="553541" y="126022"/>
                </a:lnTo>
                <a:lnTo>
                  <a:pt x="538905" y="107490"/>
                </a:lnTo>
                <a:lnTo>
                  <a:pt x="522922" y="90154"/>
                </a:lnTo>
                <a:lnTo>
                  <a:pt x="505670" y="74093"/>
                </a:lnTo>
                <a:lnTo>
                  <a:pt x="487228" y="59387"/>
                </a:lnTo>
                <a:lnTo>
                  <a:pt x="467676" y="46114"/>
                </a:lnTo>
                <a:lnTo>
                  <a:pt x="447091" y="34355"/>
                </a:lnTo>
                <a:lnTo>
                  <a:pt x="425553" y="24187"/>
                </a:lnTo>
                <a:lnTo>
                  <a:pt x="403140" y="15691"/>
                </a:lnTo>
                <a:lnTo>
                  <a:pt x="379932" y="8944"/>
                </a:lnTo>
                <a:lnTo>
                  <a:pt x="356007" y="4028"/>
                </a:lnTo>
                <a:lnTo>
                  <a:pt x="331445" y="1020"/>
                </a:lnTo>
                <a:lnTo>
                  <a:pt x="306324" y="0"/>
                </a:lnTo>
                <a:lnTo>
                  <a:pt x="281202" y="1020"/>
                </a:lnTo>
                <a:lnTo>
                  <a:pt x="256640" y="4028"/>
                </a:lnTo>
                <a:lnTo>
                  <a:pt x="232715" y="8944"/>
                </a:lnTo>
                <a:lnTo>
                  <a:pt x="209507" y="15691"/>
                </a:lnTo>
                <a:lnTo>
                  <a:pt x="187094" y="24187"/>
                </a:lnTo>
                <a:lnTo>
                  <a:pt x="165556" y="34355"/>
                </a:lnTo>
                <a:lnTo>
                  <a:pt x="144971" y="46114"/>
                </a:lnTo>
                <a:lnTo>
                  <a:pt x="125419" y="59387"/>
                </a:lnTo>
                <a:lnTo>
                  <a:pt x="106977" y="74093"/>
                </a:lnTo>
                <a:lnTo>
                  <a:pt x="89725" y="90154"/>
                </a:lnTo>
                <a:lnTo>
                  <a:pt x="73742" y="107490"/>
                </a:lnTo>
                <a:lnTo>
                  <a:pt x="59106" y="126022"/>
                </a:lnTo>
                <a:lnTo>
                  <a:pt x="45897" y="145672"/>
                </a:lnTo>
                <a:lnTo>
                  <a:pt x="34193" y="166359"/>
                </a:lnTo>
                <a:lnTo>
                  <a:pt x="24074" y="188005"/>
                </a:lnTo>
                <a:lnTo>
                  <a:pt x="15617" y="210531"/>
                </a:lnTo>
                <a:lnTo>
                  <a:pt x="8903" y="233857"/>
                </a:lnTo>
                <a:lnTo>
                  <a:pt x="4009" y="257905"/>
                </a:lnTo>
                <a:lnTo>
                  <a:pt x="1015" y="282595"/>
                </a:lnTo>
                <a:lnTo>
                  <a:pt x="0" y="307848"/>
                </a:lnTo>
                <a:close/>
              </a:path>
            </a:pathLst>
          </a:custGeom>
          <a:solidFill>
            <a:srgbClr val="5357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2" name="Google Shape;2652;p13"/>
          <p:cNvSpPr/>
          <p:nvPr/>
        </p:nvSpPr>
        <p:spPr>
          <a:xfrm>
            <a:off x="627888" y="1682496"/>
            <a:ext cx="603504" cy="606551"/>
          </a:xfrm>
          <a:custGeom>
            <a:rect b="b" l="l" r="r" t="t"/>
            <a:pathLst>
              <a:path extrusionOk="0" h="606551" w="603504">
                <a:moveTo>
                  <a:pt x="0" y="303275"/>
                </a:moveTo>
                <a:lnTo>
                  <a:pt x="1000" y="328151"/>
                </a:lnTo>
                <a:lnTo>
                  <a:pt x="3949" y="352473"/>
                </a:lnTo>
                <a:lnTo>
                  <a:pt x="8769" y="376162"/>
                </a:lnTo>
                <a:lnTo>
                  <a:pt x="15383" y="399141"/>
                </a:lnTo>
                <a:lnTo>
                  <a:pt x="23713" y="421332"/>
                </a:lnTo>
                <a:lnTo>
                  <a:pt x="33681" y="442656"/>
                </a:lnTo>
                <a:lnTo>
                  <a:pt x="45210" y="463036"/>
                </a:lnTo>
                <a:lnTo>
                  <a:pt x="58221" y="482394"/>
                </a:lnTo>
                <a:lnTo>
                  <a:pt x="72638" y="500652"/>
                </a:lnTo>
                <a:lnTo>
                  <a:pt x="88382" y="517731"/>
                </a:lnTo>
                <a:lnTo>
                  <a:pt x="105376" y="533554"/>
                </a:lnTo>
                <a:lnTo>
                  <a:pt x="123542" y="548042"/>
                </a:lnTo>
                <a:lnTo>
                  <a:pt x="142803" y="561118"/>
                </a:lnTo>
                <a:lnTo>
                  <a:pt x="163081" y="572704"/>
                </a:lnTo>
                <a:lnTo>
                  <a:pt x="184298" y="582721"/>
                </a:lnTo>
                <a:lnTo>
                  <a:pt x="206376" y="591092"/>
                </a:lnTo>
                <a:lnTo>
                  <a:pt x="229238" y="597739"/>
                </a:lnTo>
                <a:lnTo>
                  <a:pt x="252807" y="602583"/>
                </a:lnTo>
                <a:lnTo>
                  <a:pt x="277004" y="605546"/>
                </a:lnTo>
                <a:lnTo>
                  <a:pt x="301752" y="606551"/>
                </a:lnTo>
                <a:lnTo>
                  <a:pt x="326499" y="605546"/>
                </a:lnTo>
                <a:lnTo>
                  <a:pt x="350696" y="602583"/>
                </a:lnTo>
                <a:lnTo>
                  <a:pt x="374265" y="597739"/>
                </a:lnTo>
                <a:lnTo>
                  <a:pt x="397127" y="591092"/>
                </a:lnTo>
                <a:lnTo>
                  <a:pt x="419205" y="582721"/>
                </a:lnTo>
                <a:lnTo>
                  <a:pt x="440422" y="572704"/>
                </a:lnTo>
                <a:lnTo>
                  <a:pt x="460700" y="561118"/>
                </a:lnTo>
                <a:lnTo>
                  <a:pt x="479961" y="548042"/>
                </a:lnTo>
                <a:lnTo>
                  <a:pt x="498127" y="533554"/>
                </a:lnTo>
                <a:lnTo>
                  <a:pt x="515121" y="517731"/>
                </a:lnTo>
                <a:lnTo>
                  <a:pt x="530865" y="500652"/>
                </a:lnTo>
                <a:lnTo>
                  <a:pt x="545282" y="482394"/>
                </a:lnTo>
                <a:lnTo>
                  <a:pt x="558293" y="463036"/>
                </a:lnTo>
                <a:lnTo>
                  <a:pt x="569822" y="442656"/>
                </a:lnTo>
                <a:lnTo>
                  <a:pt x="579790" y="421332"/>
                </a:lnTo>
                <a:lnTo>
                  <a:pt x="588120" y="399141"/>
                </a:lnTo>
                <a:lnTo>
                  <a:pt x="594734" y="376162"/>
                </a:lnTo>
                <a:lnTo>
                  <a:pt x="599554" y="352473"/>
                </a:lnTo>
                <a:lnTo>
                  <a:pt x="602503" y="328151"/>
                </a:lnTo>
                <a:lnTo>
                  <a:pt x="603504" y="303275"/>
                </a:lnTo>
                <a:lnTo>
                  <a:pt x="602503" y="278400"/>
                </a:lnTo>
                <a:lnTo>
                  <a:pt x="599554" y="254078"/>
                </a:lnTo>
                <a:lnTo>
                  <a:pt x="594734" y="230389"/>
                </a:lnTo>
                <a:lnTo>
                  <a:pt x="588120" y="207410"/>
                </a:lnTo>
                <a:lnTo>
                  <a:pt x="579790" y="185219"/>
                </a:lnTo>
                <a:lnTo>
                  <a:pt x="569822" y="163895"/>
                </a:lnTo>
                <a:lnTo>
                  <a:pt x="558293" y="143515"/>
                </a:lnTo>
                <a:lnTo>
                  <a:pt x="545282" y="124157"/>
                </a:lnTo>
                <a:lnTo>
                  <a:pt x="530865" y="105899"/>
                </a:lnTo>
                <a:lnTo>
                  <a:pt x="515121" y="88820"/>
                </a:lnTo>
                <a:lnTo>
                  <a:pt x="498127" y="72997"/>
                </a:lnTo>
                <a:lnTo>
                  <a:pt x="479961" y="58509"/>
                </a:lnTo>
                <a:lnTo>
                  <a:pt x="460700" y="45433"/>
                </a:lnTo>
                <a:lnTo>
                  <a:pt x="440422" y="33847"/>
                </a:lnTo>
                <a:lnTo>
                  <a:pt x="419205" y="23830"/>
                </a:lnTo>
                <a:lnTo>
                  <a:pt x="397127" y="15459"/>
                </a:lnTo>
                <a:lnTo>
                  <a:pt x="374265" y="8812"/>
                </a:lnTo>
                <a:lnTo>
                  <a:pt x="350696" y="3968"/>
                </a:lnTo>
                <a:lnTo>
                  <a:pt x="326499" y="1005"/>
                </a:lnTo>
                <a:lnTo>
                  <a:pt x="301752" y="0"/>
                </a:lnTo>
                <a:lnTo>
                  <a:pt x="277004" y="1005"/>
                </a:lnTo>
                <a:lnTo>
                  <a:pt x="252807" y="3968"/>
                </a:lnTo>
                <a:lnTo>
                  <a:pt x="229238" y="8812"/>
                </a:lnTo>
                <a:lnTo>
                  <a:pt x="206376" y="15459"/>
                </a:lnTo>
                <a:lnTo>
                  <a:pt x="184298" y="23830"/>
                </a:lnTo>
                <a:lnTo>
                  <a:pt x="163081" y="33847"/>
                </a:lnTo>
                <a:lnTo>
                  <a:pt x="142803" y="45433"/>
                </a:lnTo>
                <a:lnTo>
                  <a:pt x="123542" y="58509"/>
                </a:lnTo>
                <a:lnTo>
                  <a:pt x="105376" y="72997"/>
                </a:lnTo>
                <a:lnTo>
                  <a:pt x="88382" y="88820"/>
                </a:lnTo>
                <a:lnTo>
                  <a:pt x="72638" y="105899"/>
                </a:lnTo>
                <a:lnTo>
                  <a:pt x="58221" y="124157"/>
                </a:lnTo>
                <a:lnTo>
                  <a:pt x="45210" y="143515"/>
                </a:lnTo>
                <a:lnTo>
                  <a:pt x="33681" y="163895"/>
                </a:lnTo>
                <a:lnTo>
                  <a:pt x="23713" y="185219"/>
                </a:lnTo>
                <a:lnTo>
                  <a:pt x="15383" y="207410"/>
                </a:lnTo>
                <a:lnTo>
                  <a:pt x="8769" y="230389"/>
                </a:lnTo>
                <a:lnTo>
                  <a:pt x="3949" y="254078"/>
                </a:lnTo>
                <a:lnTo>
                  <a:pt x="1000" y="278400"/>
                </a:lnTo>
                <a:lnTo>
                  <a:pt x="0" y="303275"/>
                </a:lnTo>
                <a:close/>
              </a:path>
            </a:pathLst>
          </a:custGeom>
          <a:solidFill>
            <a:srgbClr val="5357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3" name="Google Shape;2653;p13"/>
          <p:cNvSpPr/>
          <p:nvPr/>
        </p:nvSpPr>
        <p:spPr>
          <a:xfrm>
            <a:off x="2383536" y="1682496"/>
            <a:ext cx="606551" cy="606551"/>
          </a:xfrm>
          <a:custGeom>
            <a:rect b="b" l="l" r="r" t="t"/>
            <a:pathLst>
              <a:path extrusionOk="0" h="606551" w="606551">
                <a:moveTo>
                  <a:pt x="0" y="303275"/>
                </a:moveTo>
                <a:lnTo>
                  <a:pt x="1005" y="328151"/>
                </a:lnTo>
                <a:lnTo>
                  <a:pt x="3968" y="352473"/>
                </a:lnTo>
                <a:lnTo>
                  <a:pt x="8812" y="376162"/>
                </a:lnTo>
                <a:lnTo>
                  <a:pt x="15459" y="399141"/>
                </a:lnTo>
                <a:lnTo>
                  <a:pt x="23830" y="421332"/>
                </a:lnTo>
                <a:lnTo>
                  <a:pt x="33847" y="442656"/>
                </a:lnTo>
                <a:lnTo>
                  <a:pt x="45433" y="463036"/>
                </a:lnTo>
                <a:lnTo>
                  <a:pt x="58509" y="482394"/>
                </a:lnTo>
                <a:lnTo>
                  <a:pt x="72997" y="500652"/>
                </a:lnTo>
                <a:lnTo>
                  <a:pt x="88820" y="517731"/>
                </a:lnTo>
                <a:lnTo>
                  <a:pt x="105899" y="533554"/>
                </a:lnTo>
                <a:lnTo>
                  <a:pt x="124157" y="548042"/>
                </a:lnTo>
                <a:lnTo>
                  <a:pt x="143515" y="561118"/>
                </a:lnTo>
                <a:lnTo>
                  <a:pt x="163895" y="572704"/>
                </a:lnTo>
                <a:lnTo>
                  <a:pt x="185219" y="582721"/>
                </a:lnTo>
                <a:lnTo>
                  <a:pt x="207410" y="591092"/>
                </a:lnTo>
                <a:lnTo>
                  <a:pt x="230389" y="597739"/>
                </a:lnTo>
                <a:lnTo>
                  <a:pt x="254078" y="602583"/>
                </a:lnTo>
                <a:lnTo>
                  <a:pt x="278400" y="605546"/>
                </a:lnTo>
                <a:lnTo>
                  <a:pt x="303275" y="606551"/>
                </a:lnTo>
                <a:lnTo>
                  <a:pt x="328151" y="605546"/>
                </a:lnTo>
                <a:lnTo>
                  <a:pt x="352473" y="602583"/>
                </a:lnTo>
                <a:lnTo>
                  <a:pt x="376162" y="597739"/>
                </a:lnTo>
                <a:lnTo>
                  <a:pt x="399141" y="591092"/>
                </a:lnTo>
                <a:lnTo>
                  <a:pt x="421332" y="582721"/>
                </a:lnTo>
                <a:lnTo>
                  <a:pt x="442656" y="572704"/>
                </a:lnTo>
                <a:lnTo>
                  <a:pt x="463036" y="561118"/>
                </a:lnTo>
                <a:lnTo>
                  <a:pt x="482394" y="548042"/>
                </a:lnTo>
                <a:lnTo>
                  <a:pt x="500652" y="533554"/>
                </a:lnTo>
                <a:lnTo>
                  <a:pt x="517731" y="517731"/>
                </a:lnTo>
                <a:lnTo>
                  <a:pt x="533554" y="500652"/>
                </a:lnTo>
                <a:lnTo>
                  <a:pt x="548042" y="482394"/>
                </a:lnTo>
                <a:lnTo>
                  <a:pt x="561118" y="463036"/>
                </a:lnTo>
                <a:lnTo>
                  <a:pt x="572704" y="442656"/>
                </a:lnTo>
                <a:lnTo>
                  <a:pt x="582721" y="421332"/>
                </a:lnTo>
                <a:lnTo>
                  <a:pt x="591092" y="399141"/>
                </a:lnTo>
                <a:lnTo>
                  <a:pt x="597739" y="376162"/>
                </a:lnTo>
                <a:lnTo>
                  <a:pt x="602583" y="352473"/>
                </a:lnTo>
                <a:lnTo>
                  <a:pt x="605546" y="328151"/>
                </a:lnTo>
                <a:lnTo>
                  <a:pt x="606551" y="303275"/>
                </a:lnTo>
                <a:lnTo>
                  <a:pt x="605546" y="278400"/>
                </a:lnTo>
                <a:lnTo>
                  <a:pt x="602583" y="254078"/>
                </a:lnTo>
                <a:lnTo>
                  <a:pt x="597739" y="230389"/>
                </a:lnTo>
                <a:lnTo>
                  <a:pt x="591092" y="207410"/>
                </a:lnTo>
                <a:lnTo>
                  <a:pt x="582721" y="185219"/>
                </a:lnTo>
                <a:lnTo>
                  <a:pt x="572704" y="163895"/>
                </a:lnTo>
                <a:lnTo>
                  <a:pt x="561118" y="143515"/>
                </a:lnTo>
                <a:lnTo>
                  <a:pt x="548042" y="124157"/>
                </a:lnTo>
                <a:lnTo>
                  <a:pt x="533554" y="105899"/>
                </a:lnTo>
                <a:lnTo>
                  <a:pt x="517731" y="88820"/>
                </a:lnTo>
                <a:lnTo>
                  <a:pt x="500652" y="72997"/>
                </a:lnTo>
                <a:lnTo>
                  <a:pt x="482394" y="58509"/>
                </a:lnTo>
                <a:lnTo>
                  <a:pt x="463036" y="45433"/>
                </a:lnTo>
                <a:lnTo>
                  <a:pt x="442656" y="33847"/>
                </a:lnTo>
                <a:lnTo>
                  <a:pt x="421332" y="23830"/>
                </a:lnTo>
                <a:lnTo>
                  <a:pt x="399141" y="15459"/>
                </a:lnTo>
                <a:lnTo>
                  <a:pt x="376162" y="8812"/>
                </a:lnTo>
                <a:lnTo>
                  <a:pt x="352473" y="3968"/>
                </a:lnTo>
                <a:lnTo>
                  <a:pt x="328151" y="1005"/>
                </a:lnTo>
                <a:lnTo>
                  <a:pt x="303275" y="0"/>
                </a:lnTo>
                <a:lnTo>
                  <a:pt x="278400" y="1005"/>
                </a:lnTo>
                <a:lnTo>
                  <a:pt x="254078" y="3968"/>
                </a:lnTo>
                <a:lnTo>
                  <a:pt x="230389" y="8812"/>
                </a:lnTo>
                <a:lnTo>
                  <a:pt x="207410" y="15459"/>
                </a:lnTo>
                <a:lnTo>
                  <a:pt x="185219" y="23830"/>
                </a:lnTo>
                <a:lnTo>
                  <a:pt x="163895" y="33847"/>
                </a:lnTo>
                <a:lnTo>
                  <a:pt x="143515" y="45433"/>
                </a:lnTo>
                <a:lnTo>
                  <a:pt x="124157" y="58509"/>
                </a:lnTo>
                <a:lnTo>
                  <a:pt x="105899" y="72997"/>
                </a:lnTo>
                <a:lnTo>
                  <a:pt x="88820" y="88820"/>
                </a:lnTo>
                <a:lnTo>
                  <a:pt x="72997" y="105899"/>
                </a:lnTo>
                <a:lnTo>
                  <a:pt x="58509" y="124157"/>
                </a:lnTo>
                <a:lnTo>
                  <a:pt x="45433" y="143515"/>
                </a:lnTo>
                <a:lnTo>
                  <a:pt x="33847" y="163895"/>
                </a:lnTo>
                <a:lnTo>
                  <a:pt x="23830" y="185219"/>
                </a:lnTo>
                <a:lnTo>
                  <a:pt x="15459" y="207410"/>
                </a:lnTo>
                <a:lnTo>
                  <a:pt x="8812" y="230389"/>
                </a:lnTo>
                <a:lnTo>
                  <a:pt x="3968" y="254078"/>
                </a:lnTo>
                <a:lnTo>
                  <a:pt x="1005" y="278400"/>
                </a:lnTo>
                <a:lnTo>
                  <a:pt x="0" y="303275"/>
                </a:lnTo>
                <a:close/>
              </a:path>
            </a:pathLst>
          </a:custGeom>
          <a:solidFill>
            <a:srgbClr val="5357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4" name="Google Shape;2654;p13"/>
          <p:cNvSpPr/>
          <p:nvPr/>
        </p:nvSpPr>
        <p:spPr>
          <a:xfrm>
            <a:off x="3288791" y="1682496"/>
            <a:ext cx="603504" cy="606551"/>
          </a:xfrm>
          <a:custGeom>
            <a:rect b="b" l="l" r="r" t="t"/>
            <a:pathLst>
              <a:path extrusionOk="0" h="606551" w="603504">
                <a:moveTo>
                  <a:pt x="0" y="303275"/>
                </a:moveTo>
                <a:lnTo>
                  <a:pt x="1000" y="328151"/>
                </a:lnTo>
                <a:lnTo>
                  <a:pt x="3950" y="352473"/>
                </a:lnTo>
                <a:lnTo>
                  <a:pt x="8771" y="376162"/>
                </a:lnTo>
                <a:lnTo>
                  <a:pt x="15386" y="399141"/>
                </a:lnTo>
                <a:lnTo>
                  <a:pt x="23717" y="421332"/>
                </a:lnTo>
                <a:lnTo>
                  <a:pt x="33686" y="442656"/>
                </a:lnTo>
                <a:lnTo>
                  <a:pt x="45216" y="463036"/>
                </a:lnTo>
                <a:lnTo>
                  <a:pt x="58228" y="482394"/>
                </a:lnTo>
                <a:lnTo>
                  <a:pt x="72646" y="500652"/>
                </a:lnTo>
                <a:lnTo>
                  <a:pt x="88391" y="517731"/>
                </a:lnTo>
                <a:lnTo>
                  <a:pt x="105386" y="533554"/>
                </a:lnTo>
                <a:lnTo>
                  <a:pt x="123553" y="548042"/>
                </a:lnTo>
                <a:lnTo>
                  <a:pt x="142814" y="561118"/>
                </a:lnTo>
                <a:lnTo>
                  <a:pt x="163092" y="572704"/>
                </a:lnTo>
                <a:lnTo>
                  <a:pt x="184308" y="582721"/>
                </a:lnTo>
                <a:lnTo>
                  <a:pt x="206386" y="591092"/>
                </a:lnTo>
                <a:lnTo>
                  <a:pt x="229246" y="597739"/>
                </a:lnTo>
                <a:lnTo>
                  <a:pt x="252813" y="602583"/>
                </a:lnTo>
                <a:lnTo>
                  <a:pt x="277007" y="605546"/>
                </a:lnTo>
                <a:lnTo>
                  <a:pt x="301752" y="606551"/>
                </a:lnTo>
                <a:lnTo>
                  <a:pt x="326496" y="605546"/>
                </a:lnTo>
                <a:lnTo>
                  <a:pt x="350690" y="602583"/>
                </a:lnTo>
                <a:lnTo>
                  <a:pt x="374257" y="597739"/>
                </a:lnTo>
                <a:lnTo>
                  <a:pt x="397117" y="591092"/>
                </a:lnTo>
                <a:lnTo>
                  <a:pt x="419195" y="582721"/>
                </a:lnTo>
                <a:lnTo>
                  <a:pt x="440411" y="572704"/>
                </a:lnTo>
                <a:lnTo>
                  <a:pt x="460689" y="561118"/>
                </a:lnTo>
                <a:lnTo>
                  <a:pt x="479950" y="548042"/>
                </a:lnTo>
                <a:lnTo>
                  <a:pt x="498117" y="533554"/>
                </a:lnTo>
                <a:lnTo>
                  <a:pt x="515111" y="517731"/>
                </a:lnTo>
                <a:lnTo>
                  <a:pt x="530857" y="500652"/>
                </a:lnTo>
                <a:lnTo>
                  <a:pt x="545275" y="482394"/>
                </a:lnTo>
                <a:lnTo>
                  <a:pt x="558287" y="463036"/>
                </a:lnTo>
                <a:lnTo>
                  <a:pt x="569817" y="442656"/>
                </a:lnTo>
                <a:lnTo>
                  <a:pt x="579786" y="421332"/>
                </a:lnTo>
                <a:lnTo>
                  <a:pt x="588117" y="399141"/>
                </a:lnTo>
                <a:lnTo>
                  <a:pt x="594732" y="376162"/>
                </a:lnTo>
                <a:lnTo>
                  <a:pt x="599553" y="352473"/>
                </a:lnTo>
                <a:lnTo>
                  <a:pt x="602503" y="328151"/>
                </a:lnTo>
                <a:lnTo>
                  <a:pt x="603504" y="303275"/>
                </a:lnTo>
                <a:lnTo>
                  <a:pt x="602503" y="278400"/>
                </a:lnTo>
                <a:lnTo>
                  <a:pt x="599553" y="254078"/>
                </a:lnTo>
                <a:lnTo>
                  <a:pt x="594732" y="230389"/>
                </a:lnTo>
                <a:lnTo>
                  <a:pt x="588117" y="207410"/>
                </a:lnTo>
                <a:lnTo>
                  <a:pt x="579786" y="185219"/>
                </a:lnTo>
                <a:lnTo>
                  <a:pt x="569817" y="163895"/>
                </a:lnTo>
                <a:lnTo>
                  <a:pt x="558287" y="143515"/>
                </a:lnTo>
                <a:lnTo>
                  <a:pt x="545275" y="124157"/>
                </a:lnTo>
                <a:lnTo>
                  <a:pt x="530857" y="105899"/>
                </a:lnTo>
                <a:lnTo>
                  <a:pt x="515111" y="88820"/>
                </a:lnTo>
                <a:lnTo>
                  <a:pt x="498117" y="72997"/>
                </a:lnTo>
                <a:lnTo>
                  <a:pt x="479950" y="58509"/>
                </a:lnTo>
                <a:lnTo>
                  <a:pt x="460689" y="45433"/>
                </a:lnTo>
                <a:lnTo>
                  <a:pt x="440411" y="33847"/>
                </a:lnTo>
                <a:lnTo>
                  <a:pt x="419195" y="23830"/>
                </a:lnTo>
                <a:lnTo>
                  <a:pt x="397117" y="15459"/>
                </a:lnTo>
                <a:lnTo>
                  <a:pt x="374257" y="8812"/>
                </a:lnTo>
                <a:lnTo>
                  <a:pt x="350690" y="3968"/>
                </a:lnTo>
                <a:lnTo>
                  <a:pt x="326496" y="1005"/>
                </a:lnTo>
                <a:lnTo>
                  <a:pt x="301752" y="0"/>
                </a:lnTo>
                <a:lnTo>
                  <a:pt x="277007" y="1005"/>
                </a:lnTo>
                <a:lnTo>
                  <a:pt x="252813" y="3968"/>
                </a:lnTo>
                <a:lnTo>
                  <a:pt x="229246" y="8812"/>
                </a:lnTo>
                <a:lnTo>
                  <a:pt x="206386" y="15459"/>
                </a:lnTo>
                <a:lnTo>
                  <a:pt x="184308" y="23830"/>
                </a:lnTo>
                <a:lnTo>
                  <a:pt x="163092" y="33847"/>
                </a:lnTo>
                <a:lnTo>
                  <a:pt x="142814" y="45433"/>
                </a:lnTo>
                <a:lnTo>
                  <a:pt x="123553" y="58509"/>
                </a:lnTo>
                <a:lnTo>
                  <a:pt x="105386" y="72997"/>
                </a:lnTo>
                <a:lnTo>
                  <a:pt x="88391" y="88820"/>
                </a:lnTo>
                <a:lnTo>
                  <a:pt x="72646" y="105899"/>
                </a:lnTo>
                <a:lnTo>
                  <a:pt x="58228" y="124157"/>
                </a:lnTo>
                <a:lnTo>
                  <a:pt x="45216" y="143515"/>
                </a:lnTo>
                <a:lnTo>
                  <a:pt x="33686" y="163895"/>
                </a:lnTo>
                <a:lnTo>
                  <a:pt x="23717" y="185219"/>
                </a:lnTo>
                <a:lnTo>
                  <a:pt x="15386" y="207410"/>
                </a:lnTo>
                <a:lnTo>
                  <a:pt x="8771" y="230389"/>
                </a:lnTo>
                <a:lnTo>
                  <a:pt x="3950" y="254078"/>
                </a:lnTo>
                <a:lnTo>
                  <a:pt x="1000" y="278400"/>
                </a:lnTo>
                <a:lnTo>
                  <a:pt x="0" y="303275"/>
                </a:lnTo>
                <a:close/>
              </a:path>
            </a:pathLst>
          </a:custGeom>
          <a:solidFill>
            <a:srgbClr val="5357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5" name="Google Shape;2655;p13"/>
          <p:cNvSpPr/>
          <p:nvPr/>
        </p:nvSpPr>
        <p:spPr>
          <a:xfrm>
            <a:off x="4191000" y="1682496"/>
            <a:ext cx="606551" cy="606551"/>
          </a:xfrm>
          <a:custGeom>
            <a:rect b="b" l="l" r="r" t="t"/>
            <a:pathLst>
              <a:path extrusionOk="0" h="606551" w="606551">
                <a:moveTo>
                  <a:pt x="0" y="303275"/>
                </a:moveTo>
                <a:lnTo>
                  <a:pt x="1005" y="328151"/>
                </a:lnTo>
                <a:lnTo>
                  <a:pt x="3968" y="352473"/>
                </a:lnTo>
                <a:lnTo>
                  <a:pt x="8812" y="376162"/>
                </a:lnTo>
                <a:lnTo>
                  <a:pt x="15459" y="399141"/>
                </a:lnTo>
                <a:lnTo>
                  <a:pt x="23830" y="421332"/>
                </a:lnTo>
                <a:lnTo>
                  <a:pt x="33847" y="442656"/>
                </a:lnTo>
                <a:lnTo>
                  <a:pt x="45433" y="463036"/>
                </a:lnTo>
                <a:lnTo>
                  <a:pt x="58509" y="482394"/>
                </a:lnTo>
                <a:lnTo>
                  <a:pt x="72997" y="500652"/>
                </a:lnTo>
                <a:lnTo>
                  <a:pt x="88820" y="517731"/>
                </a:lnTo>
                <a:lnTo>
                  <a:pt x="105899" y="533554"/>
                </a:lnTo>
                <a:lnTo>
                  <a:pt x="124157" y="548042"/>
                </a:lnTo>
                <a:lnTo>
                  <a:pt x="143515" y="561118"/>
                </a:lnTo>
                <a:lnTo>
                  <a:pt x="163895" y="572704"/>
                </a:lnTo>
                <a:lnTo>
                  <a:pt x="185219" y="582721"/>
                </a:lnTo>
                <a:lnTo>
                  <a:pt x="207410" y="591092"/>
                </a:lnTo>
                <a:lnTo>
                  <a:pt x="230389" y="597739"/>
                </a:lnTo>
                <a:lnTo>
                  <a:pt x="254078" y="602583"/>
                </a:lnTo>
                <a:lnTo>
                  <a:pt x="278400" y="605546"/>
                </a:lnTo>
                <a:lnTo>
                  <a:pt x="303275" y="606551"/>
                </a:lnTo>
                <a:lnTo>
                  <a:pt x="328151" y="605546"/>
                </a:lnTo>
                <a:lnTo>
                  <a:pt x="352473" y="602583"/>
                </a:lnTo>
                <a:lnTo>
                  <a:pt x="376162" y="597739"/>
                </a:lnTo>
                <a:lnTo>
                  <a:pt x="399141" y="591092"/>
                </a:lnTo>
                <a:lnTo>
                  <a:pt x="421332" y="582721"/>
                </a:lnTo>
                <a:lnTo>
                  <a:pt x="442656" y="572704"/>
                </a:lnTo>
                <a:lnTo>
                  <a:pt x="463036" y="561118"/>
                </a:lnTo>
                <a:lnTo>
                  <a:pt x="482394" y="548042"/>
                </a:lnTo>
                <a:lnTo>
                  <a:pt x="500652" y="533554"/>
                </a:lnTo>
                <a:lnTo>
                  <a:pt x="517731" y="517731"/>
                </a:lnTo>
                <a:lnTo>
                  <a:pt x="533554" y="500652"/>
                </a:lnTo>
                <a:lnTo>
                  <a:pt x="548042" y="482394"/>
                </a:lnTo>
                <a:lnTo>
                  <a:pt x="561118" y="463036"/>
                </a:lnTo>
                <a:lnTo>
                  <a:pt x="572704" y="442656"/>
                </a:lnTo>
                <a:lnTo>
                  <a:pt x="582721" y="421332"/>
                </a:lnTo>
                <a:lnTo>
                  <a:pt x="591092" y="399141"/>
                </a:lnTo>
                <a:lnTo>
                  <a:pt x="597739" y="376162"/>
                </a:lnTo>
                <a:lnTo>
                  <a:pt x="602583" y="352473"/>
                </a:lnTo>
                <a:lnTo>
                  <a:pt x="605546" y="328151"/>
                </a:lnTo>
                <a:lnTo>
                  <a:pt x="606551" y="303275"/>
                </a:lnTo>
                <a:lnTo>
                  <a:pt x="605546" y="278400"/>
                </a:lnTo>
                <a:lnTo>
                  <a:pt x="602583" y="254078"/>
                </a:lnTo>
                <a:lnTo>
                  <a:pt x="597739" y="230389"/>
                </a:lnTo>
                <a:lnTo>
                  <a:pt x="591092" y="207410"/>
                </a:lnTo>
                <a:lnTo>
                  <a:pt x="582721" y="185219"/>
                </a:lnTo>
                <a:lnTo>
                  <a:pt x="572704" y="163895"/>
                </a:lnTo>
                <a:lnTo>
                  <a:pt x="561118" y="143515"/>
                </a:lnTo>
                <a:lnTo>
                  <a:pt x="548042" y="124157"/>
                </a:lnTo>
                <a:lnTo>
                  <a:pt x="533554" y="105899"/>
                </a:lnTo>
                <a:lnTo>
                  <a:pt x="517731" y="88820"/>
                </a:lnTo>
                <a:lnTo>
                  <a:pt x="500652" y="72997"/>
                </a:lnTo>
                <a:lnTo>
                  <a:pt x="482394" y="58509"/>
                </a:lnTo>
                <a:lnTo>
                  <a:pt x="463036" y="45433"/>
                </a:lnTo>
                <a:lnTo>
                  <a:pt x="442656" y="33847"/>
                </a:lnTo>
                <a:lnTo>
                  <a:pt x="421332" y="23830"/>
                </a:lnTo>
                <a:lnTo>
                  <a:pt x="399141" y="15459"/>
                </a:lnTo>
                <a:lnTo>
                  <a:pt x="376162" y="8812"/>
                </a:lnTo>
                <a:lnTo>
                  <a:pt x="352473" y="3968"/>
                </a:lnTo>
                <a:lnTo>
                  <a:pt x="328151" y="1005"/>
                </a:lnTo>
                <a:lnTo>
                  <a:pt x="303275" y="0"/>
                </a:lnTo>
                <a:lnTo>
                  <a:pt x="278400" y="1005"/>
                </a:lnTo>
                <a:lnTo>
                  <a:pt x="254078" y="3968"/>
                </a:lnTo>
                <a:lnTo>
                  <a:pt x="230389" y="8812"/>
                </a:lnTo>
                <a:lnTo>
                  <a:pt x="207410" y="15459"/>
                </a:lnTo>
                <a:lnTo>
                  <a:pt x="185219" y="23830"/>
                </a:lnTo>
                <a:lnTo>
                  <a:pt x="163895" y="33847"/>
                </a:lnTo>
                <a:lnTo>
                  <a:pt x="143515" y="45433"/>
                </a:lnTo>
                <a:lnTo>
                  <a:pt x="124157" y="58509"/>
                </a:lnTo>
                <a:lnTo>
                  <a:pt x="105899" y="72997"/>
                </a:lnTo>
                <a:lnTo>
                  <a:pt x="88820" y="88820"/>
                </a:lnTo>
                <a:lnTo>
                  <a:pt x="72997" y="105899"/>
                </a:lnTo>
                <a:lnTo>
                  <a:pt x="58509" y="124157"/>
                </a:lnTo>
                <a:lnTo>
                  <a:pt x="45433" y="143515"/>
                </a:lnTo>
                <a:lnTo>
                  <a:pt x="33847" y="163895"/>
                </a:lnTo>
                <a:lnTo>
                  <a:pt x="23830" y="185219"/>
                </a:lnTo>
                <a:lnTo>
                  <a:pt x="15459" y="207410"/>
                </a:lnTo>
                <a:lnTo>
                  <a:pt x="8812" y="230389"/>
                </a:lnTo>
                <a:lnTo>
                  <a:pt x="3968" y="254078"/>
                </a:lnTo>
                <a:lnTo>
                  <a:pt x="1005" y="278400"/>
                </a:lnTo>
                <a:lnTo>
                  <a:pt x="0" y="303275"/>
                </a:lnTo>
                <a:close/>
              </a:path>
            </a:pathLst>
          </a:custGeom>
          <a:solidFill>
            <a:srgbClr val="5357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6" name="Google Shape;2656;p13"/>
          <p:cNvSpPr/>
          <p:nvPr/>
        </p:nvSpPr>
        <p:spPr>
          <a:xfrm>
            <a:off x="5096256" y="1682496"/>
            <a:ext cx="603504" cy="606551"/>
          </a:xfrm>
          <a:custGeom>
            <a:rect b="b" l="l" r="r" t="t"/>
            <a:pathLst>
              <a:path extrusionOk="0" h="606551" w="603504">
                <a:moveTo>
                  <a:pt x="0" y="303275"/>
                </a:moveTo>
                <a:lnTo>
                  <a:pt x="1000" y="328151"/>
                </a:lnTo>
                <a:lnTo>
                  <a:pt x="3950" y="352473"/>
                </a:lnTo>
                <a:lnTo>
                  <a:pt x="8771" y="376162"/>
                </a:lnTo>
                <a:lnTo>
                  <a:pt x="15386" y="399141"/>
                </a:lnTo>
                <a:lnTo>
                  <a:pt x="23717" y="421332"/>
                </a:lnTo>
                <a:lnTo>
                  <a:pt x="33686" y="442656"/>
                </a:lnTo>
                <a:lnTo>
                  <a:pt x="45216" y="463036"/>
                </a:lnTo>
                <a:lnTo>
                  <a:pt x="58228" y="482394"/>
                </a:lnTo>
                <a:lnTo>
                  <a:pt x="72646" y="500652"/>
                </a:lnTo>
                <a:lnTo>
                  <a:pt x="88391" y="517731"/>
                </a:lnTo>
                <a:lnTo>
                  <a:pt x="105386" y="533554"/>
                </a:lnTo>
                <a:lnTo>
                  <a:pt x="123553" y="548042"/>
                </a:lnTo>
                <a:lnTo>
                  <a:pt x="142814" y="561118"/>
                </a:lnTo>
                <a:lnTo>
                  <a:pt x="163092" y="572704"/>
                </a:lnTo>
                <a:lnTo>
                  <a:pt x="184308" y="582721"/>
                </a:lnTo>
                <a:lnTo>
                  <a:pt x="206386" y="591092"/>
                </a:lnTo>
                <a:lnTo>
                  <a:pt x="229246" y="597739"/>
                </a:lnTo>
                <a:lnTo>
                  <a:pt x="252813" y="602583"/>
                </a:lnTo>
                <a:lnTo>
                  <a:pt x="277007" y="605546"/>
                </a:lnTo>
                <a:lnTo>
                  <a:pt x="301752" y="606551"/>
                </a:lnTo>
                <a:lnTo>
                  <a:pt x="326496" y="605546"/>
                </a:lnTo>
                <a:lnTo>
                  <a:pt x="350690" y="602583"/>
                </a:lnTo>
                <a:lnTo>
                  <a:pt x="374257" y="597739"/>
                </a:lnTo>
                <a:lnTo>
                  <a:pt x="397117" y="591092"/>
                </a:lnTo>
                <a:lnTo>
                  <a:pt x="419195" y="582721"/>
                </a:lnTo>
                <a:lnTo>
                  <a:pt x="440411" y="572704"/>
                </a:lnTo>
                <a:lnTo>
                  <a:pt x="460689" y="561118"/>
                </a:lnTo>
                <a:lnTo>
                  <a:pt x="479950" y="548042"/>
                </a:lnTo>
                <a:lnTo>
                  <a:pt x="498117" y="533554"/>
                </a:lnTo>
                <a:lnTo>
                  <a:pt x="515111" y="517731"/>
                </a:lnTo>
                <a:lnTo>
                  <a:pt x="530857" y="500652"/>
                </a:lnTo>
                <a:lnTo>
                  <a:pt x="545275" y="482394"/>
                </a:lnTo>
                <a:lnTo>
                  <a:pt x="558287" y="463036"/>
                </a:lnTo>
                <a:lnTo>
                  <a:pt x="569817" y="442656"/>
                </a:lnTo>
                <a:lnTo>
                  <a:pt x="579786" y="421332"/>
                </a:lnTo>
                <a:lnTo>
                  <a:pt x="588117" y="399141"/>
                </a:lnTo>
                <a:lnTo>
                  <a:pt x="594732" y="376162"/>
                </a:lnTo>
                <a:lnTo>
                  <a:pt x="599553" y="352473"/>
                </a:lnTo>
                <a:lnTo>
                  <a:pt x="602503" y="328151"/>
                </a:lnTo>
                <a:lnTo>
                  <a:pt x="603504" y="303275"/>
                </a:lnTo>
                <a:lnTo>
                  <a:pt x="602503" y="278400"/>
                </a:lnTo>
                <a:lnTo>
                  <a:pt x="599553" y="254078"/>
                </a:lnTo>
                <a:lnTo>
                  <a:pt x="594732" y="230389"/>
                </a:lnTo>
                <a:lnTo>
                  <a:pt x="588117" y="207410"/>
                </a:lnTo>
                <a:lnTo>
                  <a:pt x="579786" y="185219"/>
                </a:lnTo>
                <a:lnTo>
                  <a:pt x="569817" y="163895"/>
                </a:lnTo>
                <a:lnTo>
                  <a:pt x="558287" y="143515"/>
                </a:lnTo>
                <a:lnTo>
                  <a:pt x="545275" y="124157"/>
                </a:lnTo>
                <a:lnTo>
                  <a:pt x="530857" y="105899"/>
                </a:lnTo>
                <a:lnTo>
                  <a:pt x="515111" y="88820"/>
                </a:lnTo>
                <a:lnTo>
                  <a:pt x="498117" y="72997"/>
                </a:lnTo>
                <a:lnTo>
                  <a:pt x="479950" y="58509"/>
                </a:lnTo>
                <a:lnTo>
                  <a:pt x="460689" y="45433"/>
                </a:lnTo>
                <a:lnTo>
                  <a:pt x="440411" y="33847"/>
                </a:lnTo>
                <a:lnTo>
                  <a:pt x="419195" y="23830"/>
                </a:lnTo>
                <a:lnTo>
                  <a:pt x="397117" y="15459"/>
                </a:lnTo>
                <a:lnTo>
                  <a:pt x="374257" y="8812"/>
                </a:lnTo>
                <a:lnTo>
                  <a:pt x="350690" y="3968"/>
                </a:lnTo>
                <a:lnTo>
                  <a:pt x="326496" y="1005"/>
                </a:lnTo>
                <a:lnTo>
                  <a:pt x="301752" y="0"/>
                </a:lnTo>
                <a:lnTo>
                  <a:pt x="277007" y="1005"/>
                </a:lnTo>
                <a:lnTo>
                  <a:pt x="252813" y="3968"/>
                </a:lnTo>
                <a:lnTo>
                  <a:pt x="229246" y="8812"/>
                </a:lnTo>
                <a:lnTo>
                  <a:pt x="206386" y="15459"/>
                </a:lnTo>
                <a:lnTo>
                  <a:pt x="184308" y="23830"/>
                </a:lnTo>
                <a:lnTo>
                  <a:pt x="163092" y="33847"/>
                </a:lnTo>
                <a:lnTo>
                  <a:pt x="142814" y="45433"/>
                </a:lnTo>
                <a:lnTo>
                  <a:pt x="123553" y="58509"/>
                </a:lnTo>
                <a:lnTo>
                  <a:pt x="105386" y="72997"/>
                </a:lnTo>
                <a:lnTo>
                  <a:pt x="88391" y="88820"/>
                </a:lnTo>
                <a:lnTo>
                  <a:pt x="72646" y="105899"/>
                </a:lnTo>
                <a:lnTo>
                  <a:pt x="58228" y="124157"/>
                </a:lnTo>
                <a:lnTo>
                  <a:pt x="45216" y="143515"/>
                </a:lnTo>
                <a:lnTo>
                  <a:pt x="33686" y="163895"/>
                </a:lnTo>
                <a:lnTo>
                  <a:pt x="23717" y="185219"/>
                </a:lnTo>
                <a:lnTo>
                  <a:pt x="15386" y="207410"/>
                </a:lnTo>
                <a:lnTo>
                  <a:pt x="8771" y="230389"/>
                </a:lnTo>
                <a:lnTo>
                  <a:pt x="3950" y="254078"/>
                </a:lnTo>
                <a:lnTo>
                  <a:pt x="1000" y="278400"/>
                </a:lnTo>
                <a:lnTo>
                  <a:pt x="0" y="303275"/>
                </a:lnTo>
                <a:close/>
              </a:path>
            </a:pathLst>
          </a:custGeom>
          <a:solidFill>
            <a:srgbClr val="5357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7" name="Google Shape;2657;p13"/>
          <p:cNvSpPr/>
          <p:nvPr/>
        </p:nvSpPr>
        <p:spPr>
          <a:xfrm>
            <a:off x="7104888" y="1682496"/>
            <a:ext cx="606551" cy="606551"/>
          </a:xfrm>
          <a:custGeom>
            <a:rect b="b" l="l" r="r" t="t"/>
            <a:pathLst>
              <a:path extrusionOk="0" h="606551" w="606551">
                <a:moveTo>
                  <a:pt x="0" y="303275"/>
                </a:moveTo>
                <a:lnTo>
                  <a:pt x="1005" y="328151"/>
                </a:lnTo>
                <a:lnTo>
                  <a:pt x="3968" y="352473"/>
                </a:lnTo>
                <a:lnTo>
                  <a:pt x="8812" y="376162"/>
                </a:lnTo>
                <a:lnTo>
                  <a:pt x="15459" y="399141"/>
                </a:lnTo>
                <a:lnTo>
                  <a:pt x="23830" y="421332"/>
                </a:lnTo>
                <a:lnTo>
                  <a:pt x="33847" y="442656"/>
                </a:lnTo>
                <a:lnTo>
                  <a:pt x="45433" y="463036"/>
                </a:lnTo>
                <a:lnTo>
                  <a:pt x="58509" y="482394"/>
                </a:lnTo>
                <a:lnTo>
                  <a:pt x="72997" y="500652"/>
                </a:lnTo>
                <a:lnTo>
                  <a:pt x="88820" y="517731"/>
                </a:lnTo>
                <a:lnTo>
                  <a:pt x="105899" y="533554"/>
                </a:lnTo>
                <a:lnTo>
                  <a:pt x="124157" y="548042"/>
                </a:lnTo>
                <a:lnTo>
                  <a:pt x="143515" y="561118"/>
                </a:lnTo>
                <a:lnTo>
                  <a:pt x="163895" y="572704"/>
                </a:lnTo>
                <a:lnTo>
                  <a:pt x="185219" y="582721"/>
                </a:lnTo>
                <a:lnTo>
                  <a:pt x="207410" y="591092"/>
                </a:lnTo>
                <a:lnTo>
                  <a:pt x="230389" y="597739"/>
                </a:lnTo>
                <a:lnTo>
                  <a:pt x="254078" y="602583"/>
                </a:lnTo>
                <a:lnTo>
                  <a:pt x="278400" y="605546"/>
                </a:lnTo>
                <a:lnTo>
                  <a:pt x="303275" y="606551"/>
                </a:lnTo>
                <a:lnTo>
                  <a:pt x="328151" y="605546"/>
                </a:lnTo>
                <a:lnTo>
                  <a:pt x="352473" y="602583"/>
                </a:lnTo>
                <a:lnTo>
                  <a:pt x="376162" y="597739"/>
                </a:lnTo>
                <a:lnTo>
                  <a:pt x="399141" y="591092"/>
                </a:lnTo>
                <a:lnTo>
                  <a:pt x="421332" y="582721"/>
                </a:lnTo>
                <a:lnTo>
                  <a:pt x="442656" y="572704"/>
                </a:lnTo>
                <a:lnTo>
                  <a:pt x="463036" y="561118"/>
                </a:lnTo>
                <a:lnTo>
                  <a:pt x="482394" y="548042"/>
                </a:lnTo>
                <a:lnTo>
                  <a:pt x="500652" y="533554"/>
                </a:lnTo>
                <a:lnTo>
                  <a:pt x="517731" y="517731"/>
                </a:lnTo>
                <a:lnTo>
                  <a:pt x="533554" y="500652"/>
                </a:lnTo>
                <a:lnTo>
                  <a:pt x="548042" y="482394"/>
                </a:lnTo>
                <a:lnTo>
                  <a:pt x="561118" y="463036"/>
                </a:lnTo>
                <a:lnTo>
                  <a:pt x="572704" y="442656"/>
                </a:lnTo>
                <a:lnTo>
                  <a:pt x="582721" y="421332"/>
                </a:lnTo>
                <a:lnTo>
                  <a:pt x="591092" y="399141"/>
                </a:lnTo>
                <a:lnTo>
                  <a:pt x="597739" y="376162"/>
                </a:lnTo>
                <a:lnTo>
                  <a:pt x="602583" y="352473"/>
                </a:lnTo>
                <a:lnTo>
                  <a:pt x="605546" y="328151"/>
                </a:lnTo>
                <a:lnTo>
                  <a:pt x="606551" y="303275"/>
                </a:lnTo>
                <a:lnTo>
                  <a:pt x="605546" y="278400"/>
                </a:lnTo>
                <a:lnTo>
                  <a:pt x="602583" y="254078"/>
                </a:lnTo>
                <a:lnTo>
                  <a:pt x="597739" y="230389"/>
                </a:lnTo>
                <a:lnTo>
                  <a:pt x="591092" y="207410"/>
                </a:lnTo>
                <a:lnTo>
                  <a:pt x="582721" y="185219"/>
                </a:lnTo>
                <a:lnTo>
                  <a:pt x="572704" y="163895"/>
                </a:lnTo>
                <a:lnTo>
                  <a:pt x="561118" y="143515"/>
                </a:lnTo>
                <a:lnTo>
                  <a:pt x="548042" y="124157"/>
                </a:lnTo>
                <a:lnTo>
                  <a:pt x="533554" y="105899"/>
                </a:lnTo>
                <a:lnTo>
                  <a:pt x="517731" y="88820"/>
                </a:lnTo>
                <a:lnTo>
                  <a:pt x="500652" y="72997"/>
                </a:lnTo>
                <a:lnTo>
                  <a:pt x="482394" y="58509"/>
                </a:lnTo>
                <a:lnTo>
                  <a:pt x="463036" y="45433"/>
                </a:lnTo>
                <a:lnTo>
                  <a:pt x="442656" y="33847"/>
                </a:lnTo>
                <a:lnTo>
                  <a:pt x="421332" y="23830"/>
                </a:lnTo>
                <a:lnTo>
                  <a:pt x="399141" y="15459"/>
                </a:lnTo>
                <a:lnTo>
                  <a:pt x="376162" y="8812"/>
                </a:lnTo>
                <a:lnTo>
                  <a:pt x="352473" y="3968"/>
                </a:lnTo>
                <a:lnTo>
                  <a:pt x="328151" y="1005"/>
                </a:lnTo>
                <a:lnTo>
                  <a:pt x="303275" y="0"/>
                </a:lnTo>
                <a:lnTo>
                  <a:pt x="278400" y="1005"/>
                </a:lnTo>
                <a:lnTo>
                  <a:pt x="254078" y="3968"/>
                </a:lnTo>
                <a:lnTo>
                  <a:pt x="230389" y="8812"/>
                </a:lnTo>
                <a:lnTo>
                  <a:pt x="207410" y="15459"/>
                </a:lnTo>
                <a:lnTo>
                  <a:pt x="185219" y="23830"/>
                </a:lnTo>
                <a:lnTo>
                  <a:pt x="163895" y="33847"/>
                </a:lnTo>
                <a:lnTo>
                  <a:pt x="143515" y="45433"/>
                </a:lnTo>
                <a:lnTo>
                  <a:pt x="124157" y="58509"/>
                </a:lnTo>
                <a:lnTo>
                  <a:pt x="105899" y="72997"/>
                </a:lnTo>
                <a:lnTo>
                  <a:pt x="88820" y="88820"/>
                </a:lnTo>
                <a:lnTo>
                  <a:pt x="72997" y="105899"/>
                </a:lnTo>
                <a:lnTo>
                  <a:pt x="58509" y="124157"/>
                </a:lnTo>
                <a:lnTo>
                  <a:pt x="45433" y="143515"/>
                </a:lnTo>
                <a:lnTo>
                  <a:pt x="33847" y="163895"/>
                </a:lnTo>
                <a:lnTo>
                  <a:pt x="23830" y="185219"/>
                </a:lnTo>
                <a:lnTo>
                  <a:pt x="15459" y="207410"/>
                </a:lnTo>
                <a:lnTo>
                  <a:pt x="8812" y="230389"/>
                </a:lnTo>
                <a:lnTo>
                  <a:pt x="3968" y="254078"/>
                </a:lnTo>
                <a:lnTo>
                  <a:pt x="1005" y="278400"/>
                </a:lnTo>
                <a:lnTo>
                  <a:pt x="0" y="303275"/>
                </a:lnTo>
                <a:close/>
              </a:path>
            </a:pathLst>
          </a:custGeom>
          <a:solidFill>
            <a:srgbClr val="5357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8" name="Google Shape;2658;p13"/>
          <p:cNvSpPr/>
          <p:nvPr/>
        </p:nvSpPr>
        <p:spPr>
          <a:xfrm>
            <a:off x="8388096" y="1682496"/>
            <a:ext cx="603503" cy="606551"/>
          </a:xfrm>
          <a:custGeom>
            <a:rect b="b" l="l" r="r" t="t"/>
            <a:pathLst>
              <a:path extrusionOk="0" h="606551" w="603503">
                <a:moveTo>
                  <a:pt x="0" y="303275"/>
                </a:moveTo>
                <a:lnTo>
                  <a:pt x="1000" y="328151"/>
                </a:lnTo>
                <a:lnTo>
                  <a:pt x="3950" y="352473"/>
                </a:lnTo>
                <a:lnTo>
                  <a:pt x="8771" y="376162"/>
                </a:lnTo>
                <a:lnTo>
                  <a:pt x="15386" y="399141"/>
                </a:lnTo>
                <a:lnTo>
                  <a:pt x="23717" y="421332"/>
                </a:lnTo>
                <a:lnTo>
                  <a:pt x="33686" y="442656"/>
                </a:lnTo>
                <a:lnTo>
                  <a:pt x="45216" y="463036"/>
                </a:lnTo>
                <a:lnTo>
                  <a:pt x="58228" y="482394"/>
                </a:lnTo>
                <a:lnTo>
                  <a:pt x="72646" y="500652"/>
                </a:lnTo>
                <a:lnTo>
                  <a:pt x="88391" y="517731"/>
                </a:lnTo>
                <a:lnTo>
                  <a:pt x="105386" y="533554"/>
                </a:lnTo>
                <a:lnTo>
                  <a:pt x="123553" y="548042"/>
                </a:lnTo>
                <a:lnTo>
                  <a:pt x="142814" y="561118"/>
                </a:lnTo>
                <a:lnTo>
                  <a:pt x="163092" y="572704"/>
                </a:lnTo>
                <a:lnTo>
                  <a:pt x="184308" y="582721"/>
                </a:lnTo>
                <a:lnTo>
                  <a:pt x="206386" y="591092"/>
                </a:lnTo>
                <a:lnTo>
                  <a:pt x="229246" y="597739"/>
                </a:lnTo>
                <a:lnTo>
                  <a:pt x="252813" y="602583"/>
                </a:lnTo>
                <a:lnTo>
                  <a:pt x="277007" y="605546"/>
                </a:lnTo>
                <a:lnTo>
                  <a:pt x="301751" y="606551"/>
                </a:lnTo>
                <a:lnTo>
                  <a:pt x="326496" y="605546"/>
                </a:lnTo>
                <a:lnTo>
                  <a:pt x="350690" y="602583"/>
                </a:lnTo>
                <a:lnTo>
                  <a:pt x="374257" y="597739"/>
                </a:lnTo>
                <a:lnTo>
                  <a:pt x="397117" y="591092"/>
                </a:lnTo>
                <a:lnTo>
                  <a:pt x="419195" y="582721"/>
                </a:lnTo>
                <a:lnTo>
                  <a:pt x="440411" y="572704"/>
                </a:lnTo>
                <a:lnTo>
                  <a:pt x="460689" y="561118"/>
                </a:lnTo>
                <a:lnTo>
                  <a:pt x="479950" y="548042"/>
                </a:lnTo>
                <a:lnTo>
                  <a:pt x="498117" y="533554"/>
                </a:lnTo>
                <a:lnTo>
                  <a:pt x="515111" y="517731"/>
                </a:lnTo>
                <a:lnTo>
                  <a:pt x="530857" y="500652"/>
                </a:lnTo>
                <a:lnTo>
                  <a:pt x="545275" y="482394"/>
                </a:lnTo>
                <a:lnTo>
                  <a:pt x="558287" y="463036"/>
                </a:lnTo>
                <a:lnTo>
                  <a:pt x="569817" y="442656"/>
                </a:lnTo>
                <a:lnTo>
                  <a:pt x="579786" y="421332"/>
                </a:lnTo>
                <a:lnTo>
                  <a:pt x="588117" y="399141"/>
                </a:lnTo>
                <a:lnTo>
                  <a:pt x="594732" y="376162"/>
                </a:lnTo>
                <a:lnTo>
                  <a:pt x="599553" y="352473"/>
                </a:lnTo>
                <a:lnTo>
                  <a:pt x="602503" y="328151"/>
                </a:lnTo>
                <a:lnTo>
                  <a:pt x="603503" y="303275"/>
                </a:lnTo>
                <a:lnTo>
                  <a:pt x="602503" y="278400"/>
                </a:lnTo>
                <a:lnTo>
                  <a:pt x="599553" y="254078"/>
                </a:lnTo>
                <a:lnTo>
                  <a:pt x="594732" y="230389"/>
                </a:lnTo>
                <a:lnTo>
                  <a:pt x="588117" y="207410"/>
                </a:lnTo>
                <a:lnTo>
                  <a:pt x="579786" y="185219"/>
                </a:lnTo>
                <a:lnTo>
                  <a:pt x="569817" y="163895"/>
                </a:lnTo>
                <a:lnTo>
                  <a:pt x="558287" y="143515"/>
                </a:lnTo>
                <a:lnTo>
                  <a:pt x="545275" y="124157"/>
                </a:lnTo>
                <a:lnTo>
                  <a:pt x="530857" y="105899"/>
                </a:lnTo>
                <a:lnTo>
                  <a:pt x="515111" y="88820"/>
                </a:lnTo>
                <a:lnTo>
                  <a:pt x="498117" y="72997"/>
                </a:lnTo>
                <a:lnTo>
                  <a:pt x="479950" y="58509"/>
                </a:lnTo>
                <a:lnTo>
                  <a:pt x="460689" y="45433"/>
                </a:lnTo>
                <a:lnTo>
                  <a:pt x="440411" y="33847"/>
                </a:lnTo>
                <a:lnTo>
                  <a:pt x="419195" y="23830"/>
                </a:lnTo>
                <a:lnTo>
                  <a:pt x="397117" y="15459"/>
                </a:lnTo>
                <a:lnTo>
                  <a:pt x="374257" y="8812"/>
                </a:lnTo>
                <a:lnTo>
                  <a:pt x="350690" y="3968"/>
                </a:lnTo>
                <a:lnTo>
                  <a:pt x="326496" y="1005"/>
                </a:lnTo>
                <a:lnTo>
                  <a:pt x="301751" y="0"/>
                </a:lnTo>
                <a:lnTo>
                  <a:pt x="277007" y="1005"/>
                </a:lnTo>
                <a:lnTo>
                  <a:pt x="252813" y="3968"/>
                </a:lnTo>
                <a:lnTo>
                  <a:pt x="229246" y="8812"/>
                </a:lnTo>
                <a:lnTo>
                  <a:pt x="206386" y="15459"/>
                </a:lnTo>
                <a:lnTo>
                  <a:pt x="184308" y="23830"/>
                </a:lnTo>
                <a:lnTo>
                  <a:pt x="163092" y="33847"/>
                </a:lnTo>
                <a:lnTo>
                  <a:pt x="142814" y="45433"/>
                </a:lnTo>
                <a:lnTo>
                  <a:pt x="123553" y="58509"/>
                </a:lnTo>
                <a:lnTo>
                  <a:pt x="105386" y="72997"/>
                </a:lnTo>
                <a:lnTo>
                  <a:pt x="88391" y="88820"/>
                </a:lnTo>
                <a:lnTo>
                  <a:pt x="72646" y="105899"/>
                </a:lnTo>
                <a:lnTo>
                  <a:pt x="58228" y="124157"/>
                </a:lnTo>
                <a:lnTo>
                  <a:pt x="45216" y="143515"/>
                </a:lnTo>
                <a:lnTo>
                  <a:pt x="33686" y="163895"/>
                </a:lnTo>
                <a:lnTo>
                  <a:pt x="23717" y="185219"/>
                </a:lnTo>
                <a:lnTo>
                  <a:pt x="15386" y="207410"/>
                </a:lnTo>
                <a:lnTo>
                  <a:pt x="8771" y="230389"/>
                </a:lnTo>
                <a:lnTo>
                  <a:pt x="3950" y="254078"/>
                </a:lnTo>
                <a:lnTo>
                  <a:pt x="1000" y="278400"/>
                </a:lnTo>
                <a:lnTo>
                  <a:pt x="0" y="303275"/>
                </a:lnTo>
                <a:close/>
              </a:path>
            </a:pathLst>
          </a:custGeom>
          <a:solidFill>
            <a:srgbClr val="5357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59" name="Google Shape;2659;p13"/>
          <p:cNvSpPr/>
          <p:nvPr/>
        </p:nvSpPr>
        <p:spPr>
          <a:xfrm>
            <a:off x="10860024" y="1682496"/>
            <a:ext cx="603503" cy="606551"/>
          </a:xfrm>
          <a:custGeom>
            <a:rect b="b" l="l" r="r" t="t"/>
            <a:pathLst>
              <a:path extrusionOk="0" h="606551" w="603503">
                <a:moveTo>
                  <a:pt x="0" y="303275"/>
                </a:moveTo>
                <a:lnTo>
                  <a:pt x="1000" y="328151"/>
                </a:lnTo>
                <a:lnTo>
                  <a:pt x="3950" y="352473"/>
                </a:lnTo>
                <a:lnTo>
                  <a:pt x="8771" y="376162"/>
                </a:lnTo>
                <a:lnTo>
                  <a:pt x="15386" y="399141"/>
                </a:lnTo>
                <a:lnTo>
                  <a:pt x="23717" y="421332"/>
                </a:lnTo>
                <a:lnTo>
                  <a:pt x="33686" y="442656"/>
                </a:lnTo>
                <a:lnTo>
                  <a:pt x="45216" y="463036"/>
                </a:lnTo>
                <a:lnTo>
                  <a:pt x="58228" y="482394"/>
                </a:lnTo>
                <a:lnTo>
                  <a:pt x="72646" y="500652"/>
                </a:lnTo>
                <a:lnTo>
                  <a:pt x="88391" y="517731"/>
                </a:lnTo>
                <a:lnTo>
                  <a:pt x="105386" y="533554"/>
                </a:lnTo>
                <a:lnTo>
                  <a:pt x="123553" y="548042"/>
                </a:lnTo>
                <a:lnTo>
                  <a:pt x="142814" y="561118"/>
                </a:lnTo>
                <a:lnTo>
                  <a:pt x="163092" y="572704"/>
                </a:lnTo>
                <a:lnTo>
                  <a:pt x="184308" y="582721"/>
                </a:lnTo>
                <a:lnTo>
                  <a:pt x="206386" y="591092"/>
                </a:lnTo>
                <a:lnTo>
                  <a:pt x="229246" y="597739"/>
                </a:lnTo>
                <a:lnTo>
                  <a:pt x="252813" y="602583"/>
                </a:lnTo>
                <a:lnTo>
                  <a:pt x="277007" y="605546"/>
                </a:lnTo>
                <a:lnTo>
                  <a:pt x="301751" y="606551"/>
                </a:lnTo>
                <a:lnTo>
                  <a:pt x="326496" y="605546"/>
                </a:lnTo>
                <a:lnTo>
                  <a:pt x="350690" y="602583"/>
                </a:lnTo>
                <a:lnTo>
                  <a:pt x="374257" y="597739"/>
                </a:lnTo>
                <a:lnTo>
                  <a:pt x="397117" y="591092"/>
                </a:lnTo>
                <a:lnTo>
                  <a:pt x="419195" y="582721"/>
                </a:lnTo>
                <a:lnTo>
                  <a:pt x="440411" y="572704"/>
                </a:lnTo>
                <a:lnTo>
                  <a:pt x="460689" y="561118"/>
                </a:lnTo>
                <a:lnTo>
                  <a:pt x="479950" y="548042"/>
                </a:lnTo>
                <a:lnTo>
                  <a:pt x="498117" y="533554"/>
                </a:lnTo>
                <a:lnTo>
                  <a:pt x="515111" y="517731"/>
                </a:lnTo>
                <a:lnTo>
                  <a:pt x="530857" y="500652"/>
                </a:lnTo>
                <a:lnTo>
                  <a:pt x="545275" y="482394"/>
                </a:lnTo>
                <a:lnTo>
                  <a:pt x="558287" y="463036"/>
                </a:lnTo>
                <a:lnTo>
                  <a:pt x="569817" y="442656"/>
                </a:lnTo>
                <a:lnTo>
                  <a:pt x="579786" y="421332"/>
                </a:lnTo>
                <a:lnTo>
                  <a:pt x="588117" y="399141"/>
                </a:lnTo>
                <a:lnTo>
                  <a:pt x="594732" y="376162"/>
                </a:lnTo>
                <a:lnTo>
                  <a:pt x="599553" y="352473"/>
                </a:lnTo>
                <a:lnTo>
                  <a:pt x="602503" y="328151"/>
                </a:lnTo>
                <a:lnTo>
                  <a:pt x="603503" y="303275"/>
                </a:lnTo>
                <a:lnTo>
                  <a:pt x="602503" y="278400"/>
                </a:lnTo>
                <a:lnTo>
                  <a:pt x="599553" y="254078"/>
                </a:lnTo>
                <a:lnTo>
                  <a:pt x="594732" y="230389"/>
                </a:lnTo>
                <a:lnTo>
                  <a:pt x="588117" y="207410"/>
                </a:lnTo>
                <a:lnTo>
                  <a:pt x="579786" y="185219"/>
                </a:lnTo>
                <a:lnTo>
                  <a:pt x="569817" y="163895"/>
                </a:lnTo>
                <a:lnTo>
                  <a:pt x="558287" y="143515"/>
                </a:lnTo>
                <a:lnTo>
                  <a:pt x="545275" y="124157"/>
                </a:lnTo>
                <a:lnTo>
                  <a:pt x="530857" y="105899"/>
                </a:lnTo>
                <a:lnTo>
                  <a:pt x="515111" y="88820"/>
                </a:lnTo>
                <a:lnTo>
                  <a:pt x="498117" y="72997"/>
                </a:lnTo>
                <a:lnTo>
                  <a:pt x="479950" y="58509"/>
                </a:lnTo>
                <a:lnTo>
                  <a:pt x="460689" y="45433"/>
                </a:lnTo>
                <a:lnTo>
                  <a:pt x="440411" y="33847"/>
                </a:lnTo>
                <a:lnTo>
                  <a:pt x="419195" y="23830"/>
                </a:lnTo>
                <a:lnTo>
                  <a:pt x="397117" y="15459"/>
                </a:lnTo>
                <a:lnTo>
                  <a:pt x="374257" y="8812"/>
                </a:lnTo>
                <a:lnTo>
                  <a:pt x="350690" y="3968"/>
                </a:lnTo>
                <a:lnTo>
                  <a:pt x="326496" y="1005"/>
                </a:lnTo>
                <a:lnTo>
                  <a:pt x="301751" y="0"/>
                </a:lnTo>
                <a:lnTo>
                  <a:pt x="277007" y="1005"/>
                </a:lnTo>
                <a:lnTo>
                  <a:pt x="252813" y="3968"/>
                </a:lnTo>
                <a:lnTo>
                  <a:pt x="229246" y="8812"/>
                </a:lnTo>
                <a:lnTo>
                  <a:pt x="206386" y="15459"/>
                </a:lnTo>
                <a:lnTo>
                  <a:pt x="184308" y="23830"/>
                </a:lnTo>
                <a:lnTo>
                  <a:pt x="163092" y="33847"/>
                </a:lnTo>
                <a:lnTo>
                  <a:pt x="142814" y="45433"/>
                </a:lnTo>
                <a:lnTo>
                  <a:pt x="123553" y="58509"/>
                </a:lnTo>
                <a:lnTo>
                  <a:pt x="105386" y="72997"/>
                </a:lnTo>
                <a:lnTo>
                  <a:pt x="88391" y="88820"/>
                </a:lnTo>
                <a:lnTo>
                  <a:pt x="72646" y="105899"/>
                </a:lnTo>
                <a:lnTo>
                  <a:pt x="58228" y="124157"/>
                </a:lnTo>
                <a:lnTo>
                  <a:pt x="45216" y="143515"/>
                </a:lnTo>
                <a:lnTo>
                  <a:pt x="33686" y="163895"/>
                </a:lnTo>
                <a:lnTo>
                  <a:pt x="23717" y="185219"/>
                </a:lnTo>
                <a:lnTo>
                  <a:pt x="15386" y="207410"/>
                </a:lnTo>
                <a:lnTo>
                  <a:pt x="8771" y="230389"/>
                </a:lnTo>
                <a:lnTo>
                  <a:pt x="3950" y="254078"/>
                </a:lnTo>
                <a:lnTo>
                  <a:pt x="1000" y="278400"/>
                </a:lnTo>
                <a:lnTo>
                  <a:pt x="0" y="303275"/>
                </a:lnTo>
                <a:close/>
              </a:path>
            </a:pathLst>
          </a:custGeom>
          <a:solidFill>
            <a:srgbClr val="5357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60" name="Google Shape;2660;p13"/>
          <p:cNvSpPr/>
          <p:nvPr/>
        </p:nvSpPr>
        <p:spPr>
          <a:xfrm>
            <a:off x="9246108" y="2796540"/>
            <a:ext cx="1222248" cy="1222248"/>
          </a:xfrm>
          <a:custGeom>
            <a:rect b="b" l="l" r="r" t="t"/>
            <a:pathLst>
              <a:path extrusionOk="0" h="1222248" w="1222248">
                <a:moveTo>
                  <a:pt x="0" y="611124"/>
                </a:moveTo>
                <a:lnTo>
                  <a:pt x="2025" y="661252"/>
                </a:lnTo>
                <a:lnTo>
                  <a:pt x="7997" y="710264"/>
                </a:lnTo>
                <a:lnTo>
                  <a:pt x="17757" y="758000"/>
                </a:lnTo>
                <a:lnTo>
                  <a:pt x="31150" y="804306"/>
                </a:lnTo>
                <a:lnTo>
                  <a:pt x="48017" y="849022"/>
                </a:lnTo>
                <a:lnTo>
                  <a:pt x="68202" y="891993"/>
                </a:lnTo>
                <a:lnTo>
                  <a:pt x="91548" y="933060"/>
                </a:lnTo>
                <a:lnTo>
                  <a:pt x="117896" y="972068"/>
                </a:lnTo>
                <a:lnTo>
                  <a:pt x="147091" y="1008857"/>
                </a:lnTo>
                <a:lnTo>
                  <a:pt x="178974" y="1043273"/>
                </a:lnTo>
                <a:lnTo>
                  <a:pt x="213390" y="1075156"/>
                </a:lnTo>
                <a:lnTo>
                  <a:pt x="250179" y="1104351"/>
                </a:lnTo>
                <a:lnTo>
                  <a:pt x="289187" y="1130699"/>
                </a:lnTo>
                <a:lnTo>
                  <a:pt x="330254" y="1154045"/>
                </a:lnTo>
                <a:lnTo>
                  <a:pt x="373225" y="1174230"/>
                </a:lnTo>
                <a:lnTo>
                  <a:pt x="417941" y="1191097"/>
                </a:lnTo>
                <a:lnTo>
                  <a:pt x="464247" y="1204490"/>
                </a:lnTo>
                <a:lnTo>
                  <a:pt x="511983" y="1214250"/>
                </a:lnTo>
                <a:lnTo>
                  <a:pt x="560995" y="1220222"/>
                </a:lnTo>
                <a:lnTo>
                  <a:pt x="611124" y="1222248"/>
                </a:lnTo>
                <a:lnTo>
                  <a:pt x="661252" y="1220222"/>
                </a:lnTo>
                <a:lnTo>
                  <a:pt x="710264" y="1214250"/>
                </a:lnTo>
                <a:lnTo>
                  <a:pt x="758000" y="1204490"/>
                </a:lnTo>
                <a:lnTo>
                  <a:pt x="804306" y="1191097"/>
                </a:lnTo>
                <a:lnTo>
                  <a:pt x="849022" y="1174230"/>
                </a:lnTo>
                <a:lnTo>
                  <a:pt x="891993" y="1154045"/>
                </a:lnTo>
                <a:lnTo>
                  <a:pt x="933060" y="1130699"/>
                </a:lnTo>
                <a:lnTo>
                  <a:pt x="972068" y="1104351"/>
                </a:lnTo>
                <a:lnTo>
                  <a:pt x="1008857" y="1075156"/>
                </a:lnTo>
                <a:lnTo>
                  <a:pt x="1043273" y="1043273"/>
                </a:lnTo>
                <a:lnTo>
                  <a:pt x="1075156" y="1008857"/>
                </a:lnTo>
                <a:lnTo>
                  <a:pt x="1104351" y="972068"/>
                </a:lnTo>
                <a:lnTo>
                  <a:pt x="1130699" y="933060"/>
                </a:lnTo>
                <a:lnTo>
                  <a:pt x="1154045" y="891993"/>
                </a:lnTo>
                <a:lnTo>
                  <a:pt x="1174230" y="849022"/>
                </a:lnTo>
                <a:lnTo>
                  <a:pt x="1191097" y="804306"/>
                </a:lnTo>
                <a:lnTo>
                  <a:pt x="1204490" y="758000"/>
                </a:lnTo>
                <a:lnTo>
                  <a:pt x="1214250" y="710264"/>
                </a:lnTo>
                <a:lnTo>
                  <a:pt x="1220222" y="661252"/>
                </a:lnTo>
                <a:lnTo>
                  <a:pt x="1222248" y="611124"/>
                </a:lnTo>
                <a:lnTo>
                  <a:pt x="1220222" y="560995"/>
                </a:lnTo>
                <a:lnTo>
                  <a:pt x="1214250" y="511983"/>
                </a:lnTo>
                <a:lnTo>
                  <a:pt x="1204490" y="464247"/>
                </a:lnTo>
                <a:lnTo>
                  <a:pt x="1191097" y="417941"/>
                </a:lnTo>
                <a:lnTo>
                  <a:pt x="1174230" y="373225"/>
                </a:lnTo>
                <a:lnTo>
                  <a:pt x="1154045" y="330254"/>
                </a:lnTo>
                <a:lnTo>
                  <a:pt x="1130699" y="289187"/>
                </a:lnTo>
                <a:lnTo>
                  <a:pt x="1104351" y="250179"/>
                </a:lnTo>
                <a:lnTo>
                  <a:pt x="1075156" y="213390"/>
                </a:lnTo>
                <a:lnTo>
                  <a:pt x="1043273" y="178974"/>
                </a:lnTo>
                <a:lnTo>
                  <a:pt x="1008857" y="147091"/>
                </a:lnTo>
                <a:lnTo>
                  <a:pt x="972068" y="117896"/>
                </a:lnTo>
                <a:lnTo>
                  <a:pt x="933060" y="91548"/>
                </a:lnTo>
                <a:lnTo>
                  <a:pt x="891993" y="68202"/>
                </a:lnTo>
                <a:lnTo>
                  <a:pt x="849022" y="48017"/>
                </a:lnTo>
                <a:lnTo>
                  <a:pt x="804306" y="31150"/>
                </a:lnTo>
                <a:lnTo>
                  <a:pt x="758000" y="17757"/>
                </a:lnTo>
                <a:lnTo>
                  <a:pt x="710264" y="7997"/>
                </a:lnTo>
                <a:lnTo>
                  <a:pt x="661252" y="2025"/>
                </a:lnTo>
                <a:lnTo>
                  <a:pt x="611124" y="0"/>
                </a:lnTo>
                <a:lnTo>
                  <a:pt x="560995" y="2025"/>
                </a:lnTo>
                <a:lnTo>
                  <a:pt x="511983" y="7997"/>
                </a:lnTo>
                <a:lnTo>
                  <a:pt x="464247" y="17757"/>
                </a:lnTo>
                <a:lnTo>
                  <a:pt x="417941" y="31150"/>
                </a:lnTo>
                <a:lnTo>
                  <a:pt x="373225" y="48017"/>
                </a:lnTo>
                <a:lnTo>
                  <a:pt x="330254" y="68202"/>
                </a:lnTo>
                <a:lnTo>
                  <a:pt x="289187" y="91548"/>
                </a:lnTo>
                <a:lnTo>
                  <a:pt x="250179" y="117896"/>
                </a:lnTo>
                <a:lnTo>
                  <a:pt x="213390" y="147091"/>
                </a:lnTo>
                <a:lnTo>
                  <a:pt x="178974" y="178974"/>
                </a:lnTo>
                <a:lnTo>
                  <a:pt x="147091" y="213390"/>
                </a:lnTo>
                <a:lnTo>
                  <a:pt x="117896" y="250179"/>
                </a:lnTo>
                <a:lnTo>
                  <a:pt x="91548" y="289187"/>
                </a:lnTo>
                <a:lnTo>
                  <a:pt x="68202" y="330254"/>
                </a:lnTo>
                <a:lnTo>
                  <a:pt x="48017" y="373225"/>
                </a:lnTo>
                <a:lnTo>
                  <a:pt x="31150" y="417941"/>
                </a:lnTo>
                <a:lnTo>
                  <a:pt x="17757" y="464247"/>
                </a:lnTo>
                <a:lnTo>
                  <a:pt x="7997" y="511983"/>
                </a:lnTo>
                <a:lnTo>
                  <a:pt x="2025" y="560995"/>
                </a:lnTo>
                <a:lnTo>
                  <a:pt x="0" y="61112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61" name="Google Shape;2661;p13"/>
          <p:cNvSpPr/>
          <p:nvPr/>
        </p:nvSpPr>
        <p:spPr>
          <a:xfrm>
            <a:off x="9246108" y="2796540"/>
            <a:ext cx="1222248" cy="1222248"/>
          </a:xfrm>
          <a:custGeom>
            <a:rect b="b" l="l" r="r" t="t"/>
            <a:pathLst>
              <a:path extrusionOk="0" h="1222248" w="1222248">
                <a:moveTo>
                  <a:pt x="0" y="611124"/>
                </a:moveTo>
                <a:lnTo>
                  <a:pt x="2025" y="560995"/>
                </a:lnTo>
                <a:lnTo>
                  <a:pt x="7997" y="511983"/>
                </a:lnTo>
                <a:lnTo>
                  <a:pt x="17757" y="464247"/>
                </a:lnTo>
                <a:lnTo>
                  <a:pt x="31150" y="417941"/>
                </a:lnTo>
                <a:lnTo>
                  <a:pt x="48017" y="373225"/>
                </a:lnTo>
                <a:lnTo>
                  <a:pt x="68202" y="330254"/>
                </a:lnTo>
                <a:lnTo>
                  <a:pt x="91548" y="289187"/>
                </a:lnTo>
                <a:lnTo>
                  <a:pt x="117896" y="250179"/>
                </a:lnTo>
                <a:lnTo>
                  <a:pt x="147091" y="213390"/>
                </a:lnTo>
                <a:lnTo>
                  <a:pt x="178974" y="178974"/>
                </a:lnTo>
                <a:lnTo>
                  <a:pt x="213390" y="147091"/>
                </a:lnTo>
                <a:lnTo>
                  <a:pt x="250179" y="117896"/>
                </a:lnTo>
                <a:lnTo>
                  <a:pt x="289187" y="91548"/>
                </a:lnTo>
                <a:lnTo>
                  <a:pt x="330254" y="68202"/>
                </a:lnTo>
                <a:lnTo>
                  <a:pt x="373225" y="48017"/>
                </a:lnTo>
                <a:lnTo>
                  <a:pt x="417941" y="31150"/>
                </a:lnTo>
                <a:lnTo>
                  <a:pt x="464247" y="17757"/>
                </a:lnTo>
                <a:lnTo>
                  <a:pt x="511983" y="7997"/>
                </a:lnTo>
                <a:lnTo>
                  <a:pt x="560995" y="2025"/>
                </a:lnTo>
                <a:lnTo>
                  <a:pt x="611124" y="0"/>
                </a:lnTo>
                <a:lnTo>
                  <a:pt x="661252" y="2025"/>
                </a:lnTo>
                <a:lnTo>
                  <a:pt x="710264" y="7997"/>
                </a:lnTo>
                <a:lnTo>
                  <a:pt x="758000" y="17757"/>
                </a:lnTo>
                <a:lnTo>
                  <a:pt x="804306" y="31150"/>
                </a:lnTo>
                <a:lnTo>
                  <a:pt x="849022" y="48017"/>
                </a:lnTo>
                <a:lnTo>
                  <a:pt x="891993" y="68202"/>
                </a:lnTo>
                <a:lnTo>
                  <a:pt x="933060" y="91548"/>
                </a:lnTo>
                <a:lnTo>
                  <a:pt x="972068" y="117896"/>
                </a:lnTo>
                <a:lnTo>
                  <a:pt x="1008857" y="147091"/>
                </a:lnTo>
                <a:lnTo>
                  <a:pt x="1043273" y="178974"/>
                </a:lnTo>
                <a:lnTo>
                  <a:pt x="1075156" y="213390"/>
                </a:lnTo>
                <a:lnTo>
                  <a:pt x="1104351" y="250179"/>
                </a:lnTo>
                <a:lnTo>
                  <a:pt x="1130699" y="289187"/>
                </a:lnTo>
                <a:lnTo>
                  <a:pt x="1154045" y="330254"/>
                </a:lnTo>
                <a:lnTo>
                  <a:pt x="1174230" y="373225"/>
                </a:lnTo>
                <a:lnTo>
                  <a:pt x="1191097" y="417941"/>
                </a:lnTo>
                <a:lnTo>
                  <a:pt x="1204490" y="464247"/>
                </a:lnTo>
                <a:lnTo>
                  <a:pt x="1214250" y="511983"/>
                </a:lnTo>
                <a:lnTo>
                  <a:pt x="1220222" y="560995"/>
                </a:lnTo>
                <a:lnTo>
                  <a:pt x="1222248" y="611124"/>
                </a:lnTo>
                <a:lnTo>
                  <a:pt x="1220222" y="661252"/>
                </a:lnTo>
                <a:lnTo>
                  <a:pt x="1214250" y="710264"/>
                </a:lnTo>
                <a:lnTo>
                  <a:pt x="1204490" y="758000"/>
                </a:lnTo>
                <a:lnTo>
                  <a:pt x="1191097" y="804306"/>
                </a:lnTo>
                <a:lnTo>
                  <a:pt x="1174230" y="849022"/>
                </a:lnTo>
                <a:lnTo>
                  <a:pt x="1154045" y="891993"/>
                </a:lnTo>
                <a:lnTo>
                  <a:pt x="1130699" y="933060"/>
                </a:lnTo>
                <a:lnTo>
                  <a:pt x="1104351" y="972068"/>
                </a:lnTo>
                <a:lnTo>
                  <a:pt x="1075156" y="1008857"/>
                </a:lnTo>
                <a:lnTo>
                  <a:pt x="1043273" y="1043273"/>
                </a:lnTo>
                <a:lnTo>
                  <a:pt x="1008857" y="1075156"/>
                </a:lnTo>
                <a:lnTo>
                  <a:pt x="972068" y="1104351"/>
                </a:lnTo>
                <a:lnTo>
                  <a:pt x="933060" y="1130699"/>
                </a:lnTo>
                <a:lnTo>
                  <a:pt x="891993" y="1154045"/>
                </a:lnTo>
                <a:lnTo>
                  <a:pt x="849022" y="1174230"/>
                </a:lnTo>
                <a:lnTo>
                  <a:pt x="804306" y="1191097"/>
                </a:lnTo>
                <a:lnTo>
                  <a:pt x="758000" y="1204490"/>
                </a:lnTo>
                <a:lnTo>
                  <a:pt x="710264" y="1214250"/>
                </a:lnTo>
                <a:lnTo>
                  <a:pt x="661252" y="1220222"/>
                </a:lnTo>
                <a:lnTo>
                  <a:pt x="611124" y="1222248"/>
                </a:lnTo>
                <a:lnTo>
                  <a:pt x="560995" y="1220222"/>
                </a:lnTo>
                <a:lnTo>
                  <a:pt x="511983" y="1214250"/>
                </a:lnTo>
                <a:lnTo>
                  <a:pt x="464247" y="1204490"/>
                </a:lnTo>
                <a:lnTo>
                  <a:pt x="417941" y="1191097"/>
                </a:lnTo>
                <a:lnTo>
                  <a:pt x="373225" y="1174230"/>
                </a:lnTo>
                <a:lnTo>
                  <a:pt x="330254" y="1154045"/>
                </a:lnTo>
                <a:lnTo>
                  <a:pt x="289187" y="1130699"/>
                </a:lnTo>
                <a:lnTo>
                  <a:pt x="250179" y="1104351"/>
                </a:lnTo>
                <a:lnTo>
                  <a:pt x="213390" y="1075156"/>
                </a:lnTo>
                <a:lnTo>
                  <a:pt x="178974" y="1043273"/>
                </a:lnTo>
                <a:lnTo>
                  <a:pt x="147091" y="1008857"/>
                </a:lnTo>
                <a:lnTo>
                  <a:pt x="117896" y="972068"/>
                </a:lnTo>
                <a:lnTo>
                  <a:pt x="91548" y="933060"/>
                </a:lnTo>
                <a:lnTo>
                  <a:pt x="68202" y="891993"/>
                </a:lnTo>
                <a:lnTo>
                  <a:pt x="48017" y="849022"/>
                </a:lnTo>
                <a:lnTo>
                  <a:pt x="31150" y="804306"/>
                </a:lnTo>
                <a:lnTo>
                  <a:pt x="17757" y="758000"/>
                </a:lnTo>
                <a:lnTo>
                  <a:pt x="7997" y="710264"/>
                </a:lnTo>
                <a:lnTo>
                  <a:pt x="2025" y="661252"/>
                </a:lnTo>
                <a:lnTo>
                  <a:pt x="0" y="611124"/>
                </a:lnTo>
                <a:close/>
              </a:path>
            </a:pathLst>
          </a:custGeom>
          <a:noFill/>
          <a:ln cap="flat" cmpd="sng" w="1587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62" name="Google Shape;2662;p13"/>
          <p:cNvSpPr/>
          <p:nvPr/>
        </p:nvSpPr>
        <p:spPr>
          <a:xfrm>
            <a:off x="9859644" y="2290572"/>
            <a:ext cx="0" cy="486760"/>
          </a:xfrm>
          <a:custGeom>
            <a:rect b="b" l="l" r="r" t="t"/>
            <a:pathLst>
              <a:path extrusionOk="0" h="486760" w="120000">
                <a:moveTo>
                  <a:pt x="0" y="0"/>
                </a:moveTo>
                <a:lnTo>
                  <a:pt x="0" y="486760"/>
                </a:lnTo>
              </a:path>
            </a:pathLst>
          </a:custGeom>
          <a:noFill/>
          <a:ln cap="flat" cmpd="sng" w="9525">
            <a:solidFill>
              <a:srgbClr val="BEBEBE"/>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63" name="Google Shape;2663;p13"/>
          <p:cNvSpPr/>
          <p:nvPr/>
        </p:nvSpPr>
        <p:spPr>
          <a:xfrm>
            <a:off x="9817608" y="2290572"/>
            <a:ext cx="55252" cy="561466"/>
          </a:xfrm>
          <a:custGeom>
            <a:rect b="b" l="l" r="r" t="t"/>
            <a:pathLst>
              <a:path extrusionOk="0" h="561466" w="55252">
                <a:moveTo>
                  <a:pt x="0" y="523366"/>
                </a:moveTo>
                <a:lnTo>
                  <a:pt x="164" y="526922"/>
                </a:lnTo>
                <a:lnTo>
                  <a:pt x="4054" y="540464"/>
                </a:lnTo>
                <a:lnTo>
                  <a:pt x="12351" y="551433"/>
                </a:lnTo>
                <a:lnTo>
                  <a:pt x="24039" y="558784"/>
                </a:lnTo>
                <a:lnTo>
                  <a:pt x="30099" y="523366"/>
                </a:lnTo>
                <a:lnTo>
                  <a:pt x="38100" y="561466"/>
                </a:lnTo>
                <a:lnTo>
                  <a:pt x="41674" y="561301"/>
                </a:lnTo>
                <a:lnTo>
                  <a:pt x="55252" y="557389"/>
                </a:lnTo>
                <a:lnTo>
                  <a:pt x="45974" y="523366"/>
                </a:lnTo>
                <a:lnTo>
                  <a:pt x="34525" y="485431"/>
                </a:lnTo>
                <a:lnTo>
                  <a:pt x="30099" y="0"/>
                </a:lnTo>
                <a:lnTo>
                  <a:pt x="30099" y="486699"/>
                </a:lnTo>
                <a:lnTo>
                  <a:pt x="20947" y="489321"/>
                </a:lnTo>
                <a:lnTo>
                  <a:pt x="9988" y="497618"/>
                </a:lnTo>
                <a:lnTo>
                  <a:pt x="2666" y="509306"/>
                </a:lnTo>
                <a:lnTo>
                  <a:pt x="0" y="523366"/>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64" name="Google Shape;2664;p13"/>
          <p:cNvSpPr/>
          <p:nvPr/>
        </p:nvSpPr>
        <p:spPr>
          <a:xfrm>
            <a:off x="9847707" y="2290572"/>
            <a:ext cx="46100" cy="557389"/>
          </a:xfrm>
          <a:custGeom>
            <a:rect b="b" l="l" r="r" t="t"/>
            <a:pathLst>
              <a:path extrusionOk="0" h="557389" w="46100">
                <a:moveTo>
                  <a:pt x="33749" y="495255"/>
                </a:moveTo>
                <a:lnTo>
                  <a:pt x="22061" y="487933"/>
                </a:lnTo>
                <a:lnTo>
                  <a:pt x="15874" y="486760"/>
                </a:lnTo>
                <a:lnTo>
                  <a:pt x="8000" y="485266"/>
                </a:lnTo>
                <a:lnTo>
                  <a:pt x="15875" y="0"/>
                </a:lnTo>
                <a:lnTo>
                  <a:pt x="0" y="0"/>
                </a:lnTo>
                <a:lnTo>
                  <a:pt x="4426" y="485431"/>
                </a:lnTo>
                <a:lnTo>
                  <a:pt x="15875" y="523366"/>
                </a:lnTo>
                <a:lnTo>
                  <a:pt x="25153" y="557389"/>
                </a:lnTo>
                <a:lnTo>
                  <a:pt x="36112" y="549064"/>
                </a:lnTo>
                <a:lnTo>
                  <a:pt x="43434" y="537374"/>
                </a:lnTo>
                <a:lnTo>
                  <a:pt x="46100" y="523366"/>
                </a:lnTo>
                <a:lnTo>
                  <a:pt x="45936" y="519792"/>
                </a:lnTo>
                <a:lnTo>
                  <a:pt x="42046" y="506214"/>
                </a:lnTo>
                <a:lnTo>
                  <a:pt x="33749" y="495255"/>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65" name="Google Shape;2665;p13"/>
          <p:cNvSpPr/>
          <p:nvPr/>
        </p:nvSpPr>
        <p:spPr>
          <a:xfrm>
            <a:off x="9841647" y="2813939"/>
            <a:ext cx="14060" cy="38100"/>
          </a:xfrm>
          <a:custGeom>
            <a:rect b="b" l="l" r="r" t="t"/>
            <a:pathLst>
              <a:path extrusionOk="0" h="38100" w="14060">
                <a:moveTo>
                  <a:pt x="14060" y="38100"/>
                </a:moveTo>
                <a:lnTo>
                  <a:pt x="6059" y="0"/>
                </a:lnTo>
                <a:lnTo>
                  <a:pt x="0" y="35417"/>
                </a:lnTo>
                <a:lnTo>
                  <a:pt x="14060" y="38100"/>
                </a:lnTo>
                <a:close/>
              </a:path>
            </a:pathLst>
          </a:custGeom>
          <a:solidFill>
            <a:srgbClr val="BEBEBE"/>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66" name="Google Shape;2666;p13"/>
          <p:cNvSpPr/>
          <p:nvPr/>
        </p:nvSpPr>
        <p:spPr>
          <a:xfrm>
            <a:off x="9552432" y="1682496"/>
            <a:ext cx="603503" cy="606551"/>
          </a:xfrm>
          <a:custGeom>
            <a:rect b="b" l="l" r="r" t="t"/>
            <a:pathLst>
              <a:path extrusionOk="0" h="606551" w="603503">
                <a:moveTo>
                  <a:pt x="0" y="303275"/>
                </a:moveTo>
                <a:lnTo>
                  <a:pt x="1000" y="328151"/>
                </a:lnTo>
                <a:lnTo>
                  <a:pt x="3950" y="352473"/>
                </a:lnTo>
                <a:lnTo>
                  <a:pt x="8771" y="376162"/>
                </a:lnTo>
                <a:lnTo>
                  <a:pt x="15386" y="399141"/>
                </a:lnTo>
                <a:lnTo>
                  <a:pt x="23717" y="421332"/>
                </a:lnTo>
                <a:lnTo>
                  <a:pt x="33686" y="442656"/>
                </a:lnTo>
                <a:lnTo>
                  <a:pt x="45216" y="463036"/>
                </a:lnTo>
                <a:lnTo>
                  <a:pt x="58228" y="482394"/>
                </a:lnTo>
                <a:lnTo>
                  <a:pt x="72646" y="500652"/>
                </a:lnTo>
                <a:lnTo>
                  <a:pt x="88391" y="517731"/>
                </a:lnTo>
                <a:lnTo>
                  <a:pt x="105386" y="533554"/>
                </a:lnTo>
                <a:lnTo>
                  <a:pt x="123553" y="548042"/>
                </a:lnTo>
                <a:lnTo>
                  <a:pt x="142814" y="561118"/>
                </a:lnTo>
                <a:lnTo>
                  <a:pt x="163092" y="572704"/>
                </a:lnTo>
                <a:lnTo>
                  <a:pt x="184308" y="582721"/>
                </a:lnTo>
                <a:lnTo>
                  <a:pt x="206386" y="591092"/>
                </a:lnTo>
                <a:lnTo>
                  <a:pt x="229246" y="597739"/>
                </a:lnTo>
                <a:lnTo>
                  <a:pt x="252813" y="602583"/>
                </a:lnTo>
                <a:lnTo>
                  <a:pt x="277007" y="605546"/>
                </a:lnTo>
                <a:lnTo>
                  <a:pt x="301751" y="606551"/>
                </a:lnTo>
                <a:lnTo>
                  <a:pt x="326496" y="605546"/>
                </a:lnTo>
                <a:lnTo>
                  <a:pt x="350690" y="602583"/>
                </a:lnTo>
                <a:lnTo>
                  <a:pt x="374257" y="597739"/>
                </a:lnTo>
                <a:lnTo>
                  <a:pt x="397117" y="591092"/>
                </a:lnTo>
                <a:lnTo>
                  <a:pt x="419195" y="582721"/>
                </a:lnTo>
                <a:lnTo>
                  <a:pt x="440411" y="572704"/>
                </a:lnTo>
                <a:lnTo>
                  <a:pt x="460689" y="561118"/>
                </a:lnTo>
                <a:lnTo>
                  <a:pt x="479950" y="548042"/>
                </a:lnTo>
                <a:lnTo>
                  <a:pt x="498117" y="533554"/>
                </a:lnTo>
                <a:lnTo>
                  <a:pt x="515111" y="517731"/>
                </a:lnTo>
                <a:lnTo>
                  <a:pt x="530857" y="500652"/>
                </a:lnTo>
                <a:lnTo>
                  <a:pt x="545275" y="482394"/>
                </a:lnTo>
                <a:lnTo>
                  <a:pt x="558287" y="463036"/>
                </a:lnTo>
                <a:lnTo>
                  <a:pt x="569817" y="442656"/>
                </a:lnTo>
                <a:lnTo>
                  <a:pt x="579786" y="421332"/>
                </a:lnTo>
                <a:lnTo>
                  <a:pt x="588117" y="399141"/>
                </a:lnTo>
                <a:lnTo>
                  <a:pt x="594732" y="376162"/>
                </a:lnTo>
                <a:lnTo>
                  <a:pt x="599553" y="352473"/>
                </a:lnTo>
                <a:lnTo>
                  <a:pt x="602503" y="328151"/>
                </a:lnTo>
                <a:lnTo>
                  <a:pt x="603503" y="303275"/>
                </a:lnTo>
                <a:lnTo>
                  <a:pt x="602503" y="278400"/>
                </a:lnTo>
                <a:lnTo>
                  <a:pt x="599553" y="254078"/>
                </a:lnTo>
                <a:lnTo>
                  <a:pt x="594732" y="230389"/>
                </a:lnTo>
                <a:lnTo>
                  <a:pt x="588117" y="207410"/>
                </a:lnTo>
                <a:lnTo>
                  <a:pt x="579786" y="185219"/>
                </a:lnTo>
                <a:lnTo>
                  <a:pt x="569817" y="163895"/>
                </a:lnTo>
                <a:lnTo>
                  <a:pt x="558287" y="143515"/>
                </a:lnTo>
                <a:lnTo>
                  <a:pt x="545275" y="124157"/>
                </a:lnTo>
                <a:lnTo>
                  <a:pt x="530857" y="105899"/>
                </a:lnTo>
                <a:lnTo>
                  <a:pt x="515111" y="88820"/>
                </a:lnTo>
                <a:lnTo>
                  <a:pt x="498117" y="72997"/>
                </a:lnTo>
                <a:lnTo>
                  <a:pt x="479950" y="58509"/>
                </a:lnTo>
                <a:lnTo>
                  <a:pt x="460689" y="45433"/>
                </a:lnTo>
                <a:lnTo>
                  <a:pt x="440411" y="33847"/>
                </a:lnTo>
                <a:lnTo>
                  <a:pt x="419195" y="23830"/>
                </a:lnTo>
                <a:lnTo>
                  <a:pt x="397117" y="15459"/>
                </a:lnTo>
                <a:lnTo>
                  <a:pt x="374257" y="8812"/>
                </a:lnTo>
                <a:lnTo>
                  <a:pt x="350690" y="3968"/>
                </a:lnTo>
                <a:lnTo>
                  <a:pt x="326496" y="1005"/>
                </a:lnTo>
                <a:lnTo>
                  <a:pt x="301751" y="0"/>
                </a:lnTo>
                <a:lnTo>
                  <a:pt x="277007" y="1005"/>
                </a:lnTo>
                <a:lnTo>
                  <a:pt x="252813" y="3968"/>
                </a:lnTo>
                <a:lnTo>
                  <a:pt x="229246" y="8812"/>
                </a:lnTo>
                <a:lnTo>
                  <a:pt x="206386" y="15459"/>
                </a:lnTo>
                <a:lnTo>
                  <a:pt x="184308" y="23830"/>
                </a:lnTo>
                <a:lnTo>
                  <a:pt x="163092" y="33847"/>
                </a:lnTo>
                <a:lnTo>
                  <a:pt x="142814" y="45433"/>
                </a:lnTo>
                <a:lnTo>
                  <a:pt x="123553" y="58509"/>
                </a:lnTo>
                <a:lnTo>
                  <a:pt x="105386" y="72997"/>
                </a:lnTo>
                <a:lnTo>
                  <a:pt x="88391" y="88820"/>
                </a:lnTo>
                <a:lnTo>
                  <a:pt x="72646" y="105899"/>
                </a:lnTo>
                <a:lnTo>
                  <a:pt x="58228" y="124157"/>
                </a:lnTo>
                <a:lnTo>
                  <a:pt x="45216" y="143515"/>
                </a:lnTo>
                <a:lnTo>
                  <a:pt x="33686" y="163895"/>
                </a:lnTo>
                <a:lnTo>
                  <a:pt x="23717" y="185219"/>
                </a:lnTo>
                <a:lnTo>
                  <a:pt x="15386" y="207410"/>
                </a:lnTo>
                <a:lnTo>
                  <a:pt x="8771" y="230389"/>
                </a:lnTo>
                <a:lnTo>
                  <a:pt x="3950" y="254078"/>
                </a:lnTo>
                <a:lnTo>
                  <a:pt x="1000" y="278400"/>
                </a:lnTo>
                <a:lnTo>
                  <a:pt x="0" y="303275"/>
                </a:lnTo>
                <a:close/>
              </a:path>
            </a:pathLst>
          </a:custGeom>
          <a:solidFill>
            <a:srgbClr val="535758"/>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67" name="Google Shape;2667;p13"/>
          <p:cNvSpPr/>
          <p:nvPr/>
        </p:nvSpPr>
        <p:spPr>
          <a:xfrm>
            <a:off x="9403080" y="3069336"/>
            <a:ext cx="950976" cy="667512"/>
          </a:xfrm>
          <a:prstGeom prst="rect">
            <a:avLst/>
          </a:prstGeom>
          <a:blipFill rotWithShape="1">
            <a:blip r:embed="rId9">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668" name="Google Shape;2668;p13"/>
          <p:cNvSpPr txBox="1"/>
          <p:nvPr/>
        </p:nvSpPr>
        <p:spPr>
          <a:xfrm>
            <a:off x="292100" y="294778"/>
            <a:ext cx="5458641" cy="392372"/>
          </a:xfrm>
          <a:prstGeom prst="rect">
            <a:avLst/>
          </a:prstGeom>
          <a:noFill/>
          <a:ln>
            <a:noFill/>
          </a:ln>
        </p:spPr>
        <p:txBody>
          <a:bodyPr anchorCtr="0" anchor="t" bIns="0" lIns="0" spcFirstLastPara="1" rIns="0" wrap="square" tIns="19350">
            <a:noAutofit/>
          </a:bodyPr>
          <a:lstStyle/>
          <a:p>
            <a:pPr indent="0" lvl="0" marL="12700" marR="0" rtl="0" algn="l">
              <a:lnSpc>
                <a:spcPct val="108928"/>
              </a:lnSpc>
              <a:spcBef>
                <a:spcPts val="0"/>
              </a:spcBef>
              <a:spcAft>
                <a:spcPts val="0"/>
              </a:spcAft>
              <a:buClr>
                <a:srgbClr val="E71215"/>
              </a:buClr>
              <a:buSzPts val="2800"/>
              <a:buFont typeface="Arial"/>
              <a:buNone/>
            </a:pPr>
            <a:r>
              <a:rPr b="1" i="0" lang="en-US" sz="2800" u="none" cap="none" strike="noStrike">
                <a:solidFill>
                  <a:srgbClr val="E71215"/>
                </a:solidFill>
                <a:latin typeface="Arial"/>
                <a:ea typeface="Arial"/>
                <a:cs typeface="Arial"/>
                <a:sym typeface="Arial"/>
              </a:rPr>
              <a:t>History of Applied Biosystems</a:t>
            </a:r>
            <a:r>
              <a:rPr b="1" baseline="30000" i="0" lang="en-US" sz="2775" u="none" cap="none" strike="noStrike">
                <a:solidFill>
                  <a:srgbClr val="E71215"/>
                </a:solidFill>
                <a:latin typeface="Arial"/>
                <a:ea typeface="Arial"/>
                <a:cs typeface="Arial"/>
                <a:sym typeface="Arial"/>
              </a:rPr>
              <a:t>™</a:t>
            </a:r>
            <a:endParaRPr b="0" i="0" sz="1850" u="none" cap="none" strike="noStrike">
              <a:solidFill>
                <a:srgbClr val="000000"/>
              </a:solidFill>
              <a:latin typeface="Arial"/>
              <a:ea typeface="Arial"/>
              <a:cs typeface="Arial"/>
              <a:sym typeface="Arial"/>
            </a:endParaRPr>
          </a:p>
        </p:txBody>
      </p:sp>
      <p:sp>
        <p:nvSpPr>
          <p:cNvPr id="2669" name="Google Shape;2669;p13"/>
          <p:cNvSpPr txBox="1"/>
          <p:nvPr/>
        </p:nvSpPr>
        <p:spPr>
          <a:xfrm>
            <a:off x="5780024" y="305134"/>
            <a:ext cx="3039875" cy="382015"/>
          </a:xfrm>
          <a:prstGeom prst="rect">
            <a:avLst/>
          </a:prstGeom>
          <a:noFill/>
          <a:ln>
            <a:noFill/>
          </a:ln>
        </p:spPr>
        <p:txBody>
          <a:bodyPr anchorCtr="0" anchor="t" bIns="0" lIns="0" spcFirstLastPara="1" rIns="0" wrap="square" tIns="18850">
            <a:noAutofit/>
          </a:bodyPr>
          <a:lstStyle/>
          <a:p>
            <a:pPr indent="0" lvl="0" marL="12700" marR="0" rtl="0" algn="l">
              <a:lnSpc>
                <a:spcPct val="106071"/>
              </a:lnSpc>
              <a:spcBef>
                <a:spcPts val="0"/>
              </a:spcBef>
              <a:spcAft>
                <a:spcPts val="0"/>
              </a:spcAft>
              <a:buClr>
                <a:srgbClr val="E71215"/>
              </a:buClr>
              <a:buSzPts val="2800"/>
              <a:buFont typeface="Arial"/>
              <a:buNone/>
            </a:pPr>
            <a:r>
              <a:rPr b="1" i="0" lang="en-US" sz="2800" u="none" cap="none" strike="noStrike">
                <a:solidFill>
                  <a:srgbClr val="E71215"/>
                </a:solidFill>
                <a:latin typeface="Arial"/>
                <a:ea typeface="Arial"/>
                <a:cs typeface="Arial"/>
                <a:sym typeface="Arial"/>
              </a:rPr>
              <a:t>genetic analyzers</a:t>
            </a:r>
            <a:endParaRPr b="0" i="0" sz="2800" u="none" cap="none" strike="noStrike">
              <a:solidFill>
                <a:srgbClr val="000000"/>
              </a:solidFill>
              <a:latin typeface="Arial"/>
              <a:ea typeface="Arial"/>
              <a:cs typeface="Arial"/>
              <a:sym typeface="Arial"/>
            </a:endParaRPr>
          </a:p>
        </p:txBody>
      </p:sp>
      <p:sp>
        <p:nvSpPr>
          <p:cNvPr id="2670" name="Google Shape;2670;p13"/>
          <p:cNvSpPr txBox="1"/>
          <p:nvPr/>
        </p:nvSpPr>
        <p:spPr>
          <a:xfrm>
            <a:off x="287528" y="950322"/>
            <a:ext cx="1486888" cy="278384"/>
          </a:xfrm>
          <a:prstGeom prst="rect">
            <a:avLst/>
          </a:prstGeom>
          <a:noFill/>
          <a:ln>
            <a:noFill/>
          </a:ln>
        </p:spPr>
        <p:txBody>
          <a:bodyPr anchorCtr="0" anchor="t" bIns="0" lIns="0" spcFirstLastPara="1" rIns="0" wrap="square" tIns="13575">
            <a:noAutofit/>
          </a:bodyPr>
          <a:lstStyle/>
          <a:p>
            <a:pPr indent="0" lvl="0" marL="12700" marR="0" rtl="0" algn="l">
              <a:lnSpc>
                <a:spcPct val="107000"/>
              </a:lnSpc>
              <a:spcBef>
                <a:spcPts val="0"/>
              </a:spcBef>
              <a:spcAft>
                <a:spcPts val="0"/>
              </a:spcAft>
              <a:buClr>
                <a:srgbClr val="212121"/>
              </a:buClr>
              <a:buSzPts val="2000"/>
              <a:buFont typeface="Arial"/>
              <a:buNone/>
            </a:pPr>
            <a:r>
              <a:rPr b="0" i="0" lang="en-US" sz="2000" u="none" cap="none" strike="noStrike">
                <a:solidFill>
                  <a:srgbClr val="212121"/>
                </a:solidFill>
                <a:latin typeface="Arial"/>
                <a:ea typeface="Arial"/>
                <a:cs typeface="Arial"/>
                <a:sym typeface="Arial"/>
              </a:rPr>
              <a:t>Dedicated to</a:t>
            </a:r>
            <a:endParaRPr b="0" i="0" sz="2000" u="none" cap="none" strike="noStrike">
              <a:solidFill>
                <a:srgbClr val="000000"/>
              </a:solidFill>
              <a:latin typeface="Arial"/>
              <a:ea typeface="Arial"/>
              <a:cs typeface="Arial"/>
              <a:sym typeface="Arial"/>
            </a:endParaRPr>
          </a:p>
        </p:txBody>
      </p:sp>
      <p:sp>
        <p:nvSpPr>
          <p:cNvPr id="2671" name="Google Shape;2671;p13"/>
          <p:cNvSpPr txBox="1"/>
          <p:nvPr/>
        </p:nvSpPr>
        <p:spPr>
          <a:xfrm>
            <a:off x="1783169" y="950322"/>
            <a:ext cx="1212906" cy="278384"/>
          </a:xfrm>
          <a:prstGeom prst="rect">
            <a:avLst/>
          </a:prstGeom>
          <a:noFill/>
          <a:ln>
            <a:noFill/>
          </a:ln>
        </p:spPr>
        <p:txBody>
          <a:bodyPr anchorCtr="0" anchor="t" bIns="0" lIns="0" spcFirstLastPara="1" rIns="0" wrap="square" tIns="13575">
            <a:noAutofit/>
          </a:bodyPr>
          <a:lstStyle/>
          <a:p>
            <a:pPr indent="0" lvl="0" marL="12700" marR="0" rtl="0" algn="l">
              <a:lnSpc>
                <a:spcPct val="107000"/>
              </a:lnSpc>
              <a:spcBef>
                <a:spcPts val="0"/>
              </a:spcBef>
              <a:spcAft>
                <a:spcPts val="0"/>
              </a:spcAft>
              <a:buClr>
                <a:srgbClr val="212121"/>
              </a:buClr>
              <a:buSzPts val="2000"/>
              <a:buFont typeface="Arial"/>
              <a:buNone/>
            </a:pPr>
            <a:r>
              <a:rPr b="0" i="0" lang="en-US" sz="2000" u="none" cap="none" strike="noStrike">
                <a:solidFill>
                  <a:srgbClr val="212121"/>
                </a:solidFill>
                <a:latin typeface="Arial"/>
                <a:ea typeface="Arial"/>
                <a:cs typeface="Arial"/>
                <a:sym typeface="Arial"/>
              </a:rPr>
              <a:t>advancing</a:t>
            </a:r>
            <a:endParaRPr b="0" i="0" sz="2000" u="none" cap="none" strike="noStrike">
              <a:solidFill>
                <a:srgbClr val="000000"/>
              </a:solidFill>
              <a:latin typeface="Arial"/>
              <a:ea typeface="Arial"/>
              <a:cs typeface="Arial"/>
              <a:sym typeface="Arial"/>
            </a:endParaRPr>
          </a:p>
        </p:txBody>
      </p:sp>
      <p:sp>
        <p:nvSpPr>
          <p:cNvPr id="2672" name="Google Shape;2672;p13"/>
          <p:cNvSpPr txBox="1"/>
          <p:nvPr/>
        </p:nvSpPr>
        <p:spPr>
          <a:xfrm>
            <a:off x="3010647" y="950322"/>
            <a:ext cx="875932" cy="278384"/>
          </a:xfrm>
          <a:prstGeom prst="rect">
            <a:avLst/>
          </a:prstGeom>
          <a:noFill/>
          <a:ln>
            <a:noFill/>
          </a:ln>
        </p:spPr>
        <p:txBody>
          <a:bodyPr anchorCtr="0" anchor="t" bIns="0" lIns="0" spcFirstLastPara="1" rIns="0" wrap="square" tIns="13575">
            <a:noAutofit/>
          </a:bodyPr>
          <a:lstStyle/>
          <a:p>
            <a:pPr indent="0" lvl="0" marL="12700" marR="0" rtl="0" algn="l">
              <a:lnSpc>
                <a:spcPct val="107000"/>
              </a:lnSpc>
              <a:spcBef>
                <a:spcPts val="0"/>
              </a:spcBef>
              <a:spcAft>
                <a:spcPts val="0"/>
              </a:spcAft>
              <a:buClr>
                <a:srgbClr val="212121"/>
              </a:buClr>
              <a:buSzPts val="2000"/>
              <a:buFont typeface="Arial"/>
              <a:buNone/>
            </a:pPr>
            <a:r>
              <a:rPr b="0" i="0" lang="en-US" sz="2000" u="none" cap="none" strike="noStrike">
                <a:solidFill>
                  <a:srgbClr val="212121"/>
                </a:solidFill>
                <a:latin typeface="Arial"/>
                <a:ea typeface="Arial"/>
                <a:cs typeface="Arial"/>
                <a:sym typeface="Arial"/>
              </a:rPr>
              <a:t>Sanger</a:t>
            </a:r>
            <a:endParaRPr b="0" i="0" sz="2000" u="none" cap="none" strike="noStrike">
              <a:solidFill>
                <a:srgbClr val="000000"/>
              </a:solidFill>
              <a:latin typeface="Arial"/>
              <a:ea typeface="Arial"/>
              <a:cs typeface="Arial"/>
              <a:sym typeface="Arial"/>
            </a:endParaRPr>
          </a:p>
        </p:txBody>
      </p:sp>
      <p:sp>
        <p:nvSpPr>
          <p:cNvPr id="2673" name="Google Shape;2673;p13"/>
          <p:cNvSpPr txBox="1"/>
          <p:nvPr/>
        </p:nvSpPr>
        <p:spPr>
          <a:xfrm>
            <a:off x="3896850" y="950322"/>
            <a:ext cx="1854727" cy="278384"/>
          </a:xfrm>
          <a:prstGeom prst="rect">
            <a:avLst/>
          </a:prstGeom>
          <a:noFill/>
          <a:ln>
            <a:noFill/>
          </a:ln>
        </p:spPr>
        <p:txBody>
          <a:bodyPr anchorCtr="0" anchor="t" bIns="0" lIns="0" spcFirstLastPara="1" rIns="0" wrap="square" tIns="13575">
            <a:noAutofit/>
          </a:bodyPr>
          <a:lstStyle/>
          <a:p>
            <a:pPr indent="0" lvl="0" marL="12700" marR="0" rtl="0" algn="l">
              <a:lnSpc>
                <a:spcPct val="107000"/>
              </a:lnSpc>
              <a:spcBef>
                <a:spcPts val="0"/>
              </a:spcBef>
              <a:spcAft>
                <a:spcPts val="0"/>
              </a:spcAft>
              <a:buClr>
                <a:srgbClr val="212121"/>
              </a:buClr>
              <a:buSzPts val="2000"/>
              <a:buFont typeface="Arial"/>
              <a:buNone/>
            </a:pPr>
            <a:r>
              <a:rPr b="0" i="0" lang="en-US" sz="2000" u="none" cap="none" strike="noStrike">
                <a:solidFill>
                  <a:srgbClr val="212121"/>
                </a:solidFill>
                <a:latin typeface="Arial"/>
                <a:ea typeface="Arial"/>
                <a:cs typeface="Arial"/>
                <a:sym typeface="Arial"/>
              </a:rPr>
              <a:t>sequencing and</a:t>
            </a:r>
            <a:endParaRPr b="0" i="0" sz="2000" u="none" cap="none" strike="noStrike">
              <a:solidFill>
                <a:srgbClr val="000000"/>
              </a:solidFill>
              <a:latin typeface="Arial"/>
              <a:ea typeface="Arial"/>
              <a:cs typeface="Arial"/>
              <a:sym typeface="Arial"/>
            </a:endParaRPr>
          </a:p>
        </p:txBody>
      </p:sp>
      <p:sp>
        <p:nvSpPr>
          <p:cNvPr id="2674" name="Google Shape;2674;p13"/>
          <p:cNvSpPr txBox="1"/>
          <p:nvPr/>
        </p:nvSpPr>
        <p:spPr>
          <a:xfrm>
            <a:off x="5760583" y="950322"/>
            <a:ext cx="1068200" cy="278384"/>
          </a:xfrm>
          <a:prstGeom prst="rect">
            <a:avLst/>
          </a:prstGeom>
          <a:noFill/>
          <a:ln>
            <a:noFill/>
          </a:ln>
        </p:spPr>
        <p:txBody>
          <a:bodyPr anchorCtr="0" anchor="t" bIns="0" lIns="0" spcFirstLastPara="1" rIns="0" wrap="square" tIns="13575">
            <a:noAutofit/>
          </a:bodyPr>
          <a:lstStyle/>
          <a:p>
            <a:pPr indent="0" lvl="0" marL="12700" marR="0" rtl="0" algn="l">
              <a:lnSpc>
                <a:spcPct val="107000"/>
              </a:lnSpc>
              <a:spcBef>
                <a:spcPts val="0"/>
              </a:spcBef>
              <a:spcAft>
                <a:spcPts val="0"/>
              </a:spcAft>
              <a:buClr>
                <a:srgbClr val="212121"/>
              </a:buClr>
              <a:buSzPts val="2000"/>
              <a:buFont typeface="Arial"/>
              <a:buNone/>
            </a:pPr>
            <a:r>
              <a:rPr b="0" i="0" lang="en-US" sz="2000" u="none" cap="none" strike="noStrike">
                <a:solidFill>
                  <a:srgbClr val="212121"/>
                </a:solidFill>
                <a:latin typeface="Arial"/>
                <a:ea typeface="Arial"/>
                <a:cs typeface="Arial"/>
                <a:sym typeface="Arial"/>
              </a:rPr>
              <a:t>fragment</a:t>
            </a:r>
            <a:endParaRPr b="0" i="0" sz="2000" u="none" cap="none" strike="noStrike">
              <a:solidFill>
                <a:srgbClr val="000000"/>
              </a:solidFill>
              <a:latin typeface="Arial"/>
              <a:ea typeface="Arial"/>
              <a:cs typeface="Arial"/>
              <a:sym typeface="Arial"/>
            </a:endParaRPr>
          </a:p>
        </p:txBody>
      </p:sp>
      <p:sp>
        <p:nvSpPr>
          <p:cNvPr id="2675" name="Google Shape;2675;p13"/>
          <p:cNvSpPr txBox="1"/>
          <p:nvPr/>
        </p:nvSpPr>
        <p:spPr>
          <a:xfrm>
            <a:off x="6829188" y="950322"/>
            <a:ext cx="1283489" cy="278384"/>
          </a:xfrm>
          <a:prstGeom prst="rect">
            <a:avLst/>
          </a:prstGeom>
          <a:noFill/>
          <a:ln>
            <a:noFill/>
          </a:ln>
        </p:spPr>
        <p:txBody>
          <a:bodyPr anchorCtr="0" anchor="t" bIns="0" lIns="0" spcFirstLastPara="1" rIns="0" wrap="square" tIns="13575">
            <a:noAutofit/>
          </a:bodyPr>
          <a:lstStyle/>
          <a:p>
            <a:pPr indent="0" lvl="0" marL="12700" marR="0" rtl="0" algn="l">
              <a:lnSpc>
                <a:spcPct val="107000"/>
              </a:lnSpc>
              <a:spcBef>
                <a:spcPts val="0"/>
              </a:spcBef>
              <a:spcAft>
                <a:spcPts val="0"/>
              </a:spcAft>
              <a:buClr>
                <a:srgbClr val="212121"/>
              </a:buClr>
              <a:buSzPts val="2000"/>
              <a:buFont typeface="Arial"/>
              <a:buNone/>
            </a:pPr>
            <a:r>
              <a:rPr b="0" i="0" lang="en-US" sz="2000" u="none" cap="none" strike="noStrike">
                <a:solidFill>
                  <a:srgbClr val="212121"/>
                </a:solidFill>
                <a:latin typeface="Arial"/>
                <a:ea typeface="Arial"/>
                <a:cs typeface="Arial"/>
                <a:sym typeface="Arial"/>
              </a:rPr>
              <a:t>technology</a:t>
            </a:r>
            <a:endParaRPr b="0" i="0" sz="2000" u="none" cap="none" strike="noStrike">
              <a:solidFill>
                <a:srgbClr val="000000"/>
              </a:solidFill>
              <a:latin typeface="Arial"/>
              <a:ea typeface="Arial"/>
              <a:cs typeface="Arial"/>
              <a:sym typeface="Arial"/>
            </a:endParaRPr>
          </a:p>
        </p:txBody>
      </p:sp>
      <p:sp>
        <p:nvSpPr>
          <p:cNvPr id="2676" name="Google Shape;2676;p13"/>
          <p:cNvSpPr txBox="1"/>
          <p:nvPr/>
        </p:nvSpPr>
        <p:spPr>
          <a:xfrm>
            <a:off x="745642" y="1907746"/>
            <a:ext cx="389635" cy="177800"/>
          </a:xfrm>
          <a:prstGeom prst="rect">
            <a:avLst/>
          </a:prstGeom>
          <a:noFill/>
          <a:ln>
            <a:noFill/>
          </a:ln>
        </p:spPr>
        <p:txBody>
          <a:bodyPr anchorCtr="0" anchor="t" bIns="0" lIns="0" spcFirstLastPara="1" rIns="0" wrap="square" tIns="8400">
            <a:noAutofit/>
          </a:bodyPr>
          <a:lstStyle/>
          <a:p>
            <a:pPr indent="0" lvl="0" marL="12700" marR="0" rtl="0" algn="l">
              <a:lnSpc>
                <a:spcPct val="110416"/>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1986</a:t>
            </a:r>
            <a:endParaRPr b="0" i="0" sz="1200" u="none" cap="none" strike="noStrike">
              <a:solidFill>
                <a:srgbClr val="000000"/>
              </a:solidFill>
              <a:latin typeface="Arial"/>
              <a:ea typeface="Arial"/>
              <a:cs typeface="Arial"/>
              <a:sym typeface="Arial"/>
            </a:endParaRPr>
          </a:p>
        </p:txBody>
      </p:sp>
      <p:sp>
        <p:nvSpPr>
          <p:cNvPr id="2677" name="Google Shape;2677;p13"/>
          <p:cNvSpPr txBox="1"/>
          <p:nvPr/>
        </p:nvSpPr>
        <p:spPr>
          <a:xfrm>
            <a:off x="2504059" y="1907746"/>
            <a:ext cx="389636" cy="177800"/>
          </a:xfrm>
          <a:prstGeom prst="rect">
            <a:avLst/>
          </a:prstGeom>
          <a:noFill/>
          <a:ln>
            <a:noFill/>
          </a:ln>
        </p:spPr>
        <p:txBody>
          <a:bodyPr anchorCtr="0" anchor="t" bIns="0" lIns="0" spcFirstLastPara="1" rIns="0" wrap="square" tIns="8400">
            <a:noAutofit/>
          </a:bodyPr>
          <a:lstStyle/>
          <a:p>
            <a:pPr indent="0" lvl="0" marL="12700" marR="0" rtl="0" algn="l">
              <a:lnSpc>
                <a:spcPct val="110416"/>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1995</a:t>
            </a:r>
            <a:endParaRPr b="0" i="0" sz="1200" u="none" cap="none" strike="noStrike">
              <a:solidFill>
                <a:srgbClr val="000000"/>
              </a:solidFill>
              <a:latin typeface="Arial"/>
              <a:ea typeface="Arial"/>
              <a:cs typeface="Arial"/>
              <a:sym typeface="Arial"/>
            </a:endParaRPr>
          </a:p>
        </p:txBody>
      </p:sp>
      <p:sp>
        <p:nvSpPr>
          <p:cNvPr id="2678" name="Google Shape;2678;p13"/>
          <p:cNvSpPr txBox="1"/>
          <p:nvPr/>
        </p:nvSpPr>
        <p:spPr>
          <a:xfrm>
            <a:off x="3407791" y="1907746"/>
            <a:ext cx="389636" cy="177800"/>
          </a:xfrm>
          <a:prstGeom prst="rect">
            <a:avLst/>
          </a:prstGeom>
          <a:noFill/>
          <a:ln>
            <a:noFill/>
          </a:ln>
        </p:spPr>
        <p:txBody>
          <a:bodyPr anchorCtr="0" anchor="t" bIns="0" lIns="0" spcFirstLastPara="1" rIns="0" wrap="square" tIns="8400">
            <a:noAutofit/>
          </a:bodyPr>
          <a:lstStyle/>
          <a:p>
            <a:pPr indent="0" lvl="0" marL="12700" marR="0" rtl="0" algn="l">
              <a:lnSpc>
                <a:spcPct val="110416"/>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1996</a:t>
            </a:r>
            <a:endParaRPr b="0" i="0" sz="1200" u="none" cap="none" strike="noStrike">
              <a:solidFill>
                <a:srgbClr val="000000"/>
              </a:solidFill>
              <a:latin typeface="Arial"/>
              <a:ea typeface="Arial"/>
              <a:cs typeface="Arial"/>
              <a:sym typeface="Arial"/>
            </a:endParaRPr>
          </a:p>
        </p:txBody>
      </p:sp>
      <p:sp>
        <p:nvSpPr>
          <p:cNvPr id="2679" name="Google Shape;2679;p13"/>
          <p:cNvSpPr txBox="1"/>
          <p:nvPr/>
        </p:nvSpPr>
        <p:spPr>
          <a:xfrm>
            <a:off x="4311142" y="1907746"/>
            <a:ext cx="390855" cy="177800"/>
          </a:xfrm>
          <a:prstGeom prst="rect">
            <a:avLst/>
          </a:prstGeom>
          <a:noFill/>
          <a:ln>
            <a:noFill/>
          </a:ln>
        </p:spPr>
        <p:txBody>
          <a:bodyPr anchorCtr="0" anchor="t" bIns="0" lIns="0" spcFirstLastPara="1" rIns="0" wrap="square" tIns="8400">
            <a:noAutofit/>
          </a:bodyPr>
          <a:lstStyle/>
          <a:p>
            <a:pPr indent="0" lvl="0" marL="12700" marR="0" rtl="0" algn="l">
              <a:lnSpc>
                <a:spcPct val="110416"/>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1998</a:t>
            </a:r>
            <a:endParaRPr b="0" i="0" sz="1200" u="none" cap="none" strike="noStrike">
              <a:solidFill>
                <a:srgbClr val="000000"/>
              </a:solidFill>
              <a:latin typeface="Arial"/>
              <a:ea typeface="Arial"/>
              <a:cs typeface="Arial"/>
              <a:sym typeface="Arial"/>
            </a:endParaRPr>
          </a:p>
        </p:txBody>
      </p:sp>
      <p:sp>
        <p:nvSpPr>
          <p:cNvPr id="2680" name="Google Shape;2680;p13"/>
          <p:cNvSpPr txBox="1"/>
          <p:nvPr/>
        </p:nvSpPr>
        <p:spPr>
          <a:xfrm>
            <a:off x="5214874" y="1907746"/>
            <a:ext cx="389636" cy="177800"/>
          </a:xfrm>
          <a:prstGeom prst="rect">
            <a:avLst/>
          </a:prstGeom>
          <a:noFill/>
          <a:ln>
            <a:noFill/>
          </a:ln>
        </p:spPr>
        <p:txBody>
          <a:bodyPr anchorCtr="0" anchor="t" bIns="0" lIns="0" spcFirstLastPara="1" rIns="0" wrap="square" tIns="8400">
            <a:noAutofit/>
          </a:bodyPr>
          <a:lstStyle/>
          <a:p>
            <a:pPr indent="0" lvl="0" marL="12700" marR="0" rtl="0" algn="l">
              <a:lnSpc>
                <a:spcPct val="110416"/>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2000</a:t>
            </a:r>
            <a:endParaRPr b="0" i="0" sz="1200" u="none" cap="none" strike="noStrike">
              <a:solidFill>
                <a:srgbClr val="000000"/>
              </a:solidFill>
              <a:latin typeface="Arial"/>
              <a:ea typeface="Arial"/>
              <a:cs typeface="Arial"/>
              <a:sym typeface="Arial"/>
            </a:endParaRPr>
          </a:p>
        </p:txBody>
      </p:sp>
      <p:sp>
        <p:nvSpPr>
          <p:cNvPr id="2681" name="Google Shape;2681;p13"/>
          <p:cNvSpPr txBox="1"/>
          <p:nvPr/>
        </p:nvSpPr>
        <p:spPr>
          <a:xfrm>
            <a:off x="7226300" y="1907746"/>
            <a:ext cx="389635" cy="177800"/>
          </a:xfrm>
          <a:prstGeom prst="rect">
            <a:avLst/>
          </a:prstGeom>
          <a:noFill/>
          <a:ln>
            <a:noFill/>
          </a:ln>
        </p:spPr>
        <p:txBody>
          <a:bodyPr anchorCtr="0" anchor="t" bIns="0" lIns="0" spcFirstLastPara="1" rIns="0" wrap="square" tIns="8400">
            <a:noAutofit/>
          </a:bodyPr>
          <a:lstStyle/>
          <a:p>
            <a:pPr indent="0" lvl="0" marL="12700" marR="0" rtl="0" algn="l">
              <a:lnSpc>
                <a:spcPct val="110416"/>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2009</a:t>
            </a:r>
            <a:endParaRPr b="0" i="0" sz="1200" u="none" cap="none" strike="noStrike">
              <a:solidFill>
                <a:srgbClr val="000000"/>
              </a:solidFill>
              <a:latin typeface="Arial"/>
              <a:ea typeface="Arial"/>
              <a:cs typeface="Arial"/>
              <a:sym typeface="Arial"/>
            </a:endParaRPr>
          </a:p>
        </p:txBody>
      </p:sp>
      <p:sp>
        <p:nvSpPr>
          <p:cNvPr id="2682" name="Google Shape;2682;p13"/>
          <p:cNvSpPr txBox="1"/>
          <p:nvPr/>
        </p:nvSpPr>
        <p:spPr>
          <a:xfrm>
            <a:off x="9674098" y="1907746"/>
            <a:ext cx="389635" cy="177800"/>
          </a:xfrm>
          <a:prstGeom prst="rect">
            <a:avLst/>
          </a:prstGeom>
          <a:noFill/>
          <a:ln>
            <a:noFill/>
          </a:ln>
        </p:spPr>
        <p:txBody>
          <a:bodyPr anchorCtr="0" anchor="t" bIns="0" lIns="0" spcFirstLastPara="1" rIns="0" wrap="square" tIns="8400">
            <a:noAutofit/>
          </a:bodyPr>
          <a:lstStyle/>
          <a:p>
            <a:pPr indent="0" lvl="0" marL="12700" marR="0" rtl="0" algn="l">
              <a:lnSpc>
                <a:spcPct val="110416"/>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2019</a:t>
            </a:r>
            <a:endParaRPr b="0" i="0" sz="1200" u="none" cap="none" strike="noStrike">
              <a:solidFill>
                <a:srgbClr val="000000"/>
              </a:solidFill>
              <a:latin typeface="Arial"/>
              <a:ea typeface="Arial"/>
              <a:cs typeface="Arial"/>
              <a:sym typeface="Arial"/>
            </a:endParaRPr>
          </a:p>
        </p:txBody>
      </p:sp>
      <p:sp>
        <p:nvSpPr>
          <p:cNvPr id="2683" name="Google Shape;2683;p13"/>
          <p:cNvSpPr txBox="1"/>
          <p:nvPr/>
        </p:nvSpPr>
        <p:spPr>
          <a:xfrm>
            <a:off x="6061710" y="1912318"/>
            <a:ext cx="389636" cy="177800"/>
          </a:xfrm>
          <a:prstGeom prst="rect">
            <a:avLst/>
          </a:prstGeom>
          <a:noFill/>
          <a:ln>
            <a:noFill/>
          </a:ln>
        </p:spPr>
        <p:txBody>
          <a:bodyPr anchorCtr="0" anchor="t" bIns="0" lIns="0" spcFirstLastPara="1" rIns="0" wrap="square" tIns="8400">
            <a:noAutofit/>
          </a:bodyPr>
          <a:lstStyle/>
          <a:p>
            <a:pPr indent="0" lvl="0" marL="12700" marR="0" rtl="0" algn="l">
              <a:lnSpc>
                <a:spcPct val="110416"/>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2002</a:t>
            </a:r>
            <a:endParaRPr b="0" i="0" sz="1200" u="none" cap="none" strike="noStrike">
              <a:solidFill>
                <a:srgbClr val="000000"/>
              </a:solidFill>
              <a:latin typeface="Arial"/>
              <a:ea typeface="Arial"/>
              <a:cs typeface="Arial"/>
              <a:sym typeface="Arial"/>
            </a:endParaRPr>
          </a:p>
        </p:txBody>
      </p:sp>
      <p:sp>
        <p:nvSpPr>
          <p:cNvPr id="2684" name="Google Shape;2684;p13"/>
          <p:cNvSpPr txBox="1"/>
          <p:nvPr/>
        </p:nvSpPr>
        <p:spPr>
          <a:xfrm>
            <a:off x="8507984" y="1914858"/>
            <a:ext cx="389635" cy="177800"/>
          </a:xfrm>
          <a:prstGeom prst="rect">
            <a:avLst/>
          </a:prstGeom>
          <a:noFill/>
          <a:ln>
            <a:noFill/>
          </a:ln>
        </p:spPr>
        <p:txBody>
          <a:bodyPr anchorCtr="0" anchor="t" bIns="0" lIns="0" spcFirstLastPara="1" rIns="0" wrap="square" tIns="8400">
            <a:noAutofit/>
          </a:bodyPr>
          <a:lstStyle/>
          <a:p>
            <a:pPr indent="0" lvl="0" marL="12700" marR="0" rtl="0" algn="l">
              <a:lnSpc>
                <a:spcPct val="110416"/>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2017</a:t>
            </a:r>
            <a:endParaRPr b="0" i="0" sz="1200" u="none" cap="none" strike="noStrike">
              <a:solidFill>
                <a:srgbClr val="000000"/>
              </a:solidFill>
              <a:latin typeface="Arial"/>
              <a:ea typeface="Arial"/>
              <a:cs typeface="Arial"/>
              <a:sym typeface="Arial"/>
            </a:endParaRPr>
          </a:p>
        </p:txBody>
      </p:sp>
      <p:sp>
        <p:nvSpPr>
          <p:cNvPr id="2685" name="Google Shape;2685;p13"/>
          <p:cNvSpPr txBox="1"/>
          <p:nvPr/>
        </p:nvSpPr>
        <p:spPr>
          <a:xfrm>
            <a:off x="10981690" y="1914858"/>
            <a:ext cx="389635" cy="177800"/>
          </a:xfrm>
          <a:prstGeom prst="rect">
            <a:avLst/>
          </a:prstGeom>
          <a:noFill/>
          <a:ln>
            <a:noFill/>
          </a:ln>
        </p:spPr>
        <p:txBody>
          <a:bodyPr anchorCtr="0" anchor="t" bIns="0" lIns="0" spcFirstLastPara="1" rIns="0" wrap="square" tIns="8400">
            <a:noAutofit/>
          </a:bodyPr>
          <a:lstStyle/>
          <a:p>
            <a:pPr indent="0" lvl="0" marL="12700" marR="0" rtl="0" algn="l">
              <a:lnSpc>
                <a:spcPct val="110416"/>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2022</a:t>
            </a:r>
            <a:endParaRPr b="0" i="0" sz="1200" u="none" cap="none" strike="noStrike">
              <a:solidFill>
                <a:srgbClr val="000000"/>
              </a:solidFill>
              <a:latin typeface="Arial"/>
              <a:ea typeface="Arial"/>
              <a:cs typeface="Arial"/>
              <a:sym typeface="Arial"/>
            </a:endParaRPr>
          </a:p>
        </p:txBody>
      </p:sp>
      <p:sp>
        <p:nvSpPr>
          <p:cNvPr id="2686" name="Google Shape;2686;p13"/>
          <p:cNvSpPr txBox="1"/>
          <p:nvPr/>
        </p:nvSpPr>
        <p:spPr>
          <a:xfrm>
            <a:off x="387807" y="4186761"/>
            <a:ext cx="1092657" cy="379025"/>
          </a:xfrm>
          <a:prstGeom prst="rect">
            <a:avLst/>
          </a:prstGeom>
          <a:noFill/>
          <a:ln>
            <a:noFill/>
          </a:ln>
        </p:spPr>
        <p:txBody>
          <a:bodyPr anchorCtr="0" anchor="t" bIns="0" lIns="0" spcFirstLastPara="1" rIns="0" wrap="square" tIns="8400">
            <a:noAutofit/>
          </a:bodyPr>
          <a:lstStyle/>
          <a:p>
            <a:pPr indent="0" lvl="0" marL="0" marR="0" rtl="0" algn="ctr">
              <a:lnSpc>
                <a:spcPct val="110416"/>
              </a:lnSpc>
              <a:spcBef>
                <a:spcPts val="0"/>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First automated</a:t>
            </a:r>
            <a:endParaRPr b="0" i="0" sz="1200" u="none" cap="none" strike="noStrike">
              <a:solidFill>
                <a:srgbClr val="000000"/>
              </a:solidFill>
              <a:latin typeface="Arial"/>
              <a:ea typeface="Arial"/>
              <a:cs typeface="Arial"/>
              <a:sym typeface="Arial"/>
            </a:endParaRPr>
          </a:p>
          <a:p>
            <a:pPr indent="0" lvl="0" marL="159235" marR="170152" rtl="0" algn="ctr">
              <a:lnSpc>
                <a:spcPct val="95825"/>
              </a:lnSpc>
              <a:spcBef>
                <a:spcPts val="138"/>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sequencer</a:t>
            </a:r>
            <a:endParaRPr b="0" i="0" sz="1200" u="none" cap="none" strike="noStrike">
              <a:solidFill>
                <a:srgbClr val="000000"/>
              </a:solidFill>
              <a:latin typeface="Arial"/>
              <a:ea typeface="Arial"/>
              <a:cs typeface="Arial"/>
              <a:sym typeface="Arial"/>
            </a:endParaRPr>
          </a:p>
        </p:txBody>
      </p:sp>
      <p:sp>
        <p:nvSpPr>
          <p:cNvPr id="2687" name="Google Shape;2687;p13"/>
          <p:cNvSpPr txBox="1"/>
          <p:nvPr/>
        </p:nvSpPr>
        <p:spPr>
          <a:xfrm>
            <a:off x="2992374" y="4183028"/>
            <a:ext cx="1222299" cy="181532"/>
          </a:xfrm>
          <a:prstGeom prst="rect">
            <a:avLst/>
          </a:prstGeom>
          <a:noFill/>
          <a:ln>
            <a:noFill/>
          </a:ln>
        </p:spPr>
        <p:txBody>
          <a:bodyPr anchorCtr="0" anchor="t" bIns="0" lIns="0" spcFirstLastPara="1" rIns="0" wrap="square" tIns="8600">
            <a:noAutofit/>
          </a:bodyPr>
          <a:lstStyle/>
          <a:p>
            <a:pPr indent="0" lvl="0" marL="12700" marR="0" rtl="0" algn="l">
              <a:lnSpc>
                <a:spcPct val="112916"/>
              </a:lnSpc>
              <a:spcBef>
                <a:spcPts val="0"/>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ABI PRISM</a:t>
            </a:r>
            <a:r>
              <a:rPr b="0" baseline="30000" i="0" lang="en-US" sz="1200" u="none" cap="none" strike="noStrike">
                <a:solidFill>
                  <a:srgbClr val="212121"/>
                </a:solidFill>
                <a:latin typeface="Arial"/>
                <a:ea typeface="Arial"/>
                <a:cs typeface="Arial"/>
                <a:sym typeface="Arial"/>
              </a:rPr>
              <a:t>™ </a:t>
            </a:r>
            <a:r>
              <a:rPr b="0" i="0" lang="en-US" sz="1200" u="none" cap="none" strike="noStrike">
                <a:solidFill>
                  <a:srgbClr val="212121"/>
                </a:solidFill>
                <a:latin typeface="Arial"/>
                <a:ea typeface="Arial"/>
                <a:cs typeface="Arial"/>
                <a:sym typeface="Arial"/>
              </a:rPr>
              <a:t>310</a:t>
            </a:r>
            <a:endParaRPr b="0" i="0" sz="1200" u="none" cap="none" strike="noStrike">
              <a:solidFill>
                <a:srgbClr val="000000"/>
              </a:solidFill>
              <a:latin typeface="Arial"/>
              <a:ea typeface="Arial"/>
              <a:cs typeface="Arial"/>
              <a:sym typeface="Arial"/>
            </a:endParaRPr>
          </a:p>
        </p:txBody>
      </p:sp>
      <p:sp>
        <p:nvSpPr>
          <p:cNvPr id="2688" name="Google Shape;2688;p13"/>
          <p:cNvSpPr txBox="1"/>
          <p:nvPr/>
        </p:nvSpPr>
        <p:spPr>
          <a:xfrm>
            <a:off x="4704969" y="4183028"/>
            <a:ext cx="1463954" cy="382758"/>
          </a:xfrm>
          <a:prstGeom prst="rect">
            <a:avLst/>
          </a:prstGeom>
          <a:noFill/>
          <a:ln>
            <a:noFill/>
          </a:ln>
        </p:spPr>
        <p:txBody>
          <a:bodyPr anchorCtr="0" anchor="t" bIns="0" lIns="0" spcFirstLastPara="1" rIns="0" wrap="square" tIns="8600">
            <a:noAutofit/>
          </a:bodyPr>
          <a:lstStyle/>
          <a:p>
            <a:pPr indent="0" lvl="0" marL="0" marR="0" rtl="0" algn="ctr">
              <a:lnSpc>
                <a:spcPct val="112916"/>
              </a:lnSpc>
              <a:spcBef>
                <a:spcPts val="0"/>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Applied Biosystems</a:t>
            </a:r>
            <a:r>
              <a:rPr b="0" baseline="30000" i="0" lang="en-US" sz="1200" u="none" cap="none" strike="noStrike">
                <a:solidFill>
                  <a:srgbClr val="21212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293347" marR="309149" rtl="0" algn="ctr">
              <a:lnSpc>
                <a:spcPct val="95825"/>
              </a:lnSpc>
              <a:spcBef>
                <a:spcPts val="137"/>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3130 Series</a:t>
            </a:r>
            <a:endParaRPr b="0" i="0" sz="1200" u="none" cap="none" strike="noStrike">
              <a:solidFill>
                <a:srgbClr val="000000"/>
              </a:solidFill>
              <a:latin typeface="Arial"/>
              <a:ea typeface="Arial"/>
              <a:cs typeface="Arial"/>
              <a:sym typeface="Arial"/>
            </a:endParaRPr>
          </a:p>
        </p:txBody>
      </p:sp>
      <p:sp>
        <p:nvSpPr>
          <p:cNvPr id="2689" name="Google Shape;2689;p13"/>
          <p:cNvSpPr txBox="1"/>
          <p:nvPr/>
        </p:nvSpPr>
        <p:spPr>
          <a:xfrm>
            <a:off x="6707885" y="4183028"/>
            <a:ext cx="1463827" cy="382758"/>
          </a:xfrm>
          <a:prstGeom prst="rect">
            <a:avLst/>
          </a:prstGeom>
          <a:noFill/>
          <a:ln>
            <a:noFill/>
          </a:ln>
        </p:spPr>
        <p:txBody>
          <a:bodyPr anchorCtr="0" anchor="t" bIns="0" lIns="0" spcFirstLastPara="1" rIns="0" wrap="square" tIns="8600">
            <a:noAutofit/>
          </a:bodyPr>
          <a:lstStyle/>
          <a:p>
            <a:pPr indent="0" lvl="0" marL="0" marR="0" rtl="0" algn="ctr">
              <a:lnSpc>
                <a:spcPct val="112916"/>
              </a:lnSpc>
              <a:spcBef>
                <a:spcPts val="0"/>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Applied Biosystems</a:t>
            </a:r>
            <a:r>
              <a:rPr b="0" baseline="30000" i="0" lang="en-US" sz="1200" u="none" cap="none" strike="noStrike">
                <a:solidFill>
                  <a:srgbClr val="21212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293347" marR="309022" rtl="0" algn="ctr">
              <a:lnSpc>
                <a:spcPct val="95825"/>
              </a:lnSpc>
              <a:spcBef>
                <a:spcPts val="137"/>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3500 Series</a:t>
            </a:r>
            <a:endParaRPr b="0" i="0" sz="1200" u="none" cap="none" strike="noStrike">
              <a:solidFill>
                <a:srgbClr val="000000"/>
              </a:solidFill>
              <a:latin typeface="Arial"/>
              <a:ea typeface="Arial"/>
              <a:cs typeface="Arial"/>
              <a:sym typeface="Arial"/>
            </a:endParaRPr>
          </a:p>
        </p:txBody>
      </p:sp>
      <p:sp>
        <p:nvSpPr>
          <p:cNvPr id="2690" name="Google Shape;2690;p13"/>
          <p:cNvSpPr txBox="1"/>
          <p:nvPr/>
        </p:nvSpPr>
        <p:spPr>
          <a:xfrm>
            <a:off x="9155430" y="4183028"/>
            <a:ext cx="1463827" cy="382758"/>
          </a:xfrm>
          <a:prstGeom prst="rect">
            <a:avLst/>
          </a:prstGeom>
          <a:noFill/>
          <a:ln>
            <a:noFill/>
          </a:ln>
        </p:spPr>
        <p:txBody>
          <a:bodyPr anchorCtr="0" anchor="t" bIns="0" lIns="0" spcFirstLastPara="1" rIns="0" wrap="square" tIns="8600">
            <a:noAutofit/>
          </a:bodyPr>
          <a:lstStyle/>
          <a:p>
            <a:pPr indent="0" lvl="0" marL="0" marR="0" rtl="0" algn="ctr">
              <a:lnSpc>
                <a:spcPct val="112916"/>
              </a:lnSpc>
              <a:spcBef>
                <a:spcPts val="0"/>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Applied Biosystems</a:t>
            </a:r>
            <a:r>
              <a:rPr b="0" baseline="30000" i="0" lang="en-US" sz="1200" u="none" cap="none" strike="noStrike">
                <a:solidFill>
                  <a:srgbClr val="21212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165331" marR="181715" rtl="0" algn="ctr">
              <a:lnSpc>
                <a:spcPct val="95825"/>
              </a:lnSpc>
              <a:spcBef>
                <a:spcPts val="137"/>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3730xL Refresh</a:t>
            </a:r>
            <a:endParaRPr b="0" i="0" sz="1200" u="none" cap="none" strike="noStrike">
              <a:solidFill>
                <a:srgbClr val="000000"/>
              </a:solidFill>
              <a:latin typeface="Arial"/>
              <a:ea typeface="Arial"/>
              <a:cs typeface="Arial"/>
              <a:sym typeface="Arial"/>
            </a:endParaRPr>
          </a:p>
        </p:txBody>
      </p:sp>
      <p:sp>
        <p:nvSpPr>
          <p:cNvPr id="2691" name="Google Shape;2691;p13"/>
          <p:cNvSpPr txBox="1"/>
          <p:nvPr/>
        </p:nvSpPr>
        <p:spPr>
          <a:xfrm>
            <a:off x="10412349" y="6096588"/>
            <a:ext cx="1463954" cy="584173"/>
          </a:xfrm>
          <a:prstGeom prst="rect">
            <a:avLst/>
          </a:prstGeom>
          <a:noFill/>
          <a:ln>
            <a:noFill/>
          </a:ln>
        </p:spPr>
        <p:txBody>
          <a:bodyPr anchorCtr="0" anchor="t" bIns="0" lIns="0" spcFirstLastPara="1" rIns="0" wrap="square" tIns="8600">
            <a:noAutofit/>
          </a:bodyPr>
          <a:lstStyle/>
          <a:p>
            <a:pPr indent="0" lvl="0" marL="0" marR="0" rtl="0" algn="ctr">
              <a:lnSpc>
                <a:spcPct val="112916"/>
              </a:lnSpc>
              <a:spcBef>
                <a:spcPts val="0"/>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Applied Biosystems</a:t>
            </a:r>
            <a:r>
              <a:rPr b="0" baseline="30000" i="0" lang="en-US" sz="1200" u="none" cap="none" strike="noStrike">
                <a:solidFill>
                  <a:srgbClr val="21212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133160" marR="142306" rtl="0" algn="ctr">
              <a:lnSpc>
                <a:spcPct val="85750"/>
              </a:lnSpc>
              <a:spcBef>
                <a:spcPts val="137"/>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SeqStudio</a:t>
            </a:r>
            <a:r>
              <a:rPr b="0" baseline="30000" i="0" lang="en-US" sz="1200" u="none" cap="none" strike="noStrike">
                <a:solidFill>
                  <a:srgbClr val="212121"/>
                </a:solidFill>
                <a:latin typeface="Arial"/>
                <a:ea typeface="Arial"/>
                <a:cs typeface="Arial"/>
                <a:sym typeface="Arial"/>
              </a:rPr>
              <a:t>™ </a:t>
            </a:r>
            <a:r>
              <a:rPr b="0" i="0" lang="en-US" sz="1200" u="none" cap="none" strike="noStrike">
                <a:solidFill>
                  <a:srgbClr val="212121"/>
                </a:solidFill>
                <a:latin typeface="Arial"/>
                <a:ea typeface="Arial"/>
                <a:cs typeface="Arial"/>
                <a:sym typeface="Arial"/>
              </a:rPr>
              <a:t>Flex</a:t>
            </a:r>
            <a:endParaRPr b="0" i="0" sz="1200" u="none" cap="none" strike="noStrike">
              <a:solidFill>
                <a:srgbClr val="000000"/>
              </a:solidFill>
              <a:latin typeface="Arial"/>
              <a:ea typeface="Arial"/>
              <a:cs typeface="Arial"/>
              <a:sym typeface="Arial"/>
            </a:endParaRPr>
          </a:p>
          <a:p>
            <a:pPr indent="0" lvl="0" marL="482726" marR="497712" rtl="0" algn="ctr">
              <a:lnSpc>
                <a:spcPct val="95825"/>
              </a:lnSpc>
              <a:spcBef>
                <a:spcPts val="555"/>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Series</a:t>
            </a:r>
            <a:endParaRPr b="0" i="0" sz="1200" u="none" cap="none" strike="noStrike">
              <a:solidFill>
                <a:srgbClr val="000000"/>
              </a:solidFill>
              <a:latin typeface="Arial"/>
              <a:ea typeface="Arial"/>
              <a:cs typeface="Arial"/>
              <a:sym typeface="Arial"/>
            </a:endParaRPr>
          </a:p>
        </p:txBody>
      </p:sp>
      <p:sp>
        <p:nvSpPr>
          <p:cNvPr id="2692" name="Google Shape;2692;p13"/>
          <p:cNvSpPr txBox="1"/>
          <p:nvPr/>
        </p:nvSpPr>
        <p:spPr>
          <a:xfrm>
            <a:off x="2240661" y="6101160"/>
            <a:ext cx="906170" cy="382700"/>
          </a:xfrm>
          <a:prstGeom prst="rect">
            <a:avLst/>
          </a:prstGeom>
          <a:noFill/>
          <a:ln>
            <a:noFill/>
          </a:ln>
        </p:spPr>
        <p:txBody>
          <a:bodyPr anchorCtr="0" anchor="t" bIns="0" lIns="0" spcFirstLastPara="1" rIns="0" wrap="square" tIns="8600">
            <a:noAutofit/>
          </a:bodyPr>
          <a:lstStyle/>
          <a:p>
            <a:pPr indent="0" lvl="0" marL="0" marR="0" rtl="0" algn="ctr">
              <a:lnSpc>
                <a:spcPct val="112916"/>
              </a:lnSpc>
              <a:spcBef>
                <a:spcPts val="0"/>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ABI PRISM</a:t>
            </a:r>
            <a:r>
              <a:rPr b="0" baseline="30000" i="0" lang="en-US" sz="1200" u="none" cap="none" strike="noStrike">
                <a:solidFill>
                  <a:srgbClr val="21212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293751" marR="308127" rtl="0" algn="ctr">
              <a:lnSpc>
                <a:spcPct val="95825"/>
              </a:lnSpc>
              <a:spcBef>
                <a:spcPts val="137"/>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377</a:t>
            </a:r>
            <a:endParaRPr b="0" i="0" sz="1200" u="none" cap="none" strike="noStrike">
              <a:solidFill>
                <a:srgbClr val="000000"/>
              </a:solidFill>
              <a:latin typeface="Arial"/>
              <a:ea typeface="Arial"/>
              <a:cs typeface="Arial"/>
              <a:sym typeface="Arial"/>
            </a:endParaRPr>
          </a:p>
        </p:txBody>
      </p:sp>
      <p:sp>
        <p:nvSpPr>
          <p:cNvPr id="2693" name="Google Shape;2693;p13"/>
          <p:cNvSpPr txBox="1"/>
          <p:nvPr/>
        </p:nvSpPr>
        <p:spPr>
          <a:xfrm>
            <a:off x="4046347" y="6101160"/>
            <a:ext cx="905789" cy="382700"/>
          </a:xfrm>
          <a:prstGeom prst="rect">
            <a:avLst/>
          </a:prstGeom>
          <a:noFill/>
          <a:ln>
            <a:noFill/>
          </a:ln>
        </p:spPr>
        <p:txBody>
          <a:bodyPr anchorCtr="0" anchor="t" bIns="0" lIns="0" spcFirstLastPara="1" rIns="0" wrap="square" tIns="8600">
            <a:noAutofit/>
          </a:bodyPr>
          <a:lstStyle/>
          <a:p>
            <a:pPr indent="0" lvl="0" marL="0" marR="0" rtl="0" algn="ctr">
              <a:lnSpc>
                <a:spcPct val="112916"/>
              </a:lnSpc>
              <a:spcBef>
                <a:spcPts val="0"/>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ABI PRISM</a:t>
            </a:r>
            <a:r>
              <a:rPr b="0" baseline="30000" i="0" lang="en-US" sz="1200" u="none" cap="none" strike="noStrike">
                <a:solidFill>
                  <a:srgbClr val="21212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253746" marR="262407" rtl="0" algn="ctr">
              <a:lnSpc>
                <a:spcPct val="95825"/>
              </a:lnSpc>
              <a:spcBef>
                <a:spcPts val="137"/>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3700</a:t>
            </a:r>
            <a:endParaRPr b="0" i="0" sz="1200" u="none" cap="none" strike="noStrike">
              <a:solidFill>
                <a:srgbClr val="000000"/>
              </a:solidFill>
              <a:latin typeface="Arial"/>
              <a:ea typeface="Arial"/>
              <a:cs typeface="Arial"/>
              <a:sym typeface="Arial"/>
            </a:endParaRPr>
          </a:p>
        </p:txBody>
      </p:sp>
      <p:sp>
        <p:nvSpPr>
          <p:cNvPr id="2694" name="Google Shape;2694;p13"/>
          <p:cNvSpPr txBox="1"/>
          <p:nvPr/>
        </p:nvSpPr>
        <p:spPr>
          <a:xfrm>
            <a:off x="5557774" y="6101160"/>
            <a:ext cx="1463954" cy="382700"/>
          </a:xfrm>
          <a:prstGeom prst="rect">
            <a:avLst/>
          </a:prstGeom>
          <a:noFill/>
          <a:ln>
            <a:noFill/>
          </a:ln>
        </p:spPr>
        <p:txBody>
          <a:bodyPr anchorCtr="0" anchor="t" bIns="0" lIns="0" spcFirstLastPara="1" rIns="0" wrap="square" tIns="8600">
            <a:noAutofit/>
          </a:bodyPr>
          <a:lstStyle/>
          <a:p>
            <a:pPr indent="0" lvl="0" marL="0" marR="0" rtl="0" algn="ctr">
              <a:lnSpc>
                <a:spcPct val="112916"/>
              </a:lnSpc>
              <a:spcBef>
                <a:spcPts val="0"/>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Applied Biosystems</a:t>
            </a:r>
            <a:r>
              <a:rPr b="0" baseline="30000" i="0" lang="en-US" sz="1200" u="none" cap="none" strike="noStrike">
                <a:solidFill>
                  <a:srgbClr val="21212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296799" marR="306299" rtl="0" algn="ctr">
              <a:lnSpc>
                <a:spcPct val="95825"/>
              </a:lnSpc>
              <a:spcBef>
                <a:spcPts val="137"/>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3730 Series</a:t>
            </a:r>
            <a:endParaRPr b="0" i="0" sz="1200" u="none" cap="none" strike="noStrike">
              <a:solidFill>
                <a:srgbClr val="000000"/>
              </a:solidFill>
              <a:latin typeface="Arial"/>
              <a:ea typeface="Arial"/>
              <a:cs typeface="Arial"/>
              <a:sym typeface="Arial"/>
            </a:endParaRPr>
          </a:p>
        </p:txBody>
      </p:sp>
      <p:sp>
        <p:nvSpPr>
          <p:cNvPr id="2695" name="Google Shape;2695;p13"/>
          <p:cNvSpPr txBox="1"/>
          <p:nvPr/>
        </p:nvSpPr>
        <p:spPr>
          <a:xfrm>
            <a:off x="8027289" y="6101160"/>
            <a:ext cx="1464208" cy="382700"/>
          </a:xfrm>
          <a:prstGeom prst="rect">
            <a:avLst/>
          </a:prstGeom>
          <a:noFill/>
          <a:ln>
            <a:noFill/>
          </a:ln>
        </p:spPr>
        <p:txBody>
          <a:bodyPr anchorCtr="0" anchor="t" bIns="0" lIns="0" spcFirstLastPara="1" rIns="0" wrap="square" tIns="8600">
            <a:noAutofit/>
          </a:bodyPr>
          <a:lstStyle/>
          <a:p>
            <a:pPr indent="0" lvl="0" marL="0" marR="0" rtl="0" algn="ctr">
              <a:lnSpc>
                <a:spcPct val="112916"/>
              </a:lnSpc>
              <a:spcBef>
                <a:spcPts val="0"/>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Applied Biosystems</a:t>
            </a:r>
            <a:r>
              <a:rPr b="0" baseline="30000" i="0" lang="en-US" sz="1200" u="none" cap="none" strike="noStrike">
                <a:solidFill>
                  <a:srgbClr val="21212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a:p>
            <a:pPr indent="0" lvl="0" marL="299567" marR="308101" rtl="0" algn="ctr">
              <a:lnSpc>
                <a:spcPct val="114916"/>
              </a:lnSpc>
              <a:spcBef>
                <a:spcPts val="137"/>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SeqStudio</a:t>
            </a:r>
            <a:r>
              <a:rPr b="0" baseline="30000" i="0" lang="en-US" sz="1200" u="none" cap="none" strike="noStrike">
                <a:solidFill>
                  <a:srgbClr val="212121"/>
                </a:solidFill>
                <a:latin typeface="Arial"/>
                <a:ea typeface="Arial"/>
                <a:cs typeface="Arial"/>
                <a:sym typeface="Arial"/>
              </a:rPr>
              <a:t>™</a:t>
            </a:r>
            <a:endParaRPr b="0" i="0" sz="800" u="none" cap="none" strike="noStrike">
              <a:solidFill>
                <a:srgbClr val="000000"/>
              </a:solidFill>
              <a:latin typeface="Arial"/>
              <a:ea typeface="Arial"/>
              <a:cs typeface="Arial"/>
              <a:sym typeface="Arial"/>
            </a:endParaRPr>
          </a:p>
        </p:txBody>
      </p:sp>
      <p:sp>
        <p:nvSpPr>
          <p:cNvPr id="2696" name="Google Shape;2696;p13"/>
          <p:cNvSpPr txBox="1"/>
          <p:nvPr/>
        </p:nvSpPr>
        <p:spPr>
          <a:xfrm>
            <a:off x="104038" y="6640982"/>
            <a:ext cx="115779" cy="153416"/>
          </a:xfrm>
          <a:prstGeom prst="rect">
            <a:avLst/>
          </a:prstGeom>
          <a:noFill/>
          <a:ln>
            <a:noFill/>
          </a:ln>
        </p:spPr>
        <p:txBody>
          <a:bodyPr anchorCtr="0" anchor="t" bIns="0" lIns="0" spcFirstLastPara="1" rIns="0" wrap="square" tIns="7175">
            <a:noAutofit/>
          </a:bodyPr>
          <a:lstStyle/>
          <a:p>
            <a:pPr indent="0" lvl="0" marL="12700" marR="0" rtl="0" algn="l">
              <a:lnSpc>
                <a:spcPct val="113000"/>
              </a:lnSpc>
              <a:spcBef>
                <a:spcPts val="0"/>
              </a:spcBef>
              <a:spcAft>
                <a:spcPts val="0"/>
              </a:spcAft>
              <a:buClr>
                <a:srgbClr val="535758"/>
              </a:buClr>
              <a:buSzPts val="1000"/>
              <a:buFont typeface="Arial"/>
              <a:buNone/>
            </a:pPr>
            <a:r>
              <a:rPr b="0" i="0" lang="en-US" sz="1000" u="none" cap="none" strike="noStrike">
                <a:solidFill>
                  <a:srgbClr val="535758"/>
                </a:solidFill>
                <a:latin typeface="Arial"/>
                <a:ea typeface="Arial"/>
                <a:cs typeface="Arial"/>
                <a:sym typeface="Arial"/>
              </a:rPr>
              <a:t>5</a:t>
            </a:r>
            <a:endParaRPr b="0" i="0" sz="1000" u="none" cap="none" strike="noStrike">
              <a:solidFill>
                <a:srgbClr val="000000"/>
              </a:solidFill>
              <a:latin typeface="Arial"/>
              <a:ea typeface="Arial"/>
              <a:cs typeface="Arial"/>
              <a:sym typeface="Arial"/>
            </a:endParaRPr>
          </a:p>
        </p:txBody>
      </p:sp>
      <p:sp>
        <p:nvSpPr>
          <p:cNvPr id="2697" name="Google Shape;2697;p13"/>
          <p:cNvSpPr txBox="1"/>
          <p:nvPr/>
        </p:nvSpPr>
        <p:spPr>
          <a:xfrm>
            <a:off x="383540" y="6651019"/>
            <a:ext cx="3480383" cy="125984"/>
          </a:xfrm>
          <a:prstGeom prst="rect">
            <a:avLst/>
          </a:prstGeom>
          <a:noFill/>
          <a:ln>
            <a:noFill/>
          </a:ln>
        </p:spPr>
        <p:txBody>
          <a:bodyPr anchorCtr="0" anchor="t" bIns="0" lIns="0" spcFirstLastPara="1" rIns="0" wrap="square" tIns="5775">
            <a:noAutofit/>
          </a:bodyPr>
          <a:lstStyle/>
          <a:p>
            <a:pPr indent="0" lvl="0" marL="12700" marR="0" rtl="0" algn="l">
              <a:lnSpc>
                <a:spcPct val="113750"/>
              </a:lnSpc>
              <a:spcBef>
                <a:spcPts val="0"/>
              </a:spcBef>
              <a:spcAft>
                <a:spcPts val="0"/>
              </a:spcAft>
              <a:buClr>
                <a:srgbClr val="535758"/>
              </a:buClr>
              <a:buSzPts val="800"/>
              <a:buFont typeface="Arial"/>
              <a:buNone/>
            </a:pPr>
            <a:r>
              <a:rPr b="0" i="0" lang="en-US" sz="800" u="none" cap="none" strike="noStrike">
                <a:solidFill>
                  <a:srgbClr val="535758"/>
                </a:solidFill>
                <a:latin typeface="Arial"/>
                <a:ea typeface="Arial"/>
                <a:cs typeface="Arial"/>
                <a:sym typeface="Arial"/>
              </a:rPr>
              <a:t>Proprietary &amp; Confidential |  </a:t>
            </a:r>
            <a:r>
              <a:rPr b="0" i="0" lang="en-US" sz="800" u="sng" cap="none" strike="noStrike">
                <a:solidFill>
                  <a:srgbClr val="535758"/>
                </a:solidFill>
                <a:latin typeface="Arial"/>
                <a:ea typeface="Arial"/>
                <a:cs typeface="Arial"/>
                <a:sym typeface="Arial"/>
                <a:hlinkClick r:id="rId13">
                  <a:extLst>
                    <a:ext uri="{A12FA001-AC4F-418D-AE19-62706E023703}">
                      <ahyp:hlinkClr val="tx"/>
                    </a:ext>
                  </a:extLst>
                </a:hlinkClick>
              </a:rPr>
              <a:t>authoremail@thermofisher.com</a:t>
            </a:r>
            <a:r>
              <a:rPr b="0" i="0" lang="en-US" sz="800" u="none" cap="none" strike="noStrike">
                <a:solidFill>
                  <a:srgbClr val="535758"/>
                </a:solidFill>
                <a:latin typeface="Arial"/>
                <a:ea typeface="Arial"/>
                <a:cs typeface="Arial"/>
                <a:sym typeface="Arial"/>
              </a:rPr>
              <a:t> | February-2022</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1" name="Shape 2701"/>
        <p:cNvGrpSpPr/>
        <p:nvPr/>
      </p:nvGrpSpPr>
      <p:grpSpPr>
        <a:xfrm>
          <a:off x="0" y="0"/>
          <a:ext cx="0" cy="0"/>
          <a:chOff x="0" y="0"/>
          <a:chExt cx="0" cy="0"/>
        </a:xfrm>
      </p:grpSpPr>
      <p:sp>
        <p:nvSpPr>
          <p:cNvPr id="2702" name="Google Shape;2702;p14"/>
          <p:cNvSpPr/>
          <p:nvPr/>
        </p:nvSpPr>
        <p:spPr>
          <a:xfrm>
            <a:off x="0" y="0"/>
            <a:ext cx="12192000"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03" name="Google Shape;2703;p14"/>
          <p:cNvSpPr/>
          <p:nvPr/>
        </p:nvSpPr>
        <p:spPr>
          <a:xfrm>
            <a:off x="10296144" y="0"/>
            <a:ext cx="1591055" cy="694944"/>
          </a:xfrm>
          <a:custGeom>
            <a:rect b="b" l="l" r="r" t="t"/>
            <a:pathLst>
              <a:path extrusionOk="0" h="694944" w="1591055">
                <a:moveTo>
                  <a:pt x="0" y="694944"/>
                </a:moveTo>
                <a:lnTo>
                  <a:pt x="1591055" y="694944"/>
                </a:lnTo>
                <a:lnTo>
                  <a:pt x="1591055" y="0"/>
                </a:lnTo>
                <a:lnTo>
                  <a:pt x="0" y="0"/>
                </a:lnTo>
                <a:lnTo>
                  <a:pt x="0" y="694944"/>
                </a:lnTo>
                <a:close/>
              </a:path>
            </a:pathLst>
          </a:custGeom>
          <a:solidFill>
            <a:srgbClr val="E712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04" name="Google Shape;2704;p14"/>
          <p:cNvSpPr/>
          <p:nvPr/>
        </p:nvSpPr>
        <p:spPr>
          <a:xfrm>
            <a:off x="10894753" y="253816"/>
            <a:ext cx="153332" cy="96098"/>
          </a:xfrm>
          <a:custGeom>
            <a:rect b="b" l="l" r="r" t="t"/>
            <a:pathLst>
              <a:path extrusionOk="0" h="96098" w="153332">
                <a:moveTo>
                  <a:pt x="32827" y="36797"/>
                </a:moveTo>
                <a:lnTo>
                  <a:pt x="31531" y="20778"/>
                </a:lnTo>
                <a:lnTo>
                  <a:pt x="57016" y="20778"/>
                </a:lnTo>
                <a:lnTo>
                  <a:pt x="59608" y="29869"/>
                </a:lnTo>
                <a:lnTo>
                  <a:pt x="59608" y="96098"/>
                </a:lnTo>
                <a:lnTo>
                  <a:pt x="92412" y="96098"/>
                </a:lnTo>
                <a:lnTo>
                  <a:pt x="92412" y="36797"/>
                </a:lnTo>
                <a:lnTo>
                  <a:pt x="91145" y="20778"/>
                </a:lnTo>
                <a:lnTo>
                  <a:pt x="116596" y="20778"/>
                </a:lnTo>
                <a:lnTo>
                  <a:pt x="118784" y="29869"/>
                </a:lnTo>
                <a:lnTo>
                  <a:pt x="118784" y="96098"/>
                </a:lnTo>
                <a:lnTo>
                  <a:pt x="153332" y="96098"/>
                </a:lnTo>
                <a:lnTo>
                  <a:pt x="152469" y="87439"/>
                </a:lnTo>
                <a:lnTo>
                  <a:pt x="151605" y="80517"/>
                </a:lnTo>
                <a:lnTo>
                  <a:pt x="151605" y="30734"/>
                </a:lnTo>
                <a:lnTo>
                  <a:pt x="148427" y="16280"/>
                </a:lnTo>
                <a:lnTo>
                  <a:pt x="139786" y="6059"/>
                </a:lnTo>
                <a:lnTo>
                  <a:pt x="127021" y="682"/>
                </a:lnTo>
                <a:lnTo>
                  <a:pt x="119647" y="0"/>
                </a:lnTo>
                <a:lnTo>
                  <a:pt x="106264" y="2519"/>
                </a:lnTo>
                <a:lnTo>
                  <a:pt x="95131" y="9137"/>
                </a:lnTo>
                <a:lnTo>
                  <a:pt x="88957" y="16884"/>
                </a:lnTo>
                <a:lnTo>
                  <a:pt x="80814" y="6340"/>
                </a:lnTo>
                <a:lnTo>
                  <a:pt x="68358" y="1349"/>
                </a:lnTo>
                <a:lnTo>
                  <a:pt x="62631" y="865"/>
                </a:lnTo>
                <a:lnTo>
                  <a:pt x="49206" y="2697"/>
                </a:lnTo>
                <a:lnTo>
                  <a:pt x="38227" y="9078"/>
                </a:lnTo>
                <a:lnTo>
                  <a:pt x="32395" y="16884"/>
                </a:lnTo>
                <a:lnTo>
                  <a:pt x="31963" y="2595"/>
                </a:lnTo>
                <a:lnTo>
                  <a:pt x="0" y="2595"/>
                </a:lnTo>
                <a:lnTo>
                  <a:pt x="0" y="96098"/>
                </a:lnTo>
                <a:lnTo>
                  <a:pt x="32827" y="96098"/>
                </a:lnTo>
                <a:lnTo>
                  <a:pt x="32827" y="3679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05" name="Google Shape;2705;p14"/>
          <p:cNvSpPr/>
          <p:nvPr/>
        </p:nvSpPr>
        <p:spPr>
          <a:xfrm>
            <a:off x="11054592" y="253816"/>
            <a:ext cx="73074" cy="98694"/>
          </a:xfrm>
          <a:custGeom>
            <a:rect b="b" l="l" r="r" t="t"/>
            <a:pathLst>
              <a:path extrusionOk="0" h="98694" w="73074">
                <a:moveTo>
                  <a:pt x="1875" y="65505"/>
                </a:moveTo>
                <a:lnTo>
                  <a:pt x="7289" y="78467"/>
                </a:lnTo>
                <a:lnTo>
                  <a:pt x="15924" y="88236"/>
                </a:lnTo>
                <a:lnTo>
                  <a:pt x="27463" y="94812"/>
                </a:lnTo>
                <a:lnTo>
                  <a:pt x="41588" y="98194"/>
                </a:lnTo>
                <a:lnTo>
                  <a:pt x="50498" y="98694"/>
                </a:lnTo>
                <a:lnTo>
                  <a:pt x="50498" y="79213"/>
                </a:lnTo>
                <a:lnTo>
                  <a:pt x="39280" y="74296"/>
                </a:lnTo>
                <a:lnTo>
                  <a:pt x="34474" y="61504"/>
                </a:lnTo>
                <a:lnTo>
                  <a:pt x="33684" y="48917"/>
                </a:lnTo>
                <a:lnTo>
                  <a:pt x="35251" y="33148"/>
                </a:lnTo>
                <a:lnTo>
                  <a:pt x="41851" y="22024"/>
                </a:lnTo>
                <a:lnTo>
                  <a:pt x="50498" y="19480"/>
                </a:lnTo>
                <a:lnTo>
                  <a:pt x="50498" y="19913"/>
                </a:lnTo>
                <a:lnTo>
                  <a:pt x="61884" y="25369"/>
                </a:lnTo>
                <a:lnTo>
                  <a:pt x="66353" y="38675"/>
                </a:lnTo>
                <a:lnTo>
                  <a:pt x="73074" y="3875"/>
                </a:lnTo>
                <a:lnTo>
                  <a:pt x="58993" y="475"/>
                </a:lnTo>
                <a:lnTo>
                  <a:pt x="50498" y="0"/>
                </a:lnTo>
                <a:lnTo>
                  <a:pt x="35067" y="1631"/>
                </a:lnTo>
                <a:lnTo>
                  <a:pt x="22043" y="6494"/>
                </a:lnTo>
                <a:lnTo>
                  <a:pt x="11744" y="14543"/>
                </a:lnTo>
                <a:lnTo>
                  <a:pt x="4489" y="25734"/>
                </a:lnTo>
                <a:lnTo>
                  <a:pt x="594" y="40019"/>
                </a:lnTo>
                <a:lnTo>
                  <a:pt x="0" y="49349"/>
                </a:lnTo>
                <a:lnTo>
                  <a:pt x="1875" y="6550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06" name="Google Shape;2706;p14"/>
          <p:cNvSpPr/>
          <p:nvPr/>
        </p:nvSpPr>
        <p:spPr>
          <a:xfrm>
            <a:off x="10769079" y="253816"/>
            <a:ext cx="13613" cy="19913"/>
          </a:xfrm>
          <a:custGeom>
            <a:rect b="b" l="l" r="r" t="t"/>
            <a:pathLst>
              <a:path extrusionOk="0" h="19913" w="13613">
                <a:moveTo>
                  <a:pt x="0" y="17350"/>
                </a:moveTo>
                <a:lnTo>
                  <a:pt x="6025" y="17317"/>
                </a:lnTo>
                <a:lnTo>
                  <a:pt x="9912" y="19913"/>
                </a:lnTo>
                <a:lnTo>
                  <a:pt x="13613" y="1106"/>
                </a:lnTo>
                <a:lnTo>
                  <a:pt x="411" y="0"/>
                </a:lnTo>
                <a:lnTo>
                  <a:pt x="0" y="173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07" name="Google Shape;2707;p14"/>
          <p:cNvSpPr/>
          <p:nvPr/>
        </p:nvSpPr>
        <p:spPr>
          <a:xfrm>
            <a:off x="10621766" y="215727"/>
            <a:ext cx="93730" cy="134187"/>
          </a:xfrm>
          <a:custGeom>
            <a:rect b="b" l="l" r="r" t="t"/>
            <a:pathLst>
              <a:path extrusionOk="0" h="134187" w="93730">
                <a:moveTo>
                  <a:pt x="92435" y="119039"/>
                </a:moveTo>
                <a:lnTo>
                  <a:pt x="92435" y="68824"/>
                </a:lnTo>
                <a:lnTo>
                  <a:pt x="89257" y="54371"/>
                </a:lnTo>
                <a:lnTo>
                  <a:pt x="80616" y="44150"/>
                </a:lnTo>
                <a:lnTo>
                  <a:pt x="67851" y="38772"/>
                </a:lnTo>
                <a:lnTo>
                  <a:pt x="60471" y="38089"/>
                </a:lnTo>
                <a:lnTo>
                  <a:pt x="54857" y="38089"/>
                </a:lnTo>
                <a:lnTo>
                  <a:pt x="49243" y="38954"/>
                </a:lnTo>
                <a:lnTo>
                  <a:pt x="44924" y="41118"/>
                </a:lnTo>
                <a:lnTo>
                  <a:pt x="40606" y="43287"/>
                </a:lnTo>
                <a:lnTo>
                  <a:pt x="36281" y="46315"/>
                </a:lnTo>
                <a:lnTo>
                  <a:pt x="32827" y="50642"/>
                </a:lnTo>
                <a:lnTo>
                  <a:pt x="32827" y="0"/>
                </a:lnTo>
                <a:lnTo>
                  <a:pt x="0" y="0"/>
                </a:lnTo>
                <a:lnTo>
                  <a:pt x="0" y="134187"/>
                </a:lnTo>
                <a:lnTo>
                  <a:pt x="32827" y="134187"/>
                </a:lnTo>
                <a:lnTo>
                  <a:pt x="32827" y="74887"/>
                </a:lnTo>
                <a:lnTo>
                  <a:pt x="31531" y="58867"/>
                </a:lnTo>
                <a:lnTo>
                  <a:pt x="57016" y="58867"/>
                </a:lnTo>
                <a:lnTo>
                  <a:pt x="59176" y="67959"/>
                </a:lnTo>
                <a:lnTo>
                  <a:pt x="59176" y="134187"/>
                </a:lnTo>
                <a:lnTo>
                  <a:pt x="93730" y="134187"/>
                </a:lnTo>
                <a:lnTo>
                  <a:pt x="92866" y="125529"/>
                </a:lnTo>
                <a:lnTo>
                  <a:pt x="92435" y="1190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08" name="Google Shape;2708;p14"/>
          <p:cNvSpPr/>
          <p:nvPr/>
        </p:nvSpPr>
        <p:spPr>
          <a:xfrm>
            <a:off x="10823916" y="255547"/>
            <a:ext cx="63062" cy="94367"/>
          </a:xfrm>
          <a:custGeom>
            <a:rect b="b" l="l" r="r" t="t"/>
            <a:pathLst>
              <a:path extrusionOk="0" h="94367" w="63062">
                <a:moveTo>
                  <a:pt x="63062" y="0"/>
                </a:moveTo>
                <a:lnTo>
                  <a:pt x="49056" y="1999"/>
                </a:lnTo>
                <a:lnTo>
                  <a:pt x="38647" y="9153"/>
                </a:lnTo>
                <a:lnTo>
                  <a:pt x="33690" y="19047"/>
                </a:lnTo>
                <a:lnTo>
                  <a:pt x="32827" y="865"/>
                </a:lnTo>
                <a:lnTo>
                  <a:pt x="0" y="865"/>
                </a:lnTo>
                <a:lnTo>
                  <a:pt x="431" y="8658"/>
                </a:lnTo>
                <a:lnTo>
                  <a:pt x="431" y="94367"/>
                </a:lnTo>
                <a:lnTo>
                  <a:pt x="33690" y="94367"/>
                </a:lnTo>
                <a:lnTo>
                  <a:pt x="33690" y="53676"/>
                </a:lnTo>
                <a:lnTo>
                  <a:pt x="35992" y="38913"/>
                </a:lnTo>
                <a:lnTo>
                  <a:pt x="44876" y="30166"/>
                </a:lnTo>
                <a:lnTo>
                  <a:pt x="56153" y="28138"/>
                </a:lnTo>
                <a:lnTo>
                  <a:pt x="60903" y="28138"/>
                </a:lnTo>
                <a:lnTo>
                  <a:pt x="63062" y="28571"/>
                </a:lnTo>
                <a:lnTo>
                  <a:pt x="6306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09" name="Google Shape;2709;p14"/>
          <p:cNvSpPr/>
          <p:nvPr/>
        </p:nvSpPr>
        <p:spPr>
          <a:xfrm>
            <a:off x="10721975" y="253816"/>
            <a:ext cx="94600" cy="98694"/>
          </a:xfrm>
          <a:custGeom>
            <a:rect b="b" l="l" r="r" t="t"/>
            <a:pathLst>
              <a:path extrusionOk="0" h="98694" w="94600">
                <a:moveTo>
                  <a:pt x="46652" y="79652"/>
                </a:moveTo>
                <a:lnTo>
                  <a:pt x="35105" y="73423"/>
                </a:lnTo>
                <a:lnTo>
                  <a:pt x="31621" y="59326"/>
                </a:lnTo>
                <a:lnTo>
                  <a:pt x="31537" y="55839"/>
                </a:lnTo>
                <a:lnTo>
                  <a:pt x="94600" y="55839"/>
                </a:lnTo>
                <a:lnTo>
                  <a:pt x="93607" y="39342"/>
                </a:lnTo>
                <a:lnTo>
                  <a:pt x="90268" y="25292"/>
                </a:lnTo>
                <a:lnTo>
                  <a:pt x="84036" y="14018"/>
                </a:lnTo>
                <a:lnTo>
                  <a:pt x="74368" y="5847"/>
                </a:lnTo>
                <a:lnTo>
                  <a:pt x="60718" y="1106"/>
                </a:lnTo>
                <a:lnTo>
                  <a:pt x="57016" y="19913"/>
                </a:lnTo>
                <a:lnTo>
                  <a:pt x="59176" y="23806"/>
                </a:lnTo>
                <a:lnTo>
                  <a:pt x="61767" y="27706"/>
                </a:lnTo>
                <a:lnTo>
                  <a:pt x="63068" y="32898"/>
                </a:lnTo>
                <a:lnTo>
                  <a:pt x="63068" y="38095"/>
                </a:lnTo>
                <a:lnTo>
                  <a:pt x="32400" y="38095"/>
                </a:lnTo>
                <a:lnTo>
                  <a:pt x="35674" y="24429"/>
                </a:lnTo>
                <a:lnTo>
                  <a:pt x="47104" y="17350"/>
                </a:lnTo>
                <a:lnTo>
                  <a:pt x="47515" y="0"/>
                </a:lnTo>
                <a:lnTo>
                  <a:pt x="31836" y="1926"/>
                </a:lnTo>
                <a:lnTo>
                  <a:pt x="19023" y="7488"/>
                </a:lnTo>
                <a:lnTo>
                  <a:pt x="9310" y="16364"/>
                </a:lnTo>
                <a:lnTo>
                  <a:pt x="2931" y="28229"/>
                </a:lnTo>
                <a:lnTo>
                  <a:pt x="118" y="42760"/>
                </a:lnTo>
                <a:lnTo>
                  <a:pt x="0" y="46748"/>
                </a:lnTo>
                <a:lnTo>
                  <a:pt x="1256" y="63767"/>
                </a:lnTo>
                <a:lnTo>
                  <a:pt x="5280" y="77366"/>
                </a:lnTo>
                <a:lnTo>
                  <a:pt x="12452" y="87589"/>
                </a:lnTo>
                <a:lnTo>
                  <a:pt x="23153" y="94482"/>
                </a:lnTo>
                <a:lnTo>
                  <a:pt x="37764" y="98088"/>
                </a:lnTo>
                <a:lnTo>
                  <a:pt x="48811" y="98694"/>
                </a:lnTo>
                <a:lnTo>
                  <a:pt x="62496" y="97333"/>
                </a:lnTo>
                <a:lnTo>
                  <a:pt x="74183" y="93252"/>
                </a:lnTo>
                <a:lnTo>
                  <a:pt x="78183" y="90906"/>
                </a:lnTo>
                <a:lnTo>
                  <a:pt x="87225" y="82445"/>
                </a:lnTo>
                <a:lnTo>
                  <a:pt x="92951" y="70437"/>
                </a:lnTo>
                <a:lnTo>
                  <a:pt x="93736" y="65363"/>
                </a:lnTo>
                <a:lnTo>
                  <a:pt x="62636" y="65363"/>
                </a:lnTo>
                <a:lnTo>
                  <a:pt x="61767" y="74021"/>
                </a:lnTo>
                <a:lnTo>
                  <a:pt x="56585" y="79652"/>
                </a:lnTo>
                <a:lnTo>
                  <a:pt x="46652" y="796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10" name="Google Shape;2710;p14"/>
          <p:cNvSpPr/>
          <p:nvPr/>
        </p:nvSpPr>
        <p:spPr>
          <a:xfrm>
            <a:off x="11105091" y="257692"/>
            <a:ext cx="50095" cy="94818"/>
          </a:xfrm>
          <a:custGeom>
            <a:rect b="b" l="l" r="r" t="t"/>
            <a:pathLst>
              <a:path extrusionOk="0" h="94818" w="50095">
                <a:moveTo>
                  <a:pt x="15854" y="34799"/>
                </a:moveTo>
                <a:lnTo>
                  <a:pt x="16410" y="45041"/>
                </a:lnTo>
                <a:lnTo>
                  <a:pt x="14818" y="61796"/>
                </a:lnTo>
                <a:lnTo>
                  <a:pt x="8553" y="72738"/>
                </a:lnTo>
                <a:lnTo>
                  <a:pt x="0" y="75338"/>
                </a:lnTo>
                <a:lnTo>
                  <a:pt x="0" y="94818"/>
                </a:lnTo>
                <a:lnTo>
                  <a:pt x="15309" y="93209"/>
                </a:lnTo>
                <a:lnTo>
                  <a:pt x="28254" y="88380"/>
                </a:lnTo>
                <a:lnTo>
                  <a:pt x="38499" y="80332"/>
                </a:lnTo>
                <a:lnTo>
                  <a:pt x="45707" y="69065"/>
                </a:lnTo>
                <a:lnTo>
                  <a:pt x="49544" y="54578"/>
                </a:lnTo>
                <a:lnTo>
                  <a:pt x="50095" y="45474"/>
                </a:lnTo>
                <a:lnTo>
                  <a:pt x="48207" y="29416"/>
                </a:lnTo>
                <a:lnTo>
                  <a:pt x="42767" y="16454"/>
                </a:lnTo>
                <a:lnTo>
                  <a:pt x="34112" y="6633"/>
                </a:lnTo>
                <a:lnTo>
                  <a:pt x="22575" y="0"/>
                </a:lnTo>
                <a:lnTo>
                  <a:pt x="15854" y="3479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11" name="Google Shape;2711;p14"/>
          <p:cNvSpPr/>
          <p:nvPr/>
        </p:nvSpPr>
        <p:spPr>
          <a:xfrm>
            <a:off x="10501255" y="215727"/>
            <a:ext cx="112306" cy="134187"/>
          </a:xfrm>
          <a:custGeom>
            <a:rect b="b" l="l" r="r" t="t"/>
            <a:pathLst>
              <a:path extrusionOk="0" h="134187" w="112306">
                <a:moveTo>
                  <a:pt x="38446" y="134187"/>
                </a:moveTo>
                <a:lnTo>
                  <a:pt x="73433" y="134187"/>
                </a:lnTo>
                <a:lnTo>
                  <a:pt x="73433" y="25104"/>
                </a:lnTo>
                <a:lnTo>
                  <a:pt x="112306" y="25104"/>
                </a:lnTo>
                <a:lnTo>
                  <a:pt x="112306" y="0"/>
                </a:lnTo>
                <a:lnTo>
                  <a:pt x="0" y="0"/>
                </a:lnTo>
                <a:lnTo>
                  <a:pt x="0" y="25104"/>
                </a:lnTo>
                <a:lnTo>
                  <a:pt x="38446" y="25104"/>
                </a:lnTo>
                <a:lnTo>
                  <a:pt x="38446" y="13418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12" name="Google Shape;2712;p14"/>
          <p:cNvSpPr/>
          <p:nvPr/>
        </p:nvSpPr>
        <p:spPr>
          <a:xfrm>
            <a:off x="11313305" y="253816"/>
            <a:ext cx="85104" cy="98694"/>
          </a:xfrm>
          <a:custGeom>
            <a:rect b="b" l="l" r="r" t="t"/>
            <a:pathLst>
              <a:path extrusionOk="0" h="98694" w="85104">
                <a:moveTo>
                  <a:pt x="863" y="29004"/>
                </a:moveTo>
                <a:lnTo>
                  <a:pt x="4510" y="41928"/>
                </a:lnTo>
                <a:lnTo>
                  <a:pt x="13699" y="50092"/>
                </a:lnTo>
                <a:lnTo>
                  <a:pt x="25804" y="55179"/>
                </a:lnTo>
                <a:lnTo>
                  <a:pt x="38199" y="58872"/>
                </a:lnTo>
                <a:lnTo>
                  <a:pt x="48258" y="62855"/>
                </a:lnTo>
                <a:lnTo>
                  <a:pt x="53355" y="68810"/>
                </a:lnTo>
                <a:lnTo>
                  <a:pt x="53550" y="70560"/>
                </a:lnTo>
                <a:lnTo>
                  <a:pt x="53550" y="76617"/>
                </a:lnTo>
                <a:lnTo>
                  <a:pt x="48828" y="79652"/>
                </a:lnTo>
                <a:lnTo>
                  <a:pt x="38464" y="79652"/>
                </a:lnTo>
                <a:lnTo>
                  <a:pt x="35412" y="77483"/>
                </a:lnTo>
                <a:lnTo>
                  <a:pt x="33684" y="74887"/>
                </a:lnTo>
                <a:lnTo>
                  <a:pt x="31554" y="72724"/>
                </a:lnTo>
                <a:lnTo>
                  <a:pt x="31093" y="69262"/>
                </a:lnTo>
                <a:lnTo>
                  <a:pt x="31554" y="65796"/>
                </a:lnTo>
                <a:lnTo>
                  <a:pt x="0" y="65796"/>
                </a:lnTo>
                <a:lnTo>
                  <a:pt x="2812" y="81847"/>
                </a:lnTo>
                <a:lnTo>
                  <a:pt x="10981" y="91735"/>
                </a:lnTo>
                <a:lnTo>
                  <a:pt x="23141" y="96858"/>
                </a:lnTo>
                <a:lnTo>
                  <a:pt x="37924" y="98614"/>
                </a:lnTo>
                <a:lnTo>
                  <a:pt x="42782" y="98694"/>
                </a:lnTo>
                <a:lnTo>
                  <a:pt x="58145" y="97202"/>
                </a:lnTo>
                <a:lnTo>
                  <a:pt x="71467" y="92324"/>
                </a:lnTo>
                <a:lnTo>
                  <a:pt x="81019" y="83455"/>
                </a:lnTo>
                <a:lnTo>
                  <a:pt x="85069" y="69990"/>
                </a:lnTo>
                <a:lnTo>
                  <a:pt x="85104" y="68391"/>
                </a:lnTo>
                <a:lnTo>
                  <a:pt x="81616" y="54016"/>
                </a:lnTo>
                <a:lnTo>
                  <a:pt x="72533" y="45421"/>
                </a:lnTo>
                <a:lnTo>
                  <a:pt x="66966" y="42854"/>
                </a:lnTo>
                <a:lnTo>
                  <a:pt x="49010" y="37581"/>
                </a:lnTo>
                <a:lnTo>
                  <a:pt x="36561" y="33655"/>
                </a:lnTo>
                <a:lnTo>
                  <a:pt x="31957" y="28138"/>
                </a:lnTo>
                <a:lnTo>
                  <a:pt x="31957" y="22508"/>
                </a:lnTo>
                <a:lnTo>
                  <a:pt x="35412" y="19480"/>
                </a:lnTo>
                <a:lnTo>
                  <a:pt x="44913" y="19480"/>
                </a:lnTo>
                <a:lnTo>
                  <a:pt x="47504" y="20345"/>
                </a:lnTo>
                <a:lnTo>
                  <a:pt x="49692" y="22076"/>
                </a:lnTo>
                <a:lnTo>
                  <a:pt x="51419" y="24239"/>
                </a:lnTo>
                <a:lnTo>
                  <a:pt x="51823" y="27273"/>
                </a:lnTo>
                <a:lnTo>
                  <a:pt x="51823" y="31167"/>
                </a:lnTo>
                <a:lnTo>
                  <a:pt x="83377" y="31167"/>
                </a:lnTo>
                <a:lnTo>
                  <a:pt x="79646" y="16141"/>
                </a:lnTo>
                <a:lnTo>
                  <a:pt x="70715" y="6626"/>
                </a:lnTo>
                <a:lnTo>
                  <a:pt x="58077" y="1591"/>
                </a:lnTo>
                <a:lnTo>
                  <a:pt x="43221" y="8"/>
                </a:lnTo>
                <a:lnTo>
                  <a:pt x="41919" y="0"/>
                </a:lnTo>
                <a:lnTo>
                  <a:pt x="27873" y="1397"/>
                </a:lnTo>
                <a:lnTo>
                  <a:pt x="14485" y="6203"/>
                </a:lnTo>
                <a:lnTo>
                  <a:pt x="4552" y="15339"/>
                </a:lnTo>
                <a:lnTo>
                  <a:pt x="863" y="2900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13" name="Google Shape;2713;p14"/>
          <p:cNvSpPr/>
          <p:nvPr/>
        </p:nvSpPr>
        <p:spPr>
          <a:xfrm>
            <a:off x="11406586" y="215727"/>
            <a:ext cx="93742" cy="134187"/>
          </a:xfrm>
          <a:custGeom>
            <a:rect b="b" l="l" r="r" t="t"/>
            <a:pathLst>
              <a:path extrusionOk="0" h="134187" w="93742">
                <a:moveTo>
                  <a:pt x="92475" y="119039"/>
                </a:moveTo>
                <a:lnTo>
                  <a:pt x="92475" y="68824"/>
                </a:lnTo>
                <a:lnTo>
                  <a:pt x="89301" y="54381"/>
                </a:lnTo>
                <a:lnTo>
                  <a:pt x="80665" y="44164"/>
                </a:lnTo>
                <a:lnTo>
                  <a:pt x="67895" y="38779"/>
                </a:lnTo>
                <a:lnTo>
                  <a:pt x="60460" y="38089"/>
                </a:lnTo>
                <a:lnTo>
                  <a:pt x="54874" y="38089"/>
                </a:lnTo>
                <a:lnTo>
                  <a:pt x="49692" y="38954"/>
                </a:lnTo>
                <a:lnTo>
                  <a:pt x="44913" y="41118"/>
                </a:lnTo>
                <a:lnTo>
                  <a:pt x="40594" y="43287"/>
                </a:lnTo>
                <a:lnTo>
                  <a:pt x="36276" y="46315"/>
                </a:lnTo>
                <a:lnTo>
                  <a:pt x="32821" y="50642"/>
                </a:lnTo>
                <a:lnTo>
                  <a:pt x="32821" y="0"/>
                </a:lnTo>
                <a:lnTo>
                  <a:pt x="0" y="0"/>
                </a:lnTo>
                <a:lnTo>
                  <a:pt x="0" y="134187"/>
                </a:lnTo>
                <a:lnTo>
                  <a:pt x="32821" y="134187"/>
                </a:lnTo>
                <a:lnTo>
                  <a:pt x="32821" y="74887"/>
                </a:lnTo>
                <a:lnTo>
                  <a:pt x="31554" y="58867"/>
                </a:lnTo>
                <a:lnTo>
                  <a:pt x="57005" y="58867"/>
                </a:lnTo>
                <a:lnTo>
                  <a:pt x="59193" y="67959"/>
                </a:lnTo>
                <a:lnTo>
                  <a:pt x="59193" y="134187"/>
                </a:lnTo>
                <a:lnTo>
                  <a:pt x="93742" y="134187"/>
                </a:lnTo>
                <a:lnTo>
                  <a:pt x="92878" y="125529"/>
                </a:lnTo>
                <a:lnTo>
                  <a:pt x="92475" y="1190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14" name="Google Shape;2714;p14"/>
          <p:cNvSpPr/>
          <p:nvPr/>
        </p:nvSpPr>
        <p:spPr>
          <a:xfrm>
            <a:off x="11608753" y="253816"/>
            <a:ext cx="63512" cy="96098"/>
          </a:xfrm>
          <a:custGeom>
            <a:rect b="b" l="l" r="r" t="t"/>
            <a:pathLst>
              <a:path extrusionOk="0" h="96098" w="63512">
                <a:moveTo>
                  <a:pt x="63512" y="0"/>
                </a:moveTo>
                <a:lnTo>
                  <a:pt x="49495" y="2060"/>
                </a:lnTo>
                <a:lnTo>
                  <a:pt x="38907" y="9120"/>
                </a:lnTo>
                <a:lnTo>
                  <a:pt x="33684" y="19047"/>
                </a:lnTo>
                <a:lnTo>
                  <a:pt x="33281" y="2595"/>
                </a:lnTo>
                <a:lnTo>
                  <a:pt x="0" y="2595"/>
                </a:lnTo>
                <a:lnTo>
                  <a:pt x="863" y="10389"/>
                </a:lnTo>
                <a:lnTo>
                  <a:pt x="863" y="96098"/>
                </a:lnTo>
                <a:lnTo>
                  <a:pt x="33684" y="96098"/>
                </a:lnTo>
                <a:lnTo>
                  <a:pt x="33684" y="55406"/>
                </a:lnTo>
                <a:lnTo>
                  <a:pt x="35941" y="40588"/>
                </a:lnTo>
                <a:lnTo>
                  <a:pt x="44311" y="31070"/>
                </a:lnTo>
                <a:lnTo>
                  <a:pt x="56602" y="28571"/>
                </a:lnTo>
                <a:lnTo>
                  <a:pt x="63512" y="28571"/>
                </a:lnTo>
                <a:lnTo>
                  <a:pt x="6351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15" name="Google Shape;2715;p14"/>
          <p:cNvSpPr/>
          <p:nvPr/>
        </p:nvSpPr>
        <p:spPr>
          <a:xfrm>
            <a:off x="11272249" y="215727"/>
            <a:ext cx="40594" cy="24672"/>
          </a:xfrm>
          <a:custGeom>
            <a:rect b="b" l="l" r="r" t="t"/>
            <a:pathLst>
              <a:path extrusionOk="0" h="24672" w="40594">
                <a:moveTo>
                  <a:pt x="7773" y="0"/>
                </a:moveTo>
                <a:lnTo>
                  <a:pt x="0" y="24672"/>
                </a:lnTo>
                <a:lnTo>
                  <a:pt x="32418" y="24672"/>
                </a:lnTo>
                <a:lnTo>
                  <a:pt x="40594" y="0"/>
                </a:lnTo>
                <a:lnTo>
                  <a:pt x="777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16" name="Google Shape;2716;p14"/>
          <p:cNvSpPr/>
          <p:nvPr/>
        </p:nvSpPr>
        <p:spPr>
          <a:xfrm>
            <a:off x="11180695" y="215727"/>
            <a:ext cx="88559" cy="134187"/>
          </a:xfrm>
          <a:custGeom>
            <a:rect b="b" l="l" r="r" t="t"/>
            <a:pathLst>
              <a:path extrusionOk="0" h="134187" w="88559">
                <a:moveTo>
                  <a:pt x="34548" y="24672"/>
                </a:moveTo>
                <a:lnTo>
                  <a:pt x="80786" y="24672"/>
                </a:lnTo>
                <a:lnTo>
                  <a:pt x="88559" y="0"/>
                </a:lnTo>
                <a:lnTo>
                  <a:pt x="0" y="0"/>
                </a:lnTo>
                <a:lnTo>
                  <a:pt x="0" y="134187"/>
                </a:lnTo>
                <a:lnTo>
                  <a:pt x="34548" y="134187"/>
                </a:lnTo>
                <a:lnTo>
                  <a:pt x="34548" y="81376"/>
                </a:lnTo>
                <a:lnTo>
                  <a:pt x="63051" y="81376"/>
                </a:lnTo>
                <a:lnTo>
                  <a:pt x="70824" y="56704"/>
                </a:lnTo>
                <a:lnTo>
                  <a:pt x="34548" y="56704"/>
                </a:lnTo>
                <a:lnTo>
                  <a:pt x="34548" y="2467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17" name="Google Shape;2717;p14"/>
          <p:cNvSpPr/>
          <p:nvPr/>
        </p:nvSpPr>
        <p:spPr>
          <a:xfrm>
            <a:off x="11288257" y="256412"/>
            <a:ext cx="0" cy="93502"/>
          </a:xfrm>
          <a:custGeom>
            <a:rect b="b" l="l" r="r" t="t"/>
            <a:pathLst>
              <a:path extrusionOk="0" h="93502" w="120000">
                <a:moveTo>
                  <a:pt x="0" y="0"/>
                </a:moveTo>
                <a:lnTo>
                  <a:pt x="0" y="93502"/>
                </a:lnTo>
              </a:path>
            </a:pathLst>
          </a:custGeom>
          <a:noFill/>
          <a:ln cap="flat" cmpd="sng" w="340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18" name="Google Shape;2718;p14"/>
          <p:cNvSpPr/>
          <p:nvPr/>
        </p:nvSpPr>
        <p:spPr>
          <a:xfrm>
            <a:off x="11553904" y="253816"/>
            <a:ext cx="14265" cy="19913"/>
          </a:xfrm>
          <a:custGeom>
            <a:rect b="b" l="l" r="r" t="t"/>
            <a:pathLst>
              <a:path extrusionOk="0" h="19913" w="14265">
                <a:moveTo>
                  <a:pt x="0" y="17352"/>
                </a:moveTo>
                <a:lnTo>
                  <a:pt x="6020" y="17317"/>
                </a:lnTo>
                <a:lnTo>
                  <a:pt x="9935" y="19913"/>
                </a:lnTo>
                <a:lnTo>
                  <a:pt x="14265" y="1222"/>
                </a:lnTo>
                <a:lnTo>
                  <a:pt x="434" y="0"/>
                </a:lnTo>
                <a:lnTo>
                  <a:pt x="0" y="173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19" name="Google Shape;2719;p14"/>
          <p:cNvSpPr/>
          <p:nvPr/>
        </p:nvSpPr>
        <p:spPr>
          <a:xfrm>
            <a:off x="11507238" y="253816"/>
            <a:ext cx="94145" cy="98694"/>
          </a:xfrm>
          <a:custGeom>
            <a:rect b="b" l="l" r="r" t="t"/>
            <a:pathLst>
              <a:path extrusionOk="0" h="98694" w="94145">
                <a:moveTo>
                  <a:pt x="98" y="43110"/>
                </a:moveTo>
                <a:lnTo>
                  <a:pt x="0" y="46748"/>
                </a:lnTo>
                <a:lnTo>
                  <a:pt x="1258" y="63764"/>
                </a:lnTo>
                <a:lnTo>
                  <a:pt x="5285" y="77362"/>
                </a:lnTo>
                <a:lnTo>
                  <a:pt x="12460" y="87585"/>
                </a:lnTo>
                <a:lnTo>
                  <a:pt x="23161" y="94479"/>
                </a:lnTo>
                <a:lnTo>
                  <a:pt x="37769" y="98087"/>
                </a:lnTo>
                <a:lnTo>
                  <a:pt x="48828" y="98694"/>
                </a:lnTo>
                <a:lnTo>
                  <a:pt x="62342" y="97292"/>
                </a:lnTo>
                <a:lnTo>
                  <a:pt x="74056" y="93087"/>
                </a:lnTo>
                <a:lnTo>
                  <a:pt x="77734" y="90906"/>
                </a:lnTo>
                <a:lnTo>
                  <a:pt x="86968" y="82444"/>
                </a:lnTo>
                <a:lnTo>
                  <a:pt x="92524" y="70435"/>
                </a:lnTo>
                <a:lnTo>
                  <a:pt x="93281" y="65363"/>
                </a:lnTo>
                <a:lnTo>
                  <a:pt x="62187" y="65363"/>
                </a:lnTo>
                <a:lnTo>
                  <a:pt x="61323" y="74021"/>
                </a:lnTo>
                <a:lnTo>
                  <a:pt x="56141" y="79652"/>
                </a:lnTo>
                <a:lnTo>
                  <a:pt x="46640" y="79652"/>
                </a:lnTo>
                <a:lnTo>
                  <a:pt x="34894" y="73614"/>
                </a:lnTo>
                <a:lnTo>
                  <a:pt x="31527" y="59861"/>
                </a:lnTo>
                <a:lnTo>
                  <a:pt x="31554" y="55839"/>
                </a:lnTo>
                <a:lnTo>
                  <a:pt x="94145" y="55839"/>
                </a:lnTo>
                <a:lnTo>
                  <a:pt x="93335" y="39461"/>
                </a:lnTo>
                <a:lnTo>
                  <a:pt x="90100" y="25490"/>
                </a:lnTo>
                <a:lnTo>
                  <a:pt x="83949" y="14246"/>
                </a:lnTo>
                <a:lnTo>
                  <a:pt x="74390" y="6051"/>
                </a:lnTo>
                <a:lnTo>
                  <a:pt x="60932" y="1222"/>
                </a:lnTo>
                <a:lnTo>
                  <a:pt x="56602" y="19913"/>
                </a:lnTo>
                <a:lnTo>
                  <a:pt x="58732" y="23806"/>
                </a:lnTo>
                <a:lnTo>
                  <a:pt x="61323" y="27706"/>
                </a:lnTo>
                <a:lnTo>
                  <a:pt x="62648" y="32898"/>
                </a:lnTo>
                <a:lnTo>
                  <a:pt x="62648" y="38095"/>
                </a:lnTo>
                <a:lnTo>
                  <a:pt x="31957" y="38095"/>
                </a:lnTo>
                <a:lnTo>
                  <a:pt x="35240" y="24437"/>
                </a:lnTo>
                <a:lnTo>
                  <a:pt x="46666" y="17352"/>
                </a:lnTo>
                <a:lnTo>
                  <a:pt x="47101" y="0"/>
                </a:lnTo>
                <a:lnTo>
                  <a:pt x="31562" y="1943"/>
                </a:lnTo>
                <a:lnTo>
                  <a:pt x="18835" y="7553"/>
                </a:lnTo>
                <a:lnTo>
                  <a:pt x="9178" y="16503"/>
                </a:lnTo>
                <a:lnTo>
                  <a:pt x="2847" y="28465"/>
                </a:lnTo>
                <a:lnTo>
                  <a:pt x="98" y="4311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0" name="Google Shape;2720;p14"/>
          <p:cNvSpPr/>
          <p:nvPr/>
        </p:nvSpPr>
        <p:spPr>
          <a:xfrm>
            <a:off x="10535377" y="388010"/>
            <a:ext cx="1111379" cy="79213"/>
          </a:xfrm>
          <a:custGeom>
            <a:rect b="b" l="l" r="r" t="t"/>
            <a:pathLst>
              <a:path extrusionOk="0" h="79213" w="1111379">
                <a:moveTo>
                  <a:pt x="144269" y="30729"/>
                </a:moveTo>
                <a:lnTo>
                  <a:pt x="147292" y="23806"/>
                </a:lnTo>
                <a:lnTo>
                  <a:pt x="152043" y="18176"/>
                </a:lnTo>
                <a:lnTo>
                  <a:pt x="163220" y="11123"/>
                </a:lnTo>
                <a:lnTo>
                  <a:pt x="176232" y="9085"/>
                </a:lnTo>
                <a:lnTo>
                  <a:pt x="182278" y="9085"/>
                </a:lnTo>
                <a:lnTo>
                  <a:pt x="188330" y="10821"/>
                </a:lnTo>
                <a:lnTo>
                  <a:pt x="193513" y="13850"/>
                </a:lnTo>
                <a:lnTo>
                  <a:pt x="199990" y="6489"/>
                </a:lnTo>
                <a:lnTo>
                  <a:pt x="193944" y="2595"/>
                </a:lnTo>
                <a:lnTo>
                  <a:pt x="184438" y="0"/>
                </a:lnTo>
                <a:lnTo>
                  <a:pt x="175801" y="0"/>
                </a:lnTo>
                <a:lnTo>
                  <a:pt x="164823" y="1110"/>
                </a:lnTo>
                <a:lnTo>
                  <a:pt x="151533" y="5905"/>
                </a:lnTo>
                <a:lnTo>
                  <a:pt x="140753" y="14221"/>
                </a:lnTo>
                <a:lnTo>
                  <a:pt x="133523" y="25767"/>
                </a:lnTo>
                <a:lnTo>
                  <a:pt x="130881" y="40252"/>
                </a:lnTo>
                <a:lnTo>
                  <a:pt x="131916" y="49765"/>
                </a:lnTo>
                <a:lnTo>
                  <a:pt x="137420" y="62186"/>
                </a:lnTo>
                <a:lnTo>
                  <a:pt x="147000" y="71284"/>
                </a:lnTo>
                <a:lnTo>
                  <a:pt x="159901" y="76876"/>
                </a:lnTo>
                <a:lnTo>
                  <a:pt x="175369" y="78780"/>
                </a:lnTo>
                <a:lnTo>
                  <a:pt x="177391" y="78740"/>
                </a:lnTo>
                <a:lnTo>
                  <a:pt x="190926" y="76519"/>
                </a:lnTo>
                <a:lnTo>
                  <a:pt x="201718" y="71852"/>
                </a:lnTo>
                <a:lnTo>
                  <a:pt x="196104" y="64498"/>
                </a:lnTo>
                <a:lnTo>
                  <a:pt x="190490" y="67526"/>
                </a:lnTo>
                <a:lnTo>
                  <a:pt x="183574" y="70122"/>
                </a:lnTo>
                <a:lnTo>
                  <a:pt x="168027" y="70122"/>
                </a:lnTo>
                <a:lnTo>
                  <a:pt x="158958" y="68391"/>
                </a:lnTo>
                <a:lnTo>
                  <a:pt x="153338" y="62761"/>
                </a:lnTo>
                <a:lnTo>
                  <a:pt x="147724" y="57137"/>
                </a:lnTo>
                <a:lnTo>
                  <a:pt x="144269" y="51074"/>
                </a:lnTo>
                <a:lnTo>
                  <a:pt x="144269" y="30729"/>
                </a:lnTo>
                <a:close/>
              </a:path>
              <a:path extrusionOk="0" h="79213" w="1111379">
                <a:moveTo>
                  <a:pt x="371467" y="67959"/>
                </a:moveTo>
                <a:lnTo>
                  <a:pt x="371467" y="42421"/>
                </a:lnTo>
                <a:lnTo>
                  <a:pt x="407323" y="42421"/>
                </a:lnTo>
                <a:lnTo>
                  <a:pt x="407323" y="33330"/>
                </a:lnTo>
                <a:lnTo>
                  <a:pt x="371467" y="33330"/>
                </a:lnTo>
                <a:lnTo>
                  <a:pt x="371467" y="10389"/>
                </a:lnTo>
                <a:lnTo>
                  <a:pt x="413801" y="10389"/>
                </a:lnTo>
                <a:lnTo>
                  <a:pt x="415096" y="1297"/>
                </a:lnTo>
                <a:lnTo>
                  <a:pt x="359375" y="1297"/>
                </a:lnTo>
                <a:lnTo>
                  <a:pt x="359375" y="77483"/>
                </a:lnTo>
                <a:lnTo>
                  <a:pt x="416824" y="77483"/>
                </a:lnTo>
                <a:lnTo>
                  <a:pt x="416824" y="67959"/>
                </a:lnTo>
                <a:lnTo>
                  <a:pt x="371467" y="67959"/>
                </a:lnTo>
                <a:close/>
              </a:path>
              <a:path extrusionOk="0" h="79213" w="1111379">
                <a:moveTo>
                  <a:pt x="849212" y="10389"/>
                </a:moveTo>
                <a:lnTo>
                  <a:pt x="891074" y="10389"/>
                </a:lnTo>
                <a:lnTo>
                  <a:pt x="892801" y="1297"/>
                </a:lnTo>
                <a:lnTo>
                  <a:pt x="837120" y="1297"/>
                </a:lnTo>
                <a:lnTo>
                  <a:pt x="837120" y="77483"/>
                </a:lnTo>
                <a:lnTo>
                  <a:pt x="849212" y="77483"/>
                </a:lnTo>
                <a:lnTo>
                  <a:pt x="849212" y="41989"/>
                </a:lnTo>
                <a:lnTo>
                  <a:pt x="884625" y="41989"/>
                </a:lnTo>
                <a:lnTo>
                  <a:pt x="884625" y="32898"/>
                </a:lnTo>
                <a:lnTo>
                  <a:pt x="849212" y="32898"/>
                </a:lnTo>
                <a:lnTo>
                  <a:pt x="849212" y="10389"/>
                </a:lnTo>
                <a:close/>
              </a:path>
              <a:path extrusionOk="0" h="79213" w="1111379">
                <a:moveTo>
                  <a:pt x="746833" y="1297"/>
                </a:moveTo>
                <a:lnTo>
                  <a:pt x="746833" y="77483"/>
                </a:lnTo>
                <a:lnTo>
                  <a:pt x="758925" y="77483"/>
                </a:lnTo>
                <a:lnTo>
                  <a:pt x="758925" y="1297"/>
                </a:lnTo>
                <a:lnTo>
                  <a:pt x="746833" y="1297"/>
                </a:lnTo>
                <a:close/>
              </a:path>
              <a:path extrusionOk="0" h="79213" w="1111379">
                <a:moveTo>
                  <a:pt x="494570" y="77483"/>
                </a:moveTo>
                <a:lnTo>
                  <a:pt x="494570" y="38522"/>
                </a:lnTo>
                <a:lnTo>
                  <a:pt x="494167" y="27267"/>
                </a:lnTo>
                <a:lnTo>
                  <a:pt x="493303" y="14715"/>
                </a:lnTo>
                <a:lnTo>
                  <a:pt x="499218" y="23690"/>
                </a:lnTo>
                <a:lnTo>
                  <a:pt x="508389" y="36791"/>
                </a:lnTo>
                <a:lnTo>
                  <a:pt x="538619" y="77483"/>
                </a:lnTo>
                <a:lnTo>
                  <a:pt x="551575" y="77483"/>
                </a:lnTo>
                <a:lnTo>
                  <a:pt x="551575" y="1297"/>
                </a:lnTo>
                <a:lnTo>
                  <a:pt x="539483" y="1297"/>
                </a:lnTo>
                <a:lnTo>
                  <a:pt x="539944" y="39820"/>
                </a:lnTo>
                <a:lnTo>
                  <a:pt x="539944" y="49776"/>
                </a:lnTo>
                <a:lnTo>
                  <a:pt x="541671" y="63632"/>
                </a:lnTo>
                <a:lnTo>
                  <a:pt x="533437" y="51074"/>
                </a:lnTo>
                <a:lnTo>
                  <a:pt x="527391" y="42854"/>
                </a:lnTo>
                <a:lnTo>
                  <a:pt x="497161" y="1297"/>
                </a:lnTo>
                <a:lnTo>
                  <a:pt x="482478" y="1297"/>
                </a:lnTo>
                <a:lnTo>
                  <a:pt x="482478" y="77483"/>
                </a:lnTo>
                <a:lnTo>
                  <a:pt x="494570" y="77483"/>
                </a:lnTo>
                <a:close/>
              </a:path>
              <a:path extrusionOk="0" h="79213" w="1111379">
                <a:moveTo>
                  <a:pt x="643187" y="77483"/>
                </a:moveTo>
                <a:lnTo>
                  <a:pt x="654818" y="77483"/>
                </a:lnTo>
                <a:lnTo>
                  <a:pt x="654818" y="10389"/>
                </a:lnTo>
                <a:lnTo>
                  <a:pt x="683321" y="10389"/>
                </a:lnTo>
                <a:lnTo>
                  <a:pt x="684645" y="1297"/>
                </a:lnTo>
                <a:lnTo>
                  <a:pt x="615087" y="1297"/>
                </a:lnTo>
                <a:lnTo>
                  <a:pt x="615087" y="10389"/>
                </a:lnTo>
                <a:lnTo>
                  <a:pt x="643187" y="10389"/>
                </a:lnTo>
                <a:lnTo>
                  <a:pt x="643187" y="77483"/>
                </a:lnTo>
                <a:close/>
              </a:path>
              <a:path extrusionOk="0" h="79213" w="1111379">
                <a:moveTo>
                  <a:pt x="957177" y="1297"/>
                </a:moveTo>
                <a:lnTo>
                  <a:pt x="957177" y="77483"/>
                </a:lnTo>
                <a:lnTo>
                  <a:pt x="969269" y="77483"/>
                </a:lnTo>
                <a:lnTo>
                  <a:pt x="969269" y="1297"/>
                </a:lnTo>
                <a:lnTo>
                  <a:pt x="957177" y="1297"/>
                </a:lnTo>
                <a:close/>
              </a:path>
              <a:path extrusionOk="0" h="79213" w="1111379">
                <a:moveTo>
                  <a:pt x="1068597" y="68391"/>
                </a:moveTo>
                <a:lnTo>
                  <a:pt x="1063011" y="62761"/>
                </a:lnTo>
                <a:lnTo>
                  <a:pt x="1056965" y="57137"/>
                </a:lnTo>
                <a:lnTo>
                  <a:pt x="1053913" y="51074"/>
                </a:lnTo>
                <a:lnTo>
                  <a:pt x="1053913" y="30729"/>
                </a:lnTo>
                <a:lnTo>
                  <a:pt x="1056505" y="23806"/>
                </a:lnTo>
                <a:lnTo>
                  <a:pt x="1061284" y="18176"/>
                </a:lnTo>
                <a:lnTo>
                  <a:pt x="1061593" y="17851"/>
                </a:lnTo>
                <a:lnTo>
                  <a:pt x="1072442" y="11124"/>
                </a:lnTo>
                <a:lnTo>
                  <a:pt x="1085468" y="9085"/>
                </a:lnTo>
                <a:lnTo>
                  <a:pt x="1091917" y="9085"/>
                </a:lnTo>
                <a:lnTo>
                  <a:pt x="1097560" y="10821"/>
                </a:lnTo>
                <a:lnTo>
                  <a:pt x="1103203" y="13850"/>
                </a:lnTo>
                <a:lnTo>
                  <a:pt x="1109249" y="6489"/>
                </a:lnTo>
                <a:lnTo>
                  <a:pt x="1103203" y="2595"/>
                </a:lnTo>
                <a:lnTo>
                  <a:pt x="1094105" y="0"/>
                </a:lnTo>
                <a:lnTo>
                  <a:pt x="1085468" y="0"/>
                </a:lnTo>
                <a:lnTo>
                  <a:pt x="1074487" y="1109"/>
                </a:lnTo>
                <a:lnTo>
                  <a:pt x="1061194" y="5904"/>
                </a:lnTo>
                <a:lnTo>
                  <a:pt x="1050418" y="14220"/>
                </a:lnTo>
                <a:lnTo>
                  <a:pt x="1043193" y="25766"/>
                </a:lnTo>
                <a:lnTo>
                  <a:pt x="1040555" y="40252"/>
                </a:lnTo>
                <a:lnTo>
                  <a:pt x="1041496" y="49448"/>
                </a:lnTo>
                <a:lnTo>
                  <a:pt x="1046836" y="62003"/>
                </a:lnTo>
                <a:lnTo>
                  <a:pt x="1056274" y="71200"/>
                </a:lnTo>
                <a:lnTo>
                  <a:pt x="1069100" y="76855"/>
                </a:lnTo>
                <a:lnTo>
                  <a:pt x="1084604" y="78780"/>
                </a:lnTo>
                <a:lnTo>
                  <a:pt x="1087044" y="78721"/>
                </a:lnTo>
                <a:lnTo>
                  <a:pt x="1100579" y="76465"/>
                </a:lnTo>
                <a:lnTo>
                  <a:pt x="1111379" y="71852"/>
                </a:lnTo>
                <a:lnTo>
                  <a:pt x="1105333" y="64498"/>
                </a:lnTo>
                <a:lnTo>
                  <a:pt x="1100151" y="67526"/>
                </a:lnTo>
                <a:lnTo>
                  <a:pt x="1093241" y="70122"/>
                </a:lnTo>
                <a:lnTo>
                  <a:pt x="1077694" y="70122"/>
                </a:lnTo>
                <a:lnTo>
                  <a:pt x="1068597" y="68391"/>
                </a:lnTo>
                <a:close/>
              </a:path>
              <a:path extrusionOk="0" h="79213" w="1111379">
                <a:moveTo>
                  <a:pt x="268667" y="1297"/>
                </a:moveTo>
                <a:lnTo>
                  <a:pt x="268667" y="77483"/>
                </a:lnTo>
                <a:lnTo>
                  <a:pt x="280765" y="77483"/>
                </a:lnTo>
                <a:lnTo>
                  <a:pt x="280765" y="1297"/>
                </a:lnTo>
                <a:lnTo>
                  <a:pt x="268667" y="1297"/>
                </a:lnTo>
                <a:close/>
              </a:path>
              <a:path extrusionOk="0" h="79213" w="1111379">
                <a:moveTo>
                  <a:pt x="15984" y="12552"/>
                </a:moveTo>
                <a:lnTo>
                  <a:pt x="23757" y="8652"/>
                </a:lnTo>
                <a:lnTo>
                  <a:pt x="42333" y="8652"/>
                </a:lnTo>
                <a:lnTo>
                  <a:pt x="50107" y="10389"/>
                </a:lnTo>
                <a:lnTo>
                  <a:pt x="57448" y="14715"/>
                </a:lnTo>
                <a:lnTo>
                  <a:pt x="63068" y="6489"/>
                </a:lnTo>
                <a:lnTo>
                  <a:pt x="59304" y="4568"/>
                </a:lnTo>
                <a:lnTo>
                  <a:pt x="47235" y="882"/>
                </a:lnTo>
                <a:lnTo>
                  <a:pt x="33696" y="-432"/>
                </a:lnTo>
                <a:lnTo>
                  <a:pt x="17908" y="2313"/>
                </a:lnTo>
                <a:lnTo>
                  <a:pt x="7010" y="10065"/>
                </a:lnTo>
                <a:lnTo>
                  <a:pt x="3028" y="21643"/>
                </a:lnTo>
                <a:lnTo>
                  <a:pt x="3202" y="23981"/>
                </a:lnTo>
                <a:lnTo>
                  <a:pt x="9362" y="34684"/>
                </a:lnTo>
                <a:lnTo>
                  <a:pt x="22894" y="41118"/>
                </a:lnTo>
                <a:lnTo>
                  <a:pt x="35423" y="44152"/>
                </a:lnTo>
                <a:lnTo>
                  <a:pt x="47084" y="46748"/>
                </a:lnTo>
                <a:lnTo>
                  <a:pt x="51834" y="50642"/>
                </a:lnTo>
                <a:lnTo>
                  <a:pt x="51834" y="61463"/>
                </a:lnTo>
                <a:lnTo>
                  <a:pt x="49675" y="64498"/>
                </a:lnTo>
                <a:lnTo>
                  <a:pt x="45356" y="67093"/>
                </a:lnTo>
                <a:lnTo>
                  <a:pt x="41469" y="68824"/>
                </a:lnTo>
                <a:lnTo>
                  <a:pt x="37583" y="70122"/>
                </a:lnTo>
                <a:lnTo>
                  <a:pt x="29329" y="70082"/>
                </a:lnTo>
                <a:lnTo>
                  <a:pt x="16958" y="68236"/>
                </a:lnTo>
                <a:lnTo>
                  <a:pt x="4756" y="63632"/>
                </a:lnTo>
                <a:lnTo>
                  <a:pt x="0" y="72285"/>
                </a:lnTo>
                <a:lnTo>
                  <a:pt x="5408" y="74584"/>
                </a:lnTo>
                <a:lnTo>
                  <a:pt x="17697" y="77999"/>
                </a:lnTo>
                <a:lnTo>
                  <a:pt x="30667" y="79213"/>
                </a:lnTo>
                <a:lnTo>
                  <a:pt x="38878" y="79213"/>
                </a:lnTo>
                <a:lnTo>
                  <a:pt x="46220" y="77915"/>
                </a:lnTo>
                <a:lnTo>
                  <a:pt x="51834" y="74887"/>
                </a:lnTo>
                <a:lnTo>
                  <a:pt x="60471" y="70555"/>
                </a:lnTo>
                <a:lnTo>
                  <a:pt x="65659" y="63200"/>
                </a:lnTo>
                <a:lnTo>
                  <a:pt x="65659" y="50209"/>
                </a:lnTo>
                <a:lnTo>
                  <a:pt x="63068" y="45017"/>
                </a:lnTo>
                <a:lnTo>
                  <a:pt x="59608" y="41550"/>
                </a:lnTo>
                <a:lnTo>
                  <a:pt x="55721" y="38089"/>
                </a:lnTo>
                <a:lnTo>
                  <a:pt x="49243" y="35493"/>
                </a:lnTo>
                <a:lnTo>
                  <a:pt x="42765" y="33763"/>
                </a:lnTo>
                <a:lnTo>
                  <a:pt x="31531" y="31167"/>
                </a:lnTo>
                <a:lnTo>
                  <a:pt x="20734" y="28565"/>
                </a:lnTo>
                <a:lnTo>
                  <a:pt x="15984" y="25537"/>
                </a:lnTo>
                <a:lnTo>
                  <a:pt x="15984" y="125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1" name="Google Shape;2721;p14"/>
          <p:cNvSpPr/>
          <p:nvPr/>
        </p:nvSpPr>
        <p:spPr>
          <a:xfrm>
            <a:off x="11288257"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2" name="Google Shape;2722;p14"/>
          <p:cNvSpPr/>
          <p:nvPr/>
        </p:nvSpPr>
        <p:spPr>
          <a:xfrm>
            <a:off x="11498601"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3" name="Google Shape;2723;p14"/>
          <p:cNvSpPr/>
          <p:nvPr/>
        </p:nvSpPr>
        <p:spPr>
          <a:xfrm>
            <a:off x="10810094"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4" name="Google Shape;2724;p14"/>
          <p:cNvSpPr/>
          <p:nvPr/>
        </p:nvSpPr>
        <p:spPr>
          <a:xfrm>
            <a:off x="134112" y="701039"/>
            <a:ext cx="11981688" cy="6087128"/>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5" name="Google Shape;2725;p14"/>
          <p:cNvSpPr/>
          <p:nvPr/>
        </p:nvSpPr>
        <p:spPr>
          <a:xfrm>
            <a:off x="161544" y="728472"/>
            <a:ext cx="11823192" cy="5824728"/>
          </a:xfrm>
          <a:custGeom>
            <a:rect b="b" l="l" r="r" t="t"/>
            <a:pathLst>
              <a:path extrusionOk="0" h="5824728" w="11823192">
                <a:moveTo>
                  <a:pt x="0" y="5824728"/>
                </a:moveTo>
                <a:lnTo>
                  <a:pt x="11823192" y="5824728"/>
                </a:lnTo>
                <a:lnTo>
                  <a:pt x="11823192" y="0"/>
                </a:lnTo>
                <a:lnTo>
                  <a:pt x="0" y="0"/>
                </a:lnTo>
                <a:lnTo>
                  <a:pt x="0" y="5824728"/>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6" name="Google Shape;2726;p14"/>
          <p:cNvSpPr/>
          <p:nvPr/>
        </p:nvSpPr>
        <p:spPr>
          <a:xfrm>
            <a:off x="160693" y="2820758"/>
            <a:ext cx="2604516" cy="420408"/>
          </a:xfrm>
          <a:custGeom>
            <a:rect b="b" l="l" r="r" t="t"/>
            <a:pathLst>
              <a:path extrusionOk="0" h="420408" w="2604516">
                <a:moveTo>
                  <a:pt x="0" y="420408"/>
                </a:moveTo>
                <a:lnTo>
                  <a:pt x="2604516" y="420408"/>
                </a:lnTo>
                <a:lnTo>
                  <a:pt x="2604516" y="0"/>
                </a:lnTo>
                <a:lnTo>
                  <a:pt x="0" y="0"/>
                </a:lnTo>
                <a:lnTo>
                  <a:pt x="0" y="420408"/>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7" name="Google Shape;2727;p14"/>
          <p:cNvSpPr/>
          <p:nvPr/>
        </p:nvSpPr>
        <p:spPr>
          <a:xfrm>
            <a:off x="2765171" y="2820758"/>
            <a:ext cx="2335530" cy="420408"/>
          </a:xfrm>
          <a:custGeom>
            <a:rect b="b" l="l" r="r" t="t"/>
            <a:pathLst>
              <a:path extrusionOk="0" h="420408" w="2335530">
                <a:moveTo>
                  <a:pt x="0" y="420408"/>
                </a:moveTo>
                <a:lnTo>
                  <a:pt x="2335530" y="420408"/>
                </a:lnTo>
                <a:lnTo>
                  <a:pt x="2335530" y="0"/>
                </a:lnTo>
                <a:lnTo>
                  <a:pt x="0" y="0"/>
                </a:lnTo>
                <a:lnTo>
                  <a:pt x="0" y="420408"/>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8" name="Google Shape;2728;p14"/>
          <p:cNvSpPr/>
          <p:nvPr/>
        </p:nvSpPr>
        <p:spPr>
          <a:xfrm>
            <a:off x="5100828" y="2820758"/>
            <a:ext cx="2148331" cy="420408"/>
          </a:xfrm>
          <a:custGeom>
            <a:rect b="b" l="l" r="r" t="t"/>
            <a:pathLst>
              <a:path extrusionOk="0" h="420408" w="2148331">
                <a:moveTo>
                  <a:pt x="0" y="420408"/>
                </a:moveTo>
                <a:lnTo>
                  <a:pt x="2148331" y="420408"/>
                </a:lnTo>
                <a:lnTo>
                  <a:pt x="2148331" y="0"/>
                </a:lnTo>
                <a:lnTo>
                  <a:pt x="0" y="0"/>
                </a:lnTo>
                <a:lnTo>
                  <a:pt x="0" y="420408"/>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29" name="Google Shape;2729;p14"/>
          <p:cNvSpPr/>
          <p:nvPr/>
        </p:nvSpPr>
        <p:spPr>
          <a:xfrm>
            <a:off x="7249159" y="2820758"/>
            <a:ext cx="2401697" cy="420408"/>
          </a:xfrm>
          <a:custGeom>
            <a:rect b="b" l="l" r="r" t="t"/>
            <a:pathLst>
              <a:path extrusionOk="0" h="420408" w="2401697">
                <a:moveTo>
                  <a:pt x="0" y="420408"/>
                </a:moveTo>
                <a:lnTo>
                  <a:pt x="2401697" y="420408"/>
                </a:lnTo>
                <a:lnTo>
                  <a:pt x="2401697" y="0"/>
                </a:lnTo>
                <a:lnTo>
                  <a:pt x="0" y="0"/>
                </a:lnTo>
                <a:lnTo>
                  <a:pt x="0" y="420408"/>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0" name="Google Shape;2730;p14"/>
          <p:cNvSpPr/>
          <p:nvPr/>
        </p:nvSpPr>
        <p:spPr>
          <a:xfrm>
            <a:off x="9650730" y="2820758"/>
            <a:ext cx="2333371" cy="420408"/>
          </a:xfrm>
          <a:custGeom>
            <a:rect b="b" l="l" r="r" t="t"/>
            <a:pathLst>
              <a:path extrusionOk="0" h="420408" w="2333371">
                <a:moveTo>
                  <a:pt x="0" y="420408"/>
                </a:moveTo>
                <a:lnTo>
                  <a:pt x="2333371" y="420408"/>
                </a:lnTo>
                <a:lnTo>
                  <a:pt x="2333371" y="0"/>
                </a:lnTo>
                <a:lnTo>
                  <a:pt x="0" y="0"/>
                </a:lnTo>
                <a:lnTo>
                  <a:pt x="0" y="420408"/>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1" name="Google Shape;2731;p14"/>
          <p:cNvSpPr/>
          <p:nvPr/>
        </p:nvSpPr>
        <p:spPr>
          <a:xfrm>
            <a:off x="160693" y="3241154"/>
            <a:ext cx="2604516" cy="385584"/>
          </a:xfrm>
          <a:custGeom>
            <a:rect b="b" l="l" r="r" t="t"/>
            <a:pathLst>
              <a:path extrusionOk="0" h="385584" w="2604516">
                <a:moveTo>
                  <a:pt x="0" y="385584"/>
                </a:moveTo>
                <a:lnTo>
                  <a:pt x="2604516" y="385584"/>
                </a:lnTo>
                <a:lnTo>
                  <a:pt x="2604516" y="0"/>
                </a:lnTo>
                <a:lnTo>
                  <a:pt x="0" y="0"/>
                </a:lnTo>
                <a:lnTo>
                  <a:pt x="0" y="38558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2" name="Google Shape;2732;p14"/>
          <p:cNvSpPr/>
          <p:nvPr/>
        </p:nvSpPr>
        <p:spPr>
          <a:xfrm>
            <a:off x="2765171" y="3241154"/>
            <a:ext cx="2335530" cy="385584"/>
          </a:xfrm>
          <a:custGeom>
            <a:rect b="b" l="l" r="r" t="t"/>
            <a:pathLst>
              <a:path extrusionOk="0" h="385584" w="2335530">
                <a:moveTo>
                  <a:pt x="0" y="385584"/>
                </a:moveTo>
                <a:lnTo>
                  <a:pt x="2335530" y="385584"/>
                </a:lnTo>
                <a:lnTo>
                  <a:pt x="2335530" y="0"/>
                </a:lnTo>
                <a:lnTo>
                  <a:pt x="0" y="0"/>
                </a:lnTo>
                <a:lnTo>
                  <a:pt x="0" y="38558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3" name="Google Shape;2733;p14"/>
          <p:cNvSpPr/>
          <p:nvPr/>
        </p:nvSpPr>
        <p:spPr>
          <a:xfrm>
            <a:off x="5100828" y="3241154"/>
            <a:ext cx="2148331" cy="385584"/>
          </a:xfrm>
          <a:custGeom>
            <a:rect b="b" l="l" r="r" t="t"/>
            <a:pathLst>
              <a:path extrusionOk="0" h="385584" w="2148331">
                <a:moveTo>
                  <a:pt x="0" y="385584"/>
                </a:moveTo>
                <a:lnTo>
                  <a:pt x="2148331" y="385584"/>
                </a:lnTo>
                <a:lnTo>
                  <a:pt x="2148331" y="0"/>
                </a:lnTo>
                <a:lnTo>
                  <a:pt x="0" y="0"/>
                </a:lnTo>
                <a:lnTo>
                  <a:pt x="0" y="38558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4" name="Google Shape;2734;p14"/>
          <p:cNvSpPr/>
          <p:nvPr/>
        </p:nvSpPr>
        <p:spPr>
          <a:xfrm>
            <a:off x="7249159" y="3241154"/>
            <a:ext cx="2401697" cy="385584"/>
          </a:xfrm>
          <a:custGeom>
            <a:rect b="b" l="l" r="r" t="t"/>
            <a:pathLst>
              <a:path extrusionOk="0" h="385584" w="2401697">
                <a:moveTo>
                  <a:pt x="0" y="385584"/>
                </a:moveTo>
                <a:lnTo>
                  <a:pt x="2401697" y="385584"/>
                </a:lnTo>
                <a:lnTo>
                  <a:pt x="2401697" y="0"/>
                </a:lnTo>
                <a:lnTo>
                  <a:pt x="0" y="0"/>
                </a:lnTo>
                <a:lnTo>
                  <a:pt x="0" y="38558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5" name="Google Shape;2735;p14"/>
          <p:cNvSpPr/>
          <p:nvPr/>
        </p:nvSpPr>
        <p:spPr>
          <a:xfrm>
            <a:off x="9650730" y="3241154"/>
            <a:ext cx="2333371" cy="385584"/>
          </a:xfrm>
          <a:custGeom>
            <a:rect b="b" l="l" r="r" t="t"/>
            <a:pathLst>
              <a:path extrusionOk="0" h="385584" w="2333371">
                <a:moveTo>
                  <a:pt x="0" y="385584"/>
                </a:moveTo>
                <a:lnTo>
                  <a:pt x="2333371" y="385584"/>
                </a:lnTo>
                <a:lnTo>
                  <a:pt x="2333371" y="0"/>
                </a:lnTo>
                <a:lnTo>
                  <a:pt x="0" y="0"/>
                </a:lnTo>
                <a:lnTo>
                  <a:pt x="0" y="38558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6" name="Google Shape;2736;p14"/>
          <p:cNvSpPr/>
          <p:nvPr/>
        </p:nvSpPr>
        <p:spPr>
          <a:xfrm>
            <a:off x="160693" y="3626662"/>
            <a:ext cx="2604516" cy="534492"/>
          </a:xfrm>
          <a:custGeom>
            <a:rect b="b" l="l" r="r" t="t"/>
            <a:pathLst>
              <a:path extrusionOk="0" h="534492" w="2604516">
                <a:moveTo>
                  <a:pt x="0" y="534492"/>
                </a:moveTo>
                <a:lnTo>
                  <a:pt x="2604516" y="534492"/>
                </a:lnTo>
                <a:lnTo>
                  <a:pt x="2604516" y="0"/>
                </a:lnTo>
                <a:lnTo>
                  <a:pt x="0" y="0"/>
                </a:lnTo>
                <a:lnTo>
                  <a:pt x="0" y="534492"/>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7" name="Google Shape;2737;p14"/>
          <p:cNvSpPr/>
          <p:nvPr/>
        </p:nvSpPr>
        <p:spPr>
          <a:xfrm>
            <a:off x="2765171" y="3626662"/>
            <a:ext cx="2335530" cy="534492"/>
          </a:xfrm>
          <a:custGeom>
            <a:rect b="b" l="l" r="r" t="t"/>
            <a:pathLst>
              <a:path extrusionOk="0" h="534492" w="2335530">
                <a:moveTo>
                  <a:pt x="0" y="534492"/>
                </a:moveTo>
                <a:lnTo>
                  <a:pt x="2335530" y="534492"/>
                </a:lnTo>
                <a:lnTo>
                  <a:pt x="2335530" y="0"/>
                </a:lnTo>
                <a:lnTo>
                  <a:pt x="0" y="0"/>
                </a:lnTo>
                <a:lnTo>
                  <a:pt x="0" y="534492"/>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8" name="Google Shape;2738;p14"/>
          <p:cNvSpPr/>
          <p:nvPr/>
        </p:nvSpPr>
        <p:spPr>
          <a:xfrm>
            <a:off x="5100828" y="3626662"/>
            <a:ext cx="2148331" cy="534492"/>
          </a:xfrm>
          <a:custGeom>
            <a:rect b="b" l="l" r="r" t="t"/>
            <a:pathLst>
              <a:path extrusionOk="0" h="534492" w="2148331">
                <a:moveTo>
                  <a:pt x="0" y="534492"/>
                </a:moveTo>
                <a:lnTo>
                  <a:pt x="2148331" y="534492"/>
                </a:lnTo>
                <a:lnTo>
                  <a:pt x="2148331" y="0"/>
                </a:lnTo>
                <a:lnTo>
                  <a:pt x="0" y="0"/>
                </a:lnTo>
                <a:lnTo>
                  <a:pt x="0" y="534492"/>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39" name="Google Shape;2739;p14"/>
          <p:cNvSpPr/>
          <p:nvPr/>
        </p:nvSpPr>
        <p:spPr>
          <a:xfrm>
            <a:off x="7249159" y="3626662"/>
            <a:ext cx="2401697" cy="534492"/>
          </a:xfrm>
          <a:custGeom>
            <a:rect b="b" l="l" r="r" t="t"/>
            <a:pathLst>
              <a:path extrusionOk="0" h="534492" w="2401697">
                <a:moveTo>
                  <a:pt x="0" y="534492"/>
                </a:moveTo>
                <a:lnTo>
                  <a:pt x="2401697" y="534492"/>
                </a:lnTo>
                <a:lnTo>
                  <a:pt x="2401697" y="0"/>
                </a:lnTo>
                <a:lnTo>
                  <a:pt x="0" y="0"/>
                </a:lnTo>
                <a:lnTo>
                  <a:pt x="0" y="534492"/>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0" name="Google Shape;2740;p14"/>
          <p:cNvSpPr/>
          <p:nvPr/>
        </p:nvSpPr>
        <p:spPr>
          <a:xfrm>
            <a:off x="9650730" y="3626662"/>
            <a:ext cx="2333371" cy="534492"/>
          </a:xfrm>
          <a:custGeom>
            <a:rect b="b" l="l" r="r" t="t"/>
            <a:pathLst>
              <a:path extrusionOk="0" h="534492" w="2333371">
                <a:moveTo>
                  <a:pt x="0" y="534492"/>
                </a:moveTo>
                <a:lnTo>
                  <a:pt x="2333371" y="534492"/>
                </a:lnTo>
                <a:lnTo>
                  <a:pt x="2333371" y="0"/>
                </a:lnTo>
                <a:lnTo>
                  <a:pt x="0" y="0"/>
                </a:lnTo>
                <a:lnTo>
                  <a:pt x="0" y="534492"/>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1" name="Google Shape;2741;p14"/>
          <p:cNvSpPr/>
          <p:nvPr/>
        </p:nvSpPr>
        <p:spPr>
          <a:xfrm>
            <a:off x="160693" y="4161154"/>
            <a:ext cx="2604516" cy="352679"/>
          </a:xfrm>
          <a:custGeom>
            <a:rect b="b" l="l" r="r" t="t"/>
            <a:pathLst>
              <a:path extrusionOk="0" h="352678" w="2604516">
                <a:moveTo>
                  <a:pt x="0" y="352679"/>
                </a:moveTo>
                <a:lnTo>
                  <a:pt x="2604516" y="352679"/>
                </a:lnTo>
                <a:lnTo>
                  <a:pt x="2604516" y="0"/>
                </a:lnTo>
                <a:lnTo>
                  <a:pt x="0" y="0"/>
                </a:lnTo>
                <a:lnTo>
                  <a:pt x="0" y="35267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2" name="Google Shape;2742;p14"/>
          <p:cNvSpPr/>
          <p:nvPr/>
        </p:nvSpPr>
        <p:spPr>
          <a:xfrm>
            <a:off x="2765171" y="4161154"/>
            <a:ext cx="2335530" cy="352679"/>
          </a:xfrm>
          <a:custGeom>
            <a:rect b="b" l="l" r="r" t="t"/>
            <a:pathLst>
              <a:path extrusionOk="0" h="352678" w="2335530">
                <a:moveTo>
                  <a:pt x="0" y="352679"/>
                </a:moveTo>
                <a:lnTo>
                  <a:pt x="2335530" y="352679"/>
                </a:lnTo>
                <a:lnTo>
                  <a:pt x="2335530" y="0"/>
                </a:lnTo>
                <a:lnTo>
                  <a:pt x="0" y="0"/>
                </a:lnTo>
                <a:lnTo>
                  <a:pt x="0" y="35267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3" name="Google Shape;2743;p14"/>
          <p:cNvSpPr/>
          <p:nvPr/>
        </p:nvSpPr>
        <p:spPr>
          <a:xfrm>
            <a:off x="5100828" y="4161154"/>
            <a:ext cx="2148331" cy="352679"/>
          </a:xfrm>
          <a:custGeom>
            <a:rect b="b" l="l" r="r" t="t"/>
            <a:pathLst>
              <a:path extrusionOk="0" h="352678" w="2148331">
                <a:moveTo>
                  <a:pt x="0" y="352679"/>
                </a:moveTo>
                <a:lnTo>
                  <a:pt x="2148331" y="352679"/>
                </a:lnTo>
                <a:lnTo>
                  <a:pt x="2148331" y="0"/>
                </a:lnTo>
                <a:lnTo>
                  <a:pt x="0" y="0"/>
                </a:lnTo>
                <a:lnTo>
                  <a:pt x="0" y="35267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4" name="Google Shape;2744;p14"/>
          <p:cNvSpPr/>
          <p:nvPr/>
        </p:nvSpPr>
        <p:spPr>
          <a:xfrm>
            <a:off x="7249159" y="4161154"/>
            <a:ext cx="2401697" cy="352679"/>
          </a:xfrm>
          <a:custGeom>
            <a:rect b="b" l="l" r="r" t="t"/>
            <a:pathLst>
              <a:path extrusionOk="0" h="352678" w="2401697">
                <a:moveTo>
                  <a:pt x="0" y="352679"/>
                </a:moveTo>
                <a:lnTo>
                  <a:pt x="2401697" y="352679"/>
                </a:lnTo>
                <a:lnTo>
                  <a:pt x="2401697" y="0"/>
                </a:lnTo>
                <a:lnTo>
                  <a:pt x="0" y="0"/>
                </a:lnTo>
                <a:lnTo>
                  <a:pt x="0" y="35267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5" name="Google Shape;2745;p14"/>
          <p:cNvSpPr/>
          <p:nvPr/>
        </p:nvSpPr>
        <p:spPr>
          <a:xfrm>
            <a:off x="9650730" y="4161154"/>
            <a:ext cx="2333371" cy="352679"/>
          </a:xfrm>
          <a:custGeom>
            <a:rect b="b" l="l" r="r" t="t"/>
            <a:pathLst>
              <a:path extrusionOk="0" h="352678" w="2333371">
                <a:moveTo>
                  <a:pt x="0" y="352679"/>
                </a:moveTo>
                <a:lnTo>
                  <a:pt x="2333371" y="352679"/>
                </a:lnTo>
                <a:lnTo>
                  <a:pt x="2333371" y="0"/>
                </a:lnTo>
                <a:lnTo>
                  <a:pt x="0" y="0"/>
                </a:lnTo>
                <a:lnTo>
                  <a:pt x="0" y="35267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6" name="Google Shape;2746;p14"/>
          <p:cNvSpPr/>
          <p:nvPr/>
        </p:nvSpPr>
        <p:spPr>
          <a:xfrm>
            <a:off x="160693" y="4513859"/>
            <a:ext cx="2604516" cy="440029"/>
          </a:xfrm>
          <a:custGeom>
            <a:rect b="b" l="l" r="r" t="t"/>
            <a:pathLst>
              <a:path extrusionOk="0" h="440029" w="2604516">
                <a:moveTo>
                  <a:pt x="0" y="440029"/>
                </a:moveTo>
                <a:lnTo>
                  <a:pt x="2604516" y="440029"/>
                </a:lnTo>
                <a:lnTo>
                  <a:pt x="2604516" y="0"/>
                </a:lnTo>
                <a:lnTo>
                  <a:pt x="0" y="0"/>
                </a:lnTo>
                <a:lnTo>
                  <a:pt x="0" y="440029"/>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7" name="Google Shape;2747;p14"/>
          <p:cNvSpPr/>
          <p:nvPr/>
        </p:nvSpPr>
        <p:spPr>
          <a:xfrm>
            <a:off x="2765171" y="4513859"/>
            <a:ext cx="2335530" cy="440029"/>
          </a:xfrm>
          <a:custGeom>
            <a:rect b="b" l="l" r="r" t="t"/>
            <a:pathLst>
              <a:path extrusionOk="0" h="440029" w="2335530">
                <a:moveTo>
                  <a:pt x="0" y="440029"/>
                </a:moveTo>
                <a:lnTo>
                  <a:pt x="2335530" y="440029"/>
                </a:lnTo>
                <a:lnTo>
                  <a:pt x="2335530" y="0"/>
                </a:lnTo>
                <a:lnTo>
                  <a:pt x="0" y="0"/>
                </a:lnTo>
                <a:lnTo>
                  <a:pt x="0" y="440029"/>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8" name="Google Shape;2748;p14"/>
          <p:cNvSpPr/>
          <p:nvPr/>
        </p:nvSpPr>
        <p:spPr>
          <a:xfrm>
            <a:off x="5100828" y="4513859"/>
            <a:ext cx="2148331" cy="440029"/>
          </a:xfrm>
          <a:custGeom>
            <a:rect b="b" l="l" r="r" t="t"/>
            <a:pathLst>
              <a:path extrusionOk="0" h="440029" w="2148331">
                <a:moveTo>
                  <a:pt x="0" y="440029"/>
                </a:moveTo>
                <a:lnTo>
                  <a:pt x="2148331" y="440029"/>
                </a:lnTo>
                <a:lnTo>
                  <a:pt x="2148331" y="0"/>
                </a:lnTo>
                <a:lnTo>
                  <a:pt x="0" y="0"/>
                </a:lnTo>
                <a:lnTo>
                  <a:pt x="0" y="440029"/>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49" name="Google Shape;2749;p14"/>
          <p:cNvSpPr/>
          <p:nvPr/>
        </p:nvSpPr>
        <p:spPr>
          <a:xfrm>
            <a:off x="7249159" y="4513859"/>
            <a:ext cx="2401697" cy="440029"/>
          </a:xfrm>
          <a:custGeom>
            <a:rect b="b" l="l" r="r" t="t"/>
            <a:pathLst>
              <a:path extrusionOk="0" h="440029" w="2401697">
                <a:moveTo>
                  <a:pt x="0" y="440029"/>
                </a:moveTo>
                <a:lnTo>
                  <a:pt x="2401697" y="440029"/>
                </a:lnTo>
                <a:lnTo>
                  <a:pt x="2401697" y="0"/>
                </a:lnTo>
                <a:lnTo>
                  <a:pt x="0" y="0"/>
                </a:lnTo>
                <a:lnTo>
                  <a:pt x="0" y="440029"/>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0" name="Google Shape;2750;p14"/>
          <p:cNvSpPr/>
          <p:nvPr/>
        </p:nvSpPr>
        <p:spPr>
          <a:xfrm>
            <a:off x="9650730" y="4513859"/>
            <a:ext cx="2333371" cy="440029"/>
          </a:xfrm>
          <a:custGeom>
            <a:rect b="b" l="l" r="r" t="t"/>
            <a:pathLst>
              <a:path extrusionOk="0" h="440029" w="2333371">
                <a:moveTo>
                  <a:pt x="0" y="440029"/>
                </a:moveTo>
                <a:lnTo>
                  <a:pt x="2333371" y="440029"/>
                </a:lnTo>
                <a:lnTo>
                  <a:pt x="2333371" y="0"/>
                </a:lnTo>
                <a:lnTo>
                  <a:pt x="0" y="0"/>
                </a:lnTo>
                <a:lnTo>
                  <a:pt x="0" y="440029"/>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1" name="Google Shape;2751;p14"/>
          <p:cNvSpPr/>
          <p:nvPr/>
        </p:nvSpPr>
        <p:spPr>
          <a:xfrm>
            <a:off x="160693" y="4953901"/>
            <a:ext cx="2604516" cy="308470"/>
          </a:xfrm>
          <a:custGeom>
            <a:rect b="b" l="l" r="r" t="t"/>
            <a:pathLst>
              <a:path extrusionOk="0" h="308470" w="2604516">
                <a:moveTo>
                  <a:pt x="0" y="308470"/>
                </a:moveTo>
                <a:lnTo>
                  <a:pt x="2604516" y="308470"/>
                </a:lnTo>
                <a:lnTo>
                  <a:pt x="2604516" y="0"/>
                </a:lnTo>
                <a:lnTo>
                  <a:pt x="0" y="0"/>
                </a:lnTo>
                <a:lnTo>
                  <a:pt x="0" y="30847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2" name="Google Shape;2752;p14"/>
          <p:cNvSpPr/>
          <p:nvPr/>
        </p:nvSpPr>
        <p:spPr>
          <a:xfrm>
            <a:off x="2765171" y="4953901"/>
            <a:ext cx="2335530" cy="308470"/>
          </a:xfrm>
          <a:custGeom>
            <a:rect b="b" l="l" r="r" t="t"/>
            <a:pathLst>
              <a:path extrusionOk="0" h="308470" w="2335530">
                <a:moveTo>
                  <a:pt x="0" y="308470"/>
                </a:moveTo>
                <a:lnTo>
                  <a:pt x="2335530" y="308470"/>
                </a:lnTo>
                <a:lnTo>
                  <a:pt x="2335530" y="0"/>
                </a:lnTo>
                <a:lnTo>
                  <a:pt x="0" y="0"/>
                </a:lnTo>
                <a:lnTo>
                  <a:pt x="0" y="30847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3" name="Google Shape;2753;p14"/>
          <p:cNvSpPr/>
          <p:nvPr/>
        </p:nvSpPr>
        <p:spPr>
          <a:xfrm>
            <a:off x="5100828" y="4953901"/>
            <a:ext cx="2148331" cy="308470"/>
          </a:xfrm>
          <a:custGeom>
            <a:rect b="b" l="l" r="r" t="t"/>
            <a:pathLst>
              <a:path extrusionOk="0" h="308470" w="2148331">
                <a:moveTo>
                  <a:pt x="0" y="308470"/>
                </a:moveTo>
                <a:lnTo>
                  <a:pt x="2148331" y="308470"/>
                </a:lnTo>
                <a:lnTo>
                  <a:pt x="2148331" y="0"/>
                </a:lnTo>
                <a:lnTo>
                  <a:pt x="0" y="0"/>
                </a:lnTo>
                <a:lnTo>
                  <a:pt x="0" y="30847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4" name="Google Shape;2754;p14"/>
          <p:cNvSpPr/>
          <p:nvPr/>
        </p:nvSpPr>
        <p:spPr>
          <a:xfrm>
            <a:off x="7249159" y="4953901"/>
            <a:ext cx="2401697" cy="308470"/>
          </a:xfrm>
          <a:custGeom>
            <a:rect b="b" l="l" r="r" t="t"/>
            <a:pathLst>
              <a:path extrusionOk="0" h="308470" w="2401697">
                <a:moveTo>
                  <a:pt x="0" y="308470"/>
                </a:moveTo>
                <a:lnTo>
                  <a:pt x="2401697" y="308470"/>
                </a:lnTo>
                <a:lnTo>
                  <a:pt x="2401697" y="0"/>
                </a:lnTo>
                <a:lnTo>
                  <a:pt x="0" y="0"/>
                </a:lnTo>
                <a:lnTo>
                  <a:pt x="0" y="30847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5" name="Google Shape;2755;p14"/>
          <p:cNvSpPr/>
          <p:nvPr/>
        </p:nvSpPr>
        <p:spPr>
          <a:xfrm>
            <a:off x="9650730" y="4953901"/>
            <a:ext cx="2333371" cy="308470"/>
          </a:xfrm>
          <a:custGeom>
            <a:rect b="b" l="l" r="r" t="t"/>
            <a:pathLst>
              <a:path extrusionOk="0" h="308470" w="2333371">
                <a:moveTo>
                  <a:pt x="0" y="308470"/>
                </a:moveTo>
                <a:lnTo>
                  <a:pt x="2333371" y="308470"/>
                </a:lnTo>
                <a:lnTo>
                  <a:pt x="2333371" y="0"/>
                </a:lnTo>
                <a:lnTo>
                  <a:pt x="0" y="0"/>
                </a:lnTo>
                <a:lnTo>
                  <a:pt x="0" y="30847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6" name="Google Shape;2756;p14"/>
          <p:cNvSpPr/>
          <p:nvPr/>
        </p:nvSpPr>
        <p:spPr>
          <a:xfrm>
            <a:off x="160693" y="5262384"/>
            <a:ext cx="2604516" cy="350837"/>
          </a:xfrm>
          <a:custGeom>
            <a:rect b="b" l="l" r="r" t="t"/>
            <a:pathLst>
              <a:path extrusionOk="0" h="350837" w="2604516">
                <a:moveTo>
                  <a:pt x="0" y="350837"/>
                </a:moveTo>
                <a:lnTo>
                  <a:pt x="2604516" y="350837"/>
                </a:lnTo>
                <a:lnTo>
                  <a:pt x="2604516" y="0"/>
                </a:lnTo>
                <a:lnTo>
                  <a:pt x="0" y="0"/>
                </a:lnTo>
                <a:lnTo>
                  <a:pt x="0" y="350837"/>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7" name="Google Shape;2757;p14"/>
          <p:cNvSpPr/>
          <p:nvPr/>
        </p:nvSpPr>
        <p:spPr>
          <a:xfrm>
            <a:off x="2765171" y="5262384"/>
            <a:ext cx="2335530" cy="350837"/>
          </a:xfrm>
          <a:custGeom>
            <a:rect b="b" l="l" r="r" t="t"/>
            <a:pathLst>
              <a:path extrusionOk="0" h="350837" w="2335530">
                <a:moveTo>
                  <a:pt x="0" y="350837"/>
                </a:moveTo>
                <a:lnTo>
                  <a:pt x="2335530" y="350837"/>
                </a:lnTo>
                <a:lnTo>
                  <a:pt x="2335530" y="0"/>
                </a:lnTo>
                <a:lnTo>
                  <a:pt x="0" y="0"/>
                </a:lnTo>
                <a:lnTo>
                  <a:pt x="0" y="350837"/>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8" name="Google Shape;2758;p14"/>
          <p:cNvSpPr/>
          <p:nvPr/>
        </p:nvSpPr>
        <p:spPr>
          <a:xfrm>
            <a:off x="5100828" y="5262384"/>
            <a:ext cx="2148331" cy="350837"/>
          </a:xfrm>
          <a:custGeom>
            <a:rect b="b" l="l" r="r" t="t"/>
            <a:pathLst>
              <a:path extrusionOk="0" h="350837" w="2148331">
                <a:moveTo>
                  <a:pt x="0" y="350837"/>
                </a:moveTo>
                <a:lnTo>
                  <a:pt x="2148331" y="350837"/>
                </a:lnTo>
                <a:lnTo>
                  <a:pt x="2148331" y="0"/>
                </a:lnTo>
                <a:lnTo>
                  <a:pt x="0" y="0"/>
                </a:lnTo>
                <a:lnTo>
                  <a:pt x="0" y="350837"/>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59" name="Google Shape;2759;p14"/>
          <p:cNvSpPr/>
          <p:nvPr/>
        </p:nvSpPr>
        <p:spPr>
          <a:xfrm>
            <a:off x="7249159" y="5262384"/>
            <a:ext cx="2401697" cy="350837"/>
          </a:xfrm>
          <a:custGeom>
            <a:rect b="b" l="l" r="r" t="t"/>
            <a:pathLst>
              <a:path extrusionOk="0" h="350837" w="2401697">
                <a:moveTo>
                  <a:pt x="0" y="350837"/>
                </a:moveTo>
                <a:lnTo>
                  <a:pt x="2401697" y="350837"/>
                </a:lnTo>
                <a:lnTo>
                  <a:pt x="2401697" y="0"/>
                </a:lnTo>
                <a:lnTo>
                  <a:pt x="0" y="0"/>
                </a:lnTo>
                <a:lnTo>
                  <a:pt x="0" y="350837"/>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0" name="Google Shape;2760;p14"/>
          <p:cNvSpPr/>
          <p:nvPr/>
        </p:nvSpPr>
        <p:spPr>
          <a:xfrm>
            <a:off x="9650730" y="5262384"/>
            <a:ext cx="2333371" cy="350837"/>
          </a:xfrm>
          <a:custGeom>
            <a:rect b="b" l="l" r="r" t="t"/>
            <a:pathLst>
              <a:path extrusionOk="0" h="350837" w="2333371">
                <a:moveTo>
                  <a:pt x="0" y="350837"/>
                </a:moveTo>
                <a:lnTo>
                  <a:pt x="2333371" y="350837"/>
                </a:lnTo>
                <a:lnTo>
                  <a:pt x="2333371" y="0"/>
                </a:lnTo>
                <a:lnTo>
                  <a:pt x="0" y="0"/>
                </a:lnTo>
                <a:lnTo>
                  <a:pt x="0" y="350837"/>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1" name="Google Shape;2761;p14"/>
          <p:cNvSpPr/>
          <p:nvPr/>
        </p:nvSpPr>
        <p:spPr>
          <a:xfrm>
            <a:off x="160058" y="5702525"/>
            <a:ext cx="2604516" cy="277926"/>
          </a:xfrm>
          <a:custGeom>
            <a:rect b="b" l="l" r="r" t="t"/>
            <a:pathLst>
              <a:path extrusionOk="0" h="437197" w="2604516">
                <a:moveTo>
                  <a:pt x="0" y="437197"/>
                </a:moveTo>
                <a:lnTo>
                  <a:pt x="2604516" y="437197"/>
                </a:lnTo>
                <a:lnTo>
                  <a:pt x="2604516" y="0"/>
                </a:lnTo>
                <a:lnTo>
                  <a:pt x="0" y="0"/>
                </a:lnTo>
                <a:lnTo>
                  <a:pt x="0" y="437197"/>
                </a:lnTo>
                <a:close/>
              </a:path>
            </a:pathLst>
          </a:cu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Consumables</a:t>
            </a:r>
            <a:endParaRPr b="1" i="0" sz="1400" u="none" cap="none" strike="noStrike">
              <a:solidFill>
                <a:srgbClr val="212121"/>
              </a:solidFill>
              <a:latin typeface="Arial"/>
              <a:ea typeface="Arial"/>
              <a:cs typeface="Arial"/>
              <a:sym typeface="Arial"/>
            </a:endParaRPr>
          </a:p>
        </p:txBody>
      </p:sp>
      <p:sp>
        <p:nvSpPr>
          <p:cNvPr id="2762" name="Google Shape;2762;p14"/>
          <p:cNvSpPr/>
          <p:nvPr/>
        </p:nvSpPr>
        <p:spPr>
          <a:xfrm>
            <a:off x="5100828" y="5613222"/>
            <a:ext cx="2148331" cy="437197"/>
          </a:xfrm>
          <a:custGeom>
            <a:rect b="b" l="l" r="r" t="t"/>
            <a:pathLst>
              <a:path extrusionOk="0" h="437197" w="2148331">
                <a:moveTo>
                  <a:pt x="0" y="437197"/>
                </a:moveTo>
                <a:lnTo>
                  <a:pt x="2148331" y="437197"/>
                </a:lnTo>
                <a:lnTo>
                  <a:pt x="2148331" y="0"/>
                </a:lnTo>
                <a:lnTo>
                  <a:pt x="0" y="0"/>
                </a:lnTo>
                <a:lnTo>
                  <a:pt x="0" y="437197"/>
                </a:lnTo>
                <a:close/>
              </a:path>
            </a:pathLst>
          </a:cu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212121"/>
              </a:buClr>
              <a:buSzPts val="1200"/>
              <a:buFont typeface="Arial"/>
              <a:buNone/>
            </a:pPr>
            <a:r>
              <a:rPr b="0" i="0" lang="en-US" sz="1200" u="none" cap="none" strike="noStrike">
                <a:solidFill>
                  <a:srgbClr val="212121"/>
                </a:solidFill>
                <a:latin typeface="Arial"/>
                <a:ea typeface="Arial"/>
                <a:cs typeface="Arial"/>
                <a:sym typeface="Arial"/>
              </a:rPr>
              <a:t>All-in-one cartridge</a:t>
            </a:r>
            <a:endParaRPr/>
          </a:p>
        </p:txBody>
      </p:sp>
      <p:sp>
        <p:nvSpPr>
          <p:cNvPr id="2763" name="Google Shape;2763;p14"/>
          <p:cNvSpPr/>
          <p:nvPr/>
        </p:nvSpPr>
        <p:spPr>
          <a:xfrm>
            <a:off x="7249159" y="5613222"/>
            <a:ext cx="2401697" cy="437197"/>
          </a:xfrm>
          <a:custGeom>
            <a:rect b="b" l="l" r="r" t="t"/>
            <a:pathLst>
              <a:path extrusionOk="0" h="437197" w="2401697">
                <a:moveTo>
                  <a:pt x="0" y="437197"/>
                </a:moveTo>
                <a:lnTo>
                  <a:pt x="2401697" y="437197"/>
                </a:lnTo>
                <a:lnTo>
                  <a:pt x="2401697" y="0"/>
                </a:lnTo>
                <a:lnTo>
                  <a:pt x="0" y="0"/>
                </a:lnTo>
                <a:lnTo>
                  <a:pt x="0" y="43719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4" name="Google Shape;2764;p14"/>
          <p:cNvSpPr/>
          <p:nvPr/>
        </p:nvSpPr>
        <p:spPr>
          <a:xfrm>
            <a:off x="9650730" y="5613222"/>
            <a:ext cx="2333371" cy="437197"/>
          </a:xfrm>
          <a:custGeom>
            <a:rect b="b" l="l" r="r" t="t"/>
            <a:pathLst>
              <a:path extrusionOk="0" h="437197" w="2333371">
                <a:moveTo>
                  <a:pt x="0" y="437197"/>
                </a:moveTo>
                <a:lnTo>
                  <a:pt x="2333371" y="437197"/>
                </a:lnTo>
                <a:lnTo>
                  <a:pt x="2333371" y="0"/>
                </a:lnTo>
                <a:lnTo>
                  <a:pt x="0" y="0"/>
                </a:lnTo>
                <a:lnTo>
                  <a:pt x="0" y="43719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5" name="Google Shape;2765;p14"/>
          <p:cNvSpPr/>
          <p:nvPr/>
        </p:nvSpPr>
        <p:spPr>
          <a:xfrm>
            <a:off x="160693" y="6050419"/>
            <a:ext cx="2604516" cy="502780"/>
          </a:xfrm>
          <a:custGeom>
            <a:rect b="b" l="l" r="r" t="t"/>
            <a:pathLst>
              <a:path extrusionOk="0" h="502780" w="2604516">
                <a:moveTo>
                  <a:pt x="0" y="502780"/>
                </a:moveTo>
                <a:lnTo>
                  <a:pt x="2604516" y="502780"/>
                </a:lnTo>
                <a:lnTo>
                  <a:pt x="2604516" y="0"/>
                </a:lnTo>
                <a:lnTo>
                  <a:pt x="0" y="0"/>
                </a:lnTo>
                <a:lnTo>
                  <a:pt x="0" y="50278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6" name="Google Shape;2766;p14"/>
          <p:cNvSpPr/>
          <p:nvPr/>
        </p:nvSpPr>
        <p:spPr>
          <a:xfrm>
            <a:off x="2765171" y="6050419"/>
            <a:ext cx="2335530" cy="502780"/>
          </a:xfrm>
          <a:custGeom>
            <a:rect b="b" l="l" r="r" t="t"/>
            <a:pathLst>
              <a:path extrusionOk="0" h="502780" w="2335530">
                <a:moveTo>
                  <a:pt x="0" y="502780"/>
                </a:moveTo>
                <a:lnTo>
                  <a:pt x="2335530" y="502780"/>
                </a:lnTo>
                <a:lnTo>
                  <a:pt x="2335530" y="0"/>
                </a:lnTo>
                <a:lnTo>
                  <a:pt x="0" y="0"/>
                </a:lnTo>
                <a:lnTo>
                  <a:pt x="0" y="50278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7" name="Google Shape;2767;p14"/>
          <p:cNvSpPr/>
          <p:nvPr/>
        </p:nvSpPr>
        <p:spPr>
          <a:xfrm>
            <a:off x="5100828" y="6050419"/>
            <a:ext cx="2148331" cy="502780"/>
          </a:xfrm>
          <a:custGeom>
            <a:rect b="b" l="l" r="r" t="t"/>
            <a:pathLst>
              <a:path extrusionOk="0" h="502780" w="2148331">
                <a:moveTo>
                  <a:pt x="0" y="502780"/>
                </a:moveTo>
                <a:lnTo>
                  <a:pt x="2148331" y="502780"/>
                </a:lnTo>
                <a:lnTo>
                  <a:pt x="2148331" y="0"/>
                </a:lnTo>
                <a:lnTo>
                  <a:pt x="0" y="0"/>
                </a:lnTo>
                <a:lnTo>
                  <a:pt x="0" y="50278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8" name="Google Shape;2768;p14"/>
          <p:cNvSpPr/>
          <p:nvPr/>
        </p:nvSpPr>
        <p:spPr>
          <a:xfrm>
            <a:off x="7249159" y="6050419"/>
            <a:ext cx="2401697" cy="502780"/>
          </a:xfrm>
          <a:custGeom>
            <a:rect b="b" l="l" r="r" t="t"/>
            <a:pathLst>
              <a:path extrusionOk="0" h="502780" w="2401697">
                <a:moveTo>
                  <a:pt x="0" y="502780"/>
                </a:moveTo>
                <a:lnTo>
                  <a:pt x="2401697" y="502780"/>
                </a:lnTo>
                <a:lnTo>
                  <a:pt x="2401697" y="0"/>
                </a:lnTo>
                <a:lnTo>
                  <a:pt x="0" y="0"/>
                </a:lnTo>
                <a:lnTo>
                  <a:pt x="0" y="50278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69" name="Google Shape;2769;p14"/>
          <p:cNvSpPr/>
          <p:nvPr/>
        </p:nvSpPr>
        <p:spPr>
          <a:xfrm>
            <a:off x="9650730" y="6050419"/>
            <a:ext cx="2333371" cy="502780"/>
          </a:xfrm>
          <a:custGeom>
            <a:rect b="b" l="l" r="r" t="t"/>
            <a:pathLst>
              <a:path extrusionOk="0" h="502780" w="2333371">
                <a:moveTo>
                  <a:pt x="0" y="502780"/>
                </a:moveTo>
                <a:lnTo>
                  <a:pt x="2333371" y="502780"/>
                </a:lnTo>
                <a:lnTo>
                  <a:pt x="2333371" y="0"/>
                </a:lnTo>
                <a:lnTo>
                  <a:pt x="0" y="0"/>
                </a:lnTo>
                <a:lnTo>
                  <a:pt x="0" y="502780"/>
                </a:lnTo>
                <a:close/>
              </a:path>
            </a:pathLst>
          </a:custGeom>
          <a:solidFill>
            <a:srgbClr val="F1F1F1"/>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0" name="Google Shape;2770;p14"/>
          <p:cNvSpPr/>
          <p:nvPr/>
        </p:nvSpPr>
        <p:spPr>
          <a:xfrm>
            <a:off x="5100828" y="2820670"/>
            <a:ext cx="0" cy="3732529"/>
          </a:xfrm>
          <a:custGeom>
            <a:rect b="b" l="l" r="r" t="t"/>
            <a:pathLst>
              <a:path extrusionOk="0" h="3732529" w="120000">
                <a:moveTo>
                  <a:pt x="0" y="0"/>
                </a:moveTo>
                <a:lnTo>
                  <a:pt x="0" y="3732529"/>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1" name="Google Shape;2771;p14"/>
          <p:cNvSpPr/>
          <p:nvPr/>
        </p:nvSpPr>
        <p:spPr>
          <a:xfrm>
            <a:off x="7249159" y="2820670"/>
            <a:ext cx="0" cy="3732529"/>
          </a:xfrm>
          <a:custGeom>
            <a:rect b="b" l="l" r="r" t="t"/>
            <a:pathLst>
              <a:path extrusionOk="0" h="3732529" w="120000">
                <a:moveTo>
                  <a:pt x="0" y="0"/>
                </a:moveTo>
                <a:lnTo>
                  <a:pt x="0" y="3732529"/>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2" name="Google Shape;2772;p14"/>
          <p:cNvSpPr/>
          <p:nvPr/>
        </p:nvSpPr>
        <p:spPr>
          <a:xfrm>
            <a:off x="9650730" y="2820670"/>
            <a:ext cx="0" cy="3732529"/>
          </a:xfrm>
          <a:custGeom>
            <a:rect b="b" l="l" r="r" t="t"/>
            <a:pathLst>
              <a:path extrusionOk="0" h="3732529" w="120000">
                <a:moveTo>
                  <a:pt x="0" y="0"/>
                </a:moveTo>
                <a:lnTo>
                  <a:pt x="0" y="3732529"/>
                </a:lnTo>
              </a:path>
            </a:pathLst>
          </a:custGeom>
          <a:noFill/>
          <a:ln cap="flat" cmpd="sng" w="12700">
            <a:solidFill>
              <a:srgbClr val="D9D9D9"/>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3" name="Google Shape;2773;p14"/>
          <p:cNvSpPr/>
          <p:nvPr/>
        </p:nvSpPr>
        <p:spPr>
          <a:xfrm>
            <a:off x="5324856" y="886968"/>
            <a:ext cx="1420368" cy="109727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4" name="Google Shape;2774;p14"/>
          <p:cNvSpPr/>
          <p:nvPr/>
        </p:nvSpPr>
        <p:spPr>
          <a:xfrm>
            <a:off x="5385816" y="832103"/>
            <a:ext cx="1298448" cy="1298448"/>
          </a:xfrm>
          <a:custGeom>
            <a:rect b="b" l="l" r="r" t="t"/>
            <a:pathLst>
              <a:path extrusionOk="0" h="1298448" w="1298448">
                <a:moveTo>
                  <a:pt x="0" y="649224"/>
                </a:moveTo>
                <a:lnTo>
                  <a:pt x="2152" y="595982"/>
                </a:lnTo>
                <a:lnTo>
                  <a:pt x="8498" y="543925"/>
                </a:lnTo>
                <a:lnTo>
                  <a:pt x="18870" y="493219"/>
                </a:lnTo>
                <a:lnTo>
                  <a:pt x="33101" y="444032"/>
                </a:lnTo>
                <a:lnTo>
                  <a:pt x="51024" y="396531"/>
                </a:lnTo>
                <a:lnTo>
                  <a:pt x="72471" y="350883"/>
                </a:lnTo>
                <a:lnTo>
                  <a:pt x="97277" y="307256"/>
                </a:lnTo>
                <a:lnTo>
                  <a:pt x="125272" y="265816"/>
                </a:lnTo>
                <a:lnTo>
                  <a:pt x="156291" y="226730"/>
                </a:lnTo>
                <a:lnTo>
                  <a:pt x="190166" y="190166"/>
                </a:lnTo>
                <a:lnTo>
                  <a:pt x="226730" y="156291"/>
                </a:lnTo>
                <a:lnTo>
                  <a:pt x="265816" y="125272"/>
                </a:lnTo>
                <a:lnTo>
                  <a:pt x="307256" y="97277"/>
                </a:lnTo>
                <a:lnTo>
                  <a:pt x="350883" y="72471"/>
                </a:lnTo>
                <a:lnTo>
                  <a:pt x="396531" y="51024"/>
                </a:lnTo>
                <a:lnTo>
                  <a:pt x="444032" y="33101"/>
                </a:lnTo>
                <a:lnTo>
                  <a:pt x="493219" y="18870"/>
                </a:lnTo>
                <a:lnTo>
                  <a:pt x="543925" y="8498"/>
                </a:lnTo>
                <a:lnTo>
                  <a:pt x="595982" y="2152"/>
                </a:lnTo>
                <a:lnTo>
                  <a:pt x="649224" y="0"/>
                </a:lnTo>
                <a:lnTo>
                  <a:pt x="702465" y="2152"/>
                </a:lnTo>
                <a:lnTo>
                  <a:pt x="754522" y="8498"/>
                </a:lnTo>
                <a:lnTo>
                  <a:pt x="805228" y="18870"/>
                </a:lnTo>
                <a:lnTo>
                  <a:pt x="854415" y="33101"/>
                </a:lnTo>
                <a:lnTo>
                  <a:pt x="901916" y="51024"/>
                </a:lnTo>
                <a:lnTo>
                  <a:pt x="947564" y="72471"/>
                </a:lnTo>
                <a:lnTo>
                  <a:pt x="991191" y="97277"/>
                </a:lnTo>
                <a:lnTo>
                  <a:pt x="1032631" y="125272"/>
                </a:lnTo>
                <a:lnTo>
                  <a:pt x="1071717" y="156291"/>
                </a:lnTo>
                <a:lnTo>
                  <a:pt x="1108281" y="190166"/>
                </a:lnTo>
                <a:lnTo>
                  <a:pt x="1142156" y="226730"/>
                </a:lnTo>
                <a:lnTo>
                  <a:pt x="1173175" y="265816"/>
                </a:lnTo>
                <a:lnTo>
                  <a:pt x="1201170" y="307256"/>
                </a:lnTo>
                <a:lnTo>
                  <a:pt x="1225976" y="350883"/>
                </a:lnTo>
                <a:lnTo>
                  <a:pt x="1247423" y="396531"/>
                </a:lnTo>
                <a:lnTo>
                  <a:pt x="1265346" y="444032"/>
                </a:lnTo>
                <a:lnTo>
                  <a:pt x="1279577" y="493219"/>
                </a:lnTo>
                <a:lnTo>
                  <a:pt x="1289949" y="543925"/>
                </a:lnTo>
                <a:lnTo>
                  <a:pt x="1296295" y="595982"/>
                </a:lnTo>
                <a:lnTo>
                  <a:pt x="1298448" y="649224"/>
                </a:lnTo>
                <a:lnTo>
                  <a:pt x="1296295" y="702465"/>
                </a:lnTo>
                <a:lnTo>
                  <a:pt x="1289949" y="754522"/>
                </a:lnTo>
                <a:lnTo>
                  <a:pt x="1279577" y="805228"/>
                </a:lnTo>
                <a:lnTo>
                  <a:pt x="1265346" y="854415"/>
                </a:lnTo>
                <a:lnTo>
                  <a:pt x="1247423" y="901916"/>
                </a:lnTo>
                <a:lnTo>
                  <a:pt x="1225976" y="947564"/>
                </a:lnTo>
                <a:lnTo>
                  <a:pt x="1201170" y="991191"/>
                </a:lnTo>
                <a:lnTo>
                  <a:pt x="1173175" y="1032631"/>
                </a:lnTo>
                <a:lnTo>
                  <a:pt x="1142156" y="1071717"/>
                </a:lnTo>
                <a:lnTo>
                  <a:pt x="1108281" y="1108281"/>
                </a:lnTo>
                <a:lnTo>
                  <a:pt x="1071717" y="1142156"/>
                </a:lnTo>
                <a:lnTo>
                  <a:pt x="1032631" y="1173175"/>
                </a:lnTo>
                <a:lnTo>
                  <a:pt x="991191" y="1201170"/>
                </a:lnTo>
                <a:lnTo>
                  <a:pt x="947564" y="1225976"/>
                </a:lnTo>
                <a:lnTo>
                  <a:pt x="901916" y="1247423"/>
                </a:lnTo>
                <a:lnTo>
                  <a:pt x="854415" y="1265346"/>
                </a:lnTo>
                <a:lnTo>
                  <a:pt x="805228" y="1279577"/>
                </a:lnTo>
                <a:lnTo>
                  <a:pt x="754522" y="1289949"/>
                </a:lnTo>
                <a:lnTo>
                  <a:pt x="702465" y="1296295"/>
                </a:lnTo>
                <a:lnTo>
                  <a:pt x="649224" y="1298448"/>
                </a:lnTo>
                <a:lnTo>
                  <a:pt x="595982" y="1296295"/>
                </a:lnTo>
                <a:lnTo>
                  <a:pt x="543925" y="1289949"/>
                </a:lnTo>
                <a:lnTo>
                  <a:pt x="493219" y="1279577"/>
                </a:lnTo>
                <a:lnTo>
                  <a:pt x="444032" y="1265346"/>
                </a:lnTo>
                <a:lnTo>
                  <a:pt x="396531" y="1247423"/>
                </a:lnTo>
                <a:lnTo>
                  <a:pt x="350883" y="1225976"/>
                </a:lnTo>
                <a:lnTo>
                  <a:pt x="307256" y="1201170"/>
                </a:lnTo>
                <a:lnTo>
                  <a:pt x="265816" y="1173175"/>
                </a:lnTo>
                <a:lnTo>
                  <a:pt x="226730" y="1142156"/>
                </a:lnTo>
                <a:lnTo>
                  <a:pt x="190166" y="1108281"/>
                </a:lnTo>
                <a:lnTo>
                  <a:pt x="156291" y="1071717"/>
                </a:lnTo>
                <a:lnTo>
                  <a:pt x="125272" y="1032631"/>
                </a:lnTo>
                <a:lnTo>
                  <a:pt x="97277" y="991191"/>
                </a:lnTo>
                <a:lnTo>
                  <a:pt x="72471" y="947564"/>
                </a:lnTo>
                <a:lnTo>
                  <a:pt x="51024" y="901916"/>
                </a:lnTo>
                <a:lnTo>
                  <a:pt x="33101" y="854415"/>
                </a:lnTo>
                <a:lnTo>
                  <a:pt x="18870" y="805228"/>
                </a:lnTo>
                <a:lnTo>
                  <a:pt x="8498" y="754522"/>
                </a:lnTo>
                <a:lnTo>
                  <a:pt x="2152" y="702465"/>
                </a:lnTo>
                <a:lnTo>
                  <a:pt x="0" y="649224"/>
                </a:lnTo>
                <a:close/>
              </a:path>
            </a:pathLst>
          </a:custGeom>
          <a:noFill/>
          <a:ln cap="flat" cmpd="sng" w="31750">
            <a:solidFill>
              <a:srgbClr val="E1E2E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5" name="Google Shape;2775;p14"/>
          <p:cNvSpPr/>
          <p:nvPr/>
        </p:nvSpPr>
        <p:spPr>
          <a:xfrm>
            <a:off x="7894320" y="999744"/>
            <a:ext cx="835151" cy="963167"/>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6" name="Google Shape;2776;p14"/>
          <p:cNvSpPr/>
          <p:nvPr/>
        </p:nvSpPr>
        <p:spPr>
          <a:xfrm>
            <a:off x="7662672" y="832103"/>
            <a:ext cx="1298448" cy="1298448"/>
          </a:xfrm>
          <a:custGeom>
            <a:rect b="b" l="l" r="r" t="t"/>
            <a:pathLst>
              <a:path extrusionOk="0" h="1298448" w="1298448">
                <a:moveTo>
                  <a:pt x="0" y="649224"/>
                </a:moveTo>
                <a:lnTo>
                  <a:pt x="2152" y="595982"/>
                </a:lnTo>
                <a:lnTo>
                  <a:pt x="8498" y="543925"/>
                </a:lnTo>
                <a:lnTo>
                  <a:pt x="18870" y="493219"/>
                </a:lnTo>
                <a:lnTo>
                  <a:pt x="33101" y="444032"/>
                </a:lnTo>
                <a:lnTo>
                  <a:pt x="51024" y="396531"/>
                </a:lnTo>
                <a:lnTo>
                  <a:pt x="72471" y="350883"/>
                </a:lnTo>
                <a:lnTo>
                  <a:pt x="97277" y="307256"/>
                </a:lnTo>
                <a:lnTo>
                  <a:pt x="125272" y="265816"/>
                </a:lnTo>
                <a:lnTo>
                  <a:pt x="156291" y="226730"/>
                </a:lnTo>
                <a:lnTo>
                  <a:pt x="190166" y="190166"/>
                </a:lnTo>
                <a:lnTo>
                  <a:pt x="226730" y="156291"/>
                </a:lnTo>
                <a:lnTo>
                  <a:pt x="265816" y="125272"/>
                </a:lnTo>
                <a:lnTo>
                  <a:pt x="307256" y="97277"/>
                </a:lnTo>
                <a:lnTo>
                  <a:pt x="350883" y="72471"/>
                </a:lnTo>
                <a:lnTo>
                  <a:pt x="396531" y="51024"/>
                </a:lnTo>
                <a:lnTo>
                  <a:pt x="444032" y="33101"/>
                </a:lnTo>
                <a:lnTo>
                  <a:pt x="493219" y="18870"/>
                </a:lnTo>
                <a:lnTo>
                  <a:pt x="543925" y="8498"/>
                </a:lnTo>
                <a:lnTo>
                  <a:pt x="595982" y="2152"/>
                </a:lnTo>
                <a:lnTo>
                  <a:pt x="649224" y="0"/>
                </a:lnTo>
                <a:lnTo>
                  <a:pt x="702465" y="2152"/>
                </a:lnTo>
                <a:lnTo>
                  <a:pt x="754522" y="8498"/>
                </a:lnTo>
                <a:lnTo>
                  <a:pt x="805228" y="18870"/>
                </a:lnTo>
                <a:lnTo>
                  <a:pt x="854415" y="33101"/>
                </a:lnTo>
                <a:lnTo>
                  <a:pt x="901916" y="51024"/>
                </a:lnTo>
                <a:lnTo>
                  <a:pt x="947564" y="72471"/>
                </a:lnTo>
                <a:lnTo>
                  <a:pt x="991191" y="97277"/>
                </a:lnTo>
                <a:lnTo>
                  <a:pt x="1032631" y="125272"/>
                </a:lnTo>
                <a:lnTo>
                  <a:pt x="1071717" y="156291"/>
                </a:lnTo>
                <a:lnTo>
                  <a:pt x="1108281" y="190166"/>
                </a:lnTo>
                <a:lnTo>
                  <a:pt x="1142156" y="226730"/>
                </a:lnTo>
                <a:lnTo>
                  <a:pt x="1173175" y="265816"/>
                </a:lnTo>
                <a:lnTo>
                  <a:pt x="1201170" y="307256"/>
                </a:lnTo>
                <a:lnTo>
                  <a:pt x="1225976" y="350883"/>
                </a:lnTo>
                <a:lnTo>
                  <a:pt x="1247423" y="396531"/>
                </a:lnTo>
                <a:lnTo>
                  <a:pt x="1265346" y="444032"/>
                </a:lnTo>
                <a:lnTo>
                  <a:pt x="1279577" y="493219"/>
                </a:lnTo>
                <a:lnTo>
                  <a:pt x="1289949" y="543925"/>
                </a:lnTo>
                <a:lnTo>
                  <a:pt x="1296295" y="595982"/>
                </a:lnTo>
                <a:lnTo>
                  <a:pt x="1298448" y="649224"/>
                </a:lnTo>
                <a:lnTo>
                  <a:pt x="1296295" y="702465"/>
                </a:lnTo>
                <a:lnTo>
                  <a:pt x="1289949" y="754522"/>
                </a:lnTo>
                <a:lnTo>
                  <a:pt x="1279577" y="805228"/>
                </a:lnTo>
                <a:lnTo>
                  <a:pt x="1265346" y="854415"/>
                </a:lnTo>
                <a:lnTo>
                  <a:pt x="1247423" y="901916"/>
                </a:lnTo>
                <a:lnTo>
                  <a:pt x="1225976" y="947564"/>
                </a:lnTo>
                <a:lnTo>
                  <a:pt x="1201170" y="991191"/>
                </a:lnTo>
                <a:lnTo>
                  <a:pt x="1173175" y="1032631"/>
                </a:lnTo>
                <a:lnTo>
                  <a:pt x="1142156" y="1071717"/>
                </a:lnTo>
                <a:lnTo>
                  <a:pt x="1108281" y="1108281"/>
                </a:lnTo>
                <a:lnTo>
                  <a:pt x="1071717" y="1142156"/>
                </a:lnTo>
                <a:lnTo>
                  <a:pt x="1032631" y="1173175"/>
                </a:lnTo>
                <a:lnTo>
                  <a:pt x="991191" y="1201170"/>
                </a:lnTo>
                <a:lnTo>
                  <a:pt x="947564" y="1225976"/>
                </a:lnTo>
                <a:lnTo>
                  <a:pt x="901916" y="1247423"/>
                </a:lnTo>
                <a:lnTo>
                  <a:pt x="854415" y="1265346"/>
                </a:lnTo>
                <a:lnTo>
                  <a:pt x="805228" y="1279577"/>
                </a:lnTo>
                <a:lnTo>
                  <a:pt x="754522" y="1289949"/>
                </a:lnTo>
                <a:lnTo>
                  <a:pt x="702465" y="1296295"/>
                </a:lnTo>
                <a:lnTo>
                  <a:pt x="649224" y="1298448"/>
                </a:lnTo>
                <a:lnTo>
                  <a:pt x="595982" y="1296295"/>
                </a:lnTo>
                <a:lnTo>
                  <a:pt x="543925" y="1289949"/>
                </a:lnTo>
                <a:lnTo>
                  <a:pt x="493219" y="1279577"/>
                </a:lnTo>
                <a:lnTo>
                  <a:pt x="444032" y="1265346"/>
                </a:lnTo>
                <a:lnTo>
                  <a:pt x="396531" y="1247423"/>
                </a:lnTo>
                <a:lnTo>
                  <a:pt x="350883" y="1225976"/>
                </a:lnTo>
                <a:lnTo>
                  <a:pt x="307256" y="1201170"/>
                </a:lnTo>
                <a:lnTo>
                  <a:pt x="265816" y="1173175"/>
                </a:lnTo>
                <a:lnTo>
                  <a:pt x="226730" y="1142156"/>
                </a:lnTo>
                <a:lnTo>
                  <a:pt x="190166" y="1108281"/>
                </a:lnTo>
                <a:lnTo>
                  <a:pt x="156291" y="1071717"/>
                </a:lnTo>
                <a:lnTo>
                  <a:pt x="125272" y="1032631"/>
                </a:lnTo>
                <a:lnTo>
                  <a:pt x="97277" y="991191"/>
                </a:lnTo>
                <a:lnTo>
                  <a:pt x="72471" y="947564"/>
                </a:lnTo>
                <a:lnTo>
                  <a:pt x="51024" y="901916"/>
                </a:lnTo>
                <a:lnTo>
                  <a:pt x="33101" y="854415"/>
                </a:lnTo>
                <a:lnTo>
                  <a:pt x="18870" y="805228"/>
                </a:lnTo>
                <a:lnTo>
                  <a:pt x="8498" y="754522"/>
                </a:lnTo>
                <a:lnTo>
                  <a:pt x="2152" y="702465"/>
                </a:lnTo>
                <a:lnTo>
                  <a:pt x="0" y="649224"/>
                </a:lnTo>
                <a:close/>
              </a:path>
            </a:pathLst>
          </a:custGeom>
          <a:noFill/>
          <a:ln cap="flat" cmpd="sng" w="31750">
            <a:solidFill>
              <a:srgbClr val="E1E2E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7" name="Google Shape;2777;p14"/>
          <p:cNvSpPr/>
          <p:nvPr/>
        </p:nvSpPr>
        <p:spPr>
          <a:xfrm>
            <a:off x="10012680" y="1109472"/>
            <a:ext cx="1136903" cy="798576"/>
          </a:xfrm>
          <a:prstGeom prst="rect">
            <a:avLst/>
          </a:prstGeom>
          <a:blipFill rotWithShape="1">
            <a:blip r:embed="rId7">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8" name="Google Shape;2778;p14"/>
          <p:cNvSpPr/>
          <p:nvPr/>
        </p:nvSpPr>
        <p:spPr>
          <a:xfrm>
            <a:off x="9933432" y="832103"/>
            <a:ext cx="1298448" cy="1298448"/>
          </a:xfrm>
          <a:custGeom>
            <a:rect b="b" l="l" r="r" t="t"/>
            <a:pathLst>
              <a:path extrusionOk="0" h="1298448" w="1298448">
                <a:moveTo>
                  <a:pt x="0" y="649224"/>
                </a:moveTo>
                <a:lnTo>
                  <a:pt x="2152" y="595982"/>
                </a:lnTo>
                <a:lnTo>
                  <a:pt x="8498" y="543925"/>
                </a:lnTo>
                <a:lnTo>
                  <a:pt x="18870" y="493219"/>
                </a:lnTo>
                <a:lnTo>
                  <a:pt x="33101" y="444032"/>
                </a:lnTo>
                <a:lnTo>
                  <a:pt x="51024" y="396531"/>
                </a:lnTo>
                <a:lnTo>
                  <a:pt x="72471" y="350883"/>
                </a:lnTo>
                <a:lnTo>
                  <a:pt x="97277" y="307256"/>
                </a:lnTo>
                <a:lnTo>
                  <a:pt x="125272" y="265816"/>
                </a:lnTo>
                <a:lnTo>
                  <a:pt x="156291" y="226730"/>
                </a:lnTo>
                <a:lnTo>
                  <a:pt x="190166" y="190166"/>
                </a:lnTo>
                <a:lnTo>
                  <a:pt x="226730" y="156291"/>
                </a:lnTo>
                <a:lnTo>
                  <a:pt x="265816" y="125272"/>
                </a:lnTo>
                <a:lnTo>
                  <a:pt x="307256" y="97277"/>
                </a:lnTo>
                <a:lnTo>
                  <a:pt x="350883" y="72471"/>
                </a:lnTo>
                <a:lnTo>
                  <a:pt x="396531" y="51024"/>
                </a:lnTo>
                <a:lnTo>
                  <a:pt x="444032" y="33101"/>
                </a:lnTo>
                <a:lnTo>
                  <a:pt x="493219" y="18870"/>
                </a:lnTo>
                <a:lnTo>
                  <a:pt x="543925" y="8498"/>
                </a:lnTo>
                <a:lnTo>
                  <a:pt x="595982" y="2152"/>
                </a:lnTo>
                <a:lnTo>
                  <a:pt x="649224" y="0"/>
                </a:lnTo>
                <a:lnTo>
                  <a:pt x="702465" y="2152"/>
                </a:lnTo>
                <a:lnTo>
                  <a:pt x="754522" y="8498"/>
                </a:lnTo>
                <a:lnTo>
                  <a:pt x="805228" y="18870"/>
                </a:lnTo>
                <a:lnTo>
                  <a:pt x="854415" y="33101"/>
                </a:lnTo>
                <a:lnTo>
                  <a:pt x="901916" y="51024"/>
                </a:lnTo>
                <a:lnTo>
                  <a:pt x="947564" y="72471"/>
                </a:lnTo>
                <a:lnTo>
                  <a:pt x="991191" y="97277"/>
                </a:lnTo>
                <a:lnTo>
                  <a:pt x="1032631" y="125272"/>
                </a:lnTo>
                <a:lnTo>
                  <a:pt x="1071717" y="156291"/>
                </a:lnTo>
                <a:lnTo>
                  <a:pt x="1108281" y="190166"/>
                </a:lnTo>
                <a:lnTo>
                  <a:pt x="1142156" y="226730"/>
                </a:lnTo>
                <a:lnTo>
                  <a:pt x="1173175" y="265816"/>
                </a:lnTo>
                <a:lnTo>
                  <a:pt x="1201170" y="307256"/>
                </a:lnTo>
                <a:lnTo>
                  <a:pt x="1225976" y="350883"/>
                </a:lnTo>
                <a:lnTo>
                  <a:pt x="1247423" y="396531"/>
                </a:lnTo>
                <a:lnTo>
                  <a:pt x="1265346" y="444032"/>
                </a:lnTo>
                <a:lnTo>
                  <a:pt x="1279577" y="493219"/>
                </a:lnTo>
                <a:lnTo>
                  <a:pt x="1289949" y="543925"/>
                </a:lnTo>
                <a:lnTo>
                  <a:pt x="1296295" y="595982"/>
                </a:lnTo>
                <a:lnTo>
                  <a:pt x="1298448" y="649224"/>
                </a:lnTo>
                <a:lnTo>
                  <a:pt x="1296295" y="702465"/>
                </a:lnTo>
                <a:lnTo>
                  <a:pt x="1289949" y="754522"/>
                </a:lnTo>
                <a:lnTo>
                  <a:pt x="1279577" y="805228"/>
                </a:lnTo>
                <a:lnTo>
                  <a:pt x="1265346" y="854415"/>
                </a:lnTo>
                <a:lnTo>
                  <a:pt x="1247423" y="901916"/>
                </a:lnTo>
                <a:lnTo>
                  <a:pt x="1225976" y="947564"/>
                </a:lnTo>
                <a:lnTo>
                  <a:pt x="1201170" y="991191"/>
                </a:lnTo>
                <a:lnTo>
                  <a:pt x="1173175" y="1032631"/>
                </a:lnTo>
                <a:lnTo>
                  <a:pt x="1142156" y="1071717"/>
                </a:lnTo>
                <a:lnTo>
                  <a:pt x="1108281" y="1108281"/>
                </a:lnTo>
                <a:lnTo>
                  <a:pt x="1071717" y="1142156"/>
                </a:lnTo>
                <a:lnTo>
                  <a:pt x="1032631" y="1173175"/>
                </a:lnTo>
                <a:lnTo>
                  <a:pt x="991191" y="1201170"/>
                </a:lnTo>
                <a:lnTo>
                  <a:pt x="947564" y="1225976"/>
                </a:lnTo>
                <a:lnTo>
                  <a:pt x="901916" y="1247423"/>
                </a:lnTo>
                <a:lnTo>
                  <a:pt x="854415" y="1265346"/>
                </a:lnTo>
                <a:lnTo>
                  <a:pt x="805228" y="1279577"/>
                </a:lnTo>
                <a:lnTo>
                  <a:pt x="754522" y="1289949"/>
                </a:lnTo>
                <a:lnTo>
                  <a:pt x="702465" y="1296295"/>
                </a:lnTo>
                <a:lnTo>
                  <a:pt x="649224" y="1298448"/>
                </a:lnTo>
                <a:lnTo>
                  <a:pt x="595982" y="1296295"/>
                </a:lnTo>
                <a:lnTo>
                  <a:pt x="543925" y="1289949"/>
                </a:lnTo>
                <a:lnTo>
                  <a:pt x="493219" y="1279577"/>
                </a:lnTo>
                <a:lnTo>
                  <a:pt x="444032" y="1265346"/>
                </a:lnTo>
                <a:lnTo>
                  <a:pt x="396531" y="1247423"/>
                </a:lnTo>
                <a:lnTo>
                  <a:pt x="350883" y="1225976"/>
                </a:lnTo>
                <a:lnTo>
                  <a:pt x="307256" y="1201170"/>
                </a:lnTo>
                <a:lnTo>
                  <a:pt x="265816" y="1173175"/>
                </a:lnTo>
                <a:lnTo>
                  <a:pt x="226730" y="1142156"/>
                </a:lnTo>
                <a:lnTo>
                  <a:pt x="190166" y="1108281"/>
                </a:lnTo>
                <a:lnTo>
                  <a:pt x="156291" y="1071717"/>
                </a:lnTo>
                <a:lnTo>
                  <a:pt x="125272" y="1032631"/>
                </a:lnTo>
                <a:lnTo>
                  <a:pt x="97277" y="991191"/>
                </a:lnTo>
                <a:lnTo>
                  <a:pt x="72471" y="947564"/>
                </a:lnTo>
                <a:lnTo>
                  <a:pt x="51024" y="901916"/>
                </a:lnTo>
                <a:lnTo>
                  <a:pt x="33101" y="854415"/>
                </a:lnTo>
                <a:lnTo>
                  <a:pt x="18870" y="805228"/>
                </a:lnTo>
                <a:lnTo>
                  <a:pt x="8498" y="754522"/>
                </a:lnTo>
                <a:lnTo>
                  <a:pt x="2152" y="702465"/>
                </a:lnTo>
                <a:lnTo>
                  <a:pt x="0" y="649224"/>
                </a:lnTo>
                <a:close/>
              </a:path>
            </a:pathLst>
          </a:custGeom>
          <a:noFill/>
          <a:ln cap="flat" cmpd="sng" w="31750">
            <a:solidFill>
              <a:srgbClr val="E1E2E2"/>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79" name="Google Shape;2779;p14"/>
          <p:cNvSpPr/>
          <p:nvPr/>
        </p:nvSpPr>
        <p:spPr>
          <a:xfrm>
            <a:off x="3072384" y="917448"/>
            <a:ext cx="1167383" cy="1280160"/>
          </a:xfrm>
          <a:prstGeom prst="rect">
            <a:avLst/>
          </a:prstGeom>
          <a:blipFill rotWithShape="1">
            <a:blip r:embed="rId8">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80" name="Google Shape;2780;p14"/>
          <p:cNvSpPr/>
          <p:nvPr/>
        </p:nvSpPr>
        <p:spPr>
          <a:xfrm>
            <a:off x="2947416" y="832103"/>
            <a:ext cx="1417320" cy="1420368"/>
          </a:xfrm>
          <a:custGeom>
            <a:rect b="b" l="l" r="r" t="t"/>
            <a:pathLst>
              <a:path extrusionOk="0" h="1420368" w="1417320">
                <a:moveTo>
                  <a:pt x="0" y="710184"/>
                </a:moveTo>
                <a:lnTo>
                  <a:pt x="2348" y="651944"/>
                </a:lnTo>
                <a:lnTo>
                  <a:pt x="9274" y="595000"/>
                </a:lnTo>
                <a:lnTo>
                  <a:pt x="20593" y="539534"/>
                </a:lnTo>
                <a:lnTo>
                  <a:pt x="36124" y="485729"/>
                </a:lnTo>
                <a:lnTo>
                  <a:pt x="55685" y="433768"/>
                </a:lnTo>
                <a:lnTo>
                  <a:pt x="79093" y="383834"/>
                </a:lnTo>
                <a:lnTo>
                  <a:pt x="106165" y="336110"/>
                </a:lnTo>
                <a:lnTo>
                  <a:pt x="136721" y="290779"/>
                </a:lnTo>
                <a:lnTo>
                  <a:pt x="170576" y="248023"/>
                </a:lnTo>
                <a:lnTo>
                  <a:pt x="207549" y="208026"/>
                </a:lnTo>
                <a:lnTo>
                  <a:pt x="247458" y="170969"/>
                </a:lnTo>
                <a:lnTo>
                  <a:pt x="290120" y="137038"/>
                </a:lnTo>
                <a:lnTo>
                  <a:pt x="335354" y="106413"/>
                </a:lnTo>
                <a:lnTo>
                  <a:pt x="382975" y="79278"/>
                </a:lnTo>
                <a:lnTo>
                  <a:pt x="432804" y="55816"/>
                </a:lnTo>
                <a:lnTo>
                  <a:pt x="484656" y="36210"/>
                </a:lnTo>
                <a:lnTo>
                  <a:pt x="538350" y="20642"/>
                </a:lnTo>
                <a:lnTo>
                  <a:pt x="593703" y="9296"/>
                </a:lnTo>
                <a:lnTo>
                  <a:pt x="650534" y="2354"/>
                </a:lnTo>
                <a:lnTo>
                  <a:pt x="708659" y="0"/>
                </a:lnTo>
                <a:lnTo>
                  <a:pt x="766785" y="2354"/>
                </a:lnTo>
                <a:lnTo>
                  <a:pt x="823616" y="9296"/>
                </a:lnTo>
                <a:lnTo>
                  <a:pt x="878969" y="20642"/>
                </a:lnTo>
                <a:lnTo>
                  <a:pt x="932663" y="36210"/>
                </a:lnTo>
                <a:lnTo>
                  <a:pt x="984515" y="55816"/>
                </a:lnTo>
                <a:lnTo>
                  <a:pt x="1034344" y="79278"/>
                </a:lnTo>
                <a:lnTo>
                  <a:pt x="1081965" y="106413"/>
                </a:lnTo>
                <a:lnTo>
                  <a:pt x="1127199" y="137038"/>
                </a:lnTo>
                <a:lnTo>
                  <a:pt x="1169861" y="170969"/>
                </a:lnTo>
                <a:lnTo>
                  <a:pt x="1209770" y="208026"/>
                </a:lnTo>
                <a:lnTo>
                  <a:pt x="1246743" y="248023"/>
                </a:lnTo>
                <a:lnTo>
                  <a:pt x="1280598" y="290779"/>
                </a:lnTo>
                <a:lnTo>
                  <a:pt x="1311154" y="336110"/>
                </a:lnTo>
                <a:lnTo>
                  <a:pt x="1338226" y="383834"/>
                </a:lnTo>
                <a:lnTo>
                  <a:pt x="1361634" y="433768"/>
                </a:lnTo>
                <a:lnTo>
                  <a:pt x="1381195" y="485729"/>
                </a:lnTo>
                <a:lnTo>
                  <a:pt x="1396726" y="539534"/>
                </a:lnTo>
                <a:lnTo>
                  <a:pt x="1408045" y="595000"/>
                </a:lnTo>
                <a:lnTo>
                  <a:pt x="1414971" y="651944"/>
                </a:lnTo>
                <a:lnTo>
                  <a:pt x="1417320" y="710184"/>
                </a:lnTo>
                <a:lnTo>
                  <a:pt x="1414971" y="768423"/>
                </a:lnTo>
                <a:lnTo>
                  <a:pt x="1408045" y="825367"/>
                </a:lnTo>
                <a:lnTo>
                  <a:pt x="1396726" y="880833"/>
                </a:lnTo>
                <a:lnTo>
                  <a:pt x="1381195" y="934638"/>
                </a:lnTo>
                <a:lnTo>
                  <a:pt x="1361634" y="986599"/>
                </a:lnTo>
                <a:lnTo>
                  <a:pt x="1338226" y="1036533"/>
                </a:lnTo>
                <a:lnTo>
                  <a:pt x="1311154" y="1084257"/>
                </a:lnTo>
                <a:lnTo>
                  <a:pt x="1280598" y="1129588"/>
                </a:lnTo>
                <a:lnTo>
                  <a:pt x="1246743" y="1172344"/>
                </a:lnTo>
                <a:lnTo>
                  <a:pt x="1209770" y="1212342"/>
                </a:lnTo>
                <a:lnTo>
                  <a:pt x="1169861" y="1249398"/>
                </a:lnTo>
                <a:lnTo>
                  <a:pt x="1127199" y="1283329"/>
                </a:lnTo>
                <a:lnTo>
                  <a:pt x="1081965" y="1313954"/>
                </a:lnTo>
                <a:lnTo>
                  <a:pt x="1034344" y="1341089"/>
                </a:lnTo>
                <a:lnTo>
                  <a:pt x="984515" y="1364551"/>
                </a:lnTo>
                <a:lnTo>
                  <a:pt x="932663" y="1384157"/>
                </a:lnTo>
                <a:lnTo>
                  <a:pt x="878969" y="1399725"/>
                </a:lnTo>
                <a:lnTo>
                  <a:pt x="823616" y="1411071"/>
                </a:lnTo>
                <a:lnTo>
                  <a:pt x="766785" y="1418013"/>
                </a:lnTo>
                <a:lnTo>
                  <a:pt x="708659" y="1420368"/>
                </a:lnTo>
                <a:lnTo>
                  <a:pt x="650534" y="1418013"/>
                </a:lnTo>
                <a:lnTo>
                  <a:pt x="593703" y="1411071"/>
                </a:lnTo>
                <a:lnTo>
                  <a:pt x="538350" y="1399725"/>
                </a:lnTo>
                <a:lnTo>
                  <a:pt x="484656" y="1384157"/>
                </a:lnTo>
                <a:lnTo>
                  <a:pt x="432804" y="1364551"/>
                </a:lnTo>
                <a:lnTo>
                  <a:pt x="382975" y="1341089"/>
                </a:lnTo>
                <a:lnTo>
                  <a:pt x="335354" y="1313954"/>
                </a:lnTo>
                <a:lnTo>
                  <a:pt x="290120" y="1283329"/>
                </a:lnTo>
                <a:lnTo>
                  <a:pt x="247458" y="1249398"/>
                </a:lnTo>
                <a:lnTo>
                  <a:pt x="207549" y="1212342"/>
                </a:lnTo>
                <a:lnTo>
                  <a:pt x="170576" y="1172344"/>
                </a:lnTo>
                <a:lnTo>
                  <a:pt x="136721" y="1129588"/>
                </a:lnTo>
                <a:lnTo>
                  <a:pt x="106165" y="1084257"/>
                </a:lnTo>
                <a:lnTo>
                  <a:pt x="79093" y="1036533"/>
                </a:lnTo>
                <a:lnTo>
                  <a:pt x="55685" y="986599"/>
                </a:lnTo>
                <a:lnTo>
                  <a:pt x="36124" y="934638"/>
                </a:lnTo>
                <a:lnTo>
                  <a:pt x="20593" y="880833"/>
                </a:lnTo>
                <a:lnTo>
                  <a:pt x="9274" y="825367"/>
                </a:lnTo>
                <a:lnTo>
                  <a:pt x="2348" y="768423"/>
                </a:lnTo>
                <a:lnTo>
                  <a:pt x="0" y="710184"/>
                </a:lnTo>
                <a:close/>
              </a:path>
            </a:pathLst>
          </a:custGeom>
          <a:noFill/>
          <a:ln cap="flat" cmpd="sng" w="31750">
            <a:solidFill>
              <a:srgbClr val="E7121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781" name="Google Shape;2781;p14"/>
          <p:cNvSpPr txBox="1"/>
          <p:nvPr/>
        </p:nvSpPr>
        <p:spPr>
          <a:xfrm>
            <a:off x="264657" y="69833"/>
            <a:ext cx="6585361" cy="392372"/>
          </a:xfrm>
          <a:prstGeom prst="rect">
            <a:avLst/>
          </a:prstGeom>
          <a:noFill/>
          <a:ln>
            <a:noFill/>
          </a:ln>
        </p:spPr>
        <p:txBody>
          <a:bodyPr anchorCtr="0" anchor="t" bIns="0" lIns="0" spcFirstLastPara="1" rIns="0" wrap="square" tIns="19350">
            <a:noAutofit/>
          </a:bodyPr>
          <a:lstStyle/>
          <a:p>
            <a:pPr indent="0" lvl="0" marL="12700" marR="0" rtl="0" algn="l">
              <a:lnSpc>
                <a:spcPct val="108928"/>
              </a:lnSpc>
              <a:spcBef>
                <a:spcPts val="0"/>
              </a:spcBef>
              <a:spcAft>
                <a:spcPts val="0"/>
              </a:spcAft>
              <a:buClr>
                <a:srgbClr val="E71215"/>
              </a:buClr>
              <a:buSzPts val="2800"/>
              <a:buFont typeface="Arial"/>
              <a:buNone/>
            </a:pPr>
            <a:r>
              <a:rPr b="1" i="0" lang="en-US" sz="2800" u="none" cap="none" strike="noStrike">
                <a:solidFill>
                  <a:srgbClr val="E71215"/>
                </a:solidFill>
                <a:latin typeface="Arial"/>
                <a:ea typeface="Arial"/>
                <a:cs typeface="Arial"/>
                <a:sym typeface="Arial"/>
              </a:rPr>
              <a:t>Applied Biosystems</a:t>
            </a:r>
            <a:r>
              <a:rPr b="1" baseline="30000" i="0" lang="en-US" sz="2775" u="none" cap="none" strike="noStrike">
                <a:solidFill>
                  <a:srgbClr val="E71215"/>
                </a:solidFill>
                <a:latin typeface="Arial"/>
                <a:ea typeface="Arial"/>
                <a:cs typeface="Arial"/>
                <a:sym typeface="Arial"/>
              </a:rPr>
              <a:t>™ </a:t>
            </a:r>
            <a:r>
              <a:rPr b="1" i="0" lang="en-US" sz="2800" u="none" cap="none" strike="noStrike">
                <a:solidFill>
                  <a:srgbClr val="E71215"/>
                </a:solidFill>
                <a:latin typeface="Arial"/>
                <a:ea typeface="Arial"/>
                <a:cs typeface="Arial"/>
                <a:sym typeface="Arial"/>
              </a:rPr>
              <a:t>genetic analyzer</a:t>
            </a:r>
            <a:endParaRPr b="0" i="0" sz="2800" u="none" cap="none" strike="noStrike">
              <a:solidFill>
                <a:srgbClr val="000000"/>
              </a:solidFill>
              <a:latin typeface="Arial"/>
              <a:ea typeface="Arial"/>
              <a:cs typeface="Arial"/>
              <a:sym typeface="Arial"/>
            </a:endParaRPr>
          </a:p>
        </p:txBody>
      </p:sp>
      <p:sp>
        <p:nvSpPr>
          <p:cNvPr id="2782" name="Google Shape;2782;p14"/>
          <p:cNvSpPr txBox="1"/>
          <p:nvPr/>
        </p:nvSpPr>
        <p:spPr>
          <a:xfrm>
            <a:off x="6865369" y="60185"/>
            <a:ext cx="1526753" cy="382015"/>
          </a:xfrm>
          <a:prstGeom prst="rect">
            <a:avLst/>
          </a:prstGeom>
          <a:noFill/>
          <a:ln>
            <a:noFill/>
          </a:ln>
        </p:spPr>
        <p:txBody>
          <a:bodyPr anchorCtr="0" anchor="t" bIns="0" lIns="0" spcFirstLastPara="1" rIns="0" wrap="square" tIns="18850">
            <a:noAutofit/>
          </a:bodyPr>
          <a:lstStyle/>
          <a:p>
            <a:pPr indent="0" lvl="0" marL="12700" marR="0" rtl="0" algn="l">
              <a:lnSpc>
                <a:spcPct val="106071"/>
              </a:lnSpc>
              <a:spcBef>
                <a:spcPts val="0"/>
              </a:spcBef>
              <a:spcAft>
                <a:spcPts val="0"/>
              </a:spcAft>
              <a:buClr>
                <a:srgbClr val="E71215"/>
              </a:buClr>
              <a:buSzPts val="2800"/>
              <a:buFont typeface="Arial"/>
              <a:buNone/>
            </a:pPr>
            <a:r>
              <a:rPr b="1" i="0" lang="en-US" sz="2800" u="none" cap="none" strike="noStrike">
                <a:solidFill>
                  <a:srgbClr val="E71215"/>
                </a:solidFill>
                <a:latin typeface="Arial"/>
                <a:ea typeface="Arial"/>
                <a:cs typeface="Arial"/>
                <a:sym typeface="Arial"/>
              </a:rPr>
              <a:t>portfolio</a:t>
            </a:r>
            <a:endParaRPr b="0" i="0" sz="2800" u="none" cap="none" strike="noStrike">
              <a:solidFill>
                <a:srgbClr val="000000"/>
              </a:solidFill>
              <a:latin typeface="Arial"/>
              <a:ea typeface="Arial"/>
              <a:cs typeface="Arial"/>
              <a:sym typeface="Arial"/>
            </a:endParaRPr>
          </a:p>
        </p:txBody>
      </p:sp>
      <p:sp>
        <p:nvSpPr>
          <p:cNvPr id="2783" name="Google Shape;2783;p14"/>
          <p:cNvSpPr txBox="1"/>
          <p:nvPr/>
        </p:nvSpPr>
        <p:spPr>
          <a:xfrm>
            <a:off x="2366264" y="2303792"/>
            <a:ext cx="2593010" cy="416171"/>
          </a:xfrm>
          <a:prstGeom prst="rect">
            <a:avLst/>
          </a:prstGeom>
          <a:noFill/>
          <a:ln>
            <a:noFill/>
          </a:ln>
        </p:spPr>
        <p:txBody>
          <a:bodyPr anchorCtr="0" anchor="t" bIns="0" lIns="0" spcFirstLastPara="1" rIns="0" wrap="square" tIns="9675">
            <a:noAutofit/>
          </a:bodyPr>
          <a:lstStyle/>
          <a:p>
            <a:pPr indent="0" lvl="0" marL="0" marR="0" rtl="0" algn="ctr">
              <a:lnSpc>
                <a:spcPct val="108928"/>
              </a:lnSpc>
              <a:spcBef>
                <a:spcPts val="0"/>
              </a:spcBef>
              <a:spcAft>
                <a:spcPts val="0"/>
              </a:spcAft>
              <a:buClr>
                <a:srgbClr val="E71215"/>
              </a:buClr>
              <a:buSzPts val="1400"/>
              <a:buFont typeface="Arial"/>
              <a:buNone/>
            </a:pPr>
            <a:r>
              <a:rPr b="1" i="0" lang="en-US" sz="1400" u="none" cap="none" strike="noStrike">
                <a:solidFill>
                  <a:srgbClr val="E71215"/>
                </a:solidFill>
                <a:latin typeface="Arial"/>
                <a:ea typeface="Arial"/>
                <a:cs typeface="Arial"/>
                <a:sym typeface="Arial"/>
              </a:rPr>
              <a:t>SeqStudio Flex Series Genetic</a:t>
            </a:r>
            <a:endParaRPr b="0" i="0" sz="1400" u="none" cap="none" strike="noStrike">
              <a:solidFill>
                <a:srgbClr val="000000"/>
              </a:solidFill>
              <a:latin typeface="Arial"/>
              <a:ea typeface="Arial"/>
              <a:cs typeface="Arial"/>
              <a:sym typeface="Arial"/>
            </a:endParaRPr>
          </a:p>
          <a:p>
            <a:pPr indent="0" lvl="0" marL="901395" marR="915590" rtl="0" algn="ctr">
              <a:lnSpc>
                <a:spcPct val="95825"/>
              </a:lnSpc>
              <a:spcBef>
                <a:spcPts val="0"/>
              </a:spcBef>
              <a:spcAft>
                <a:spcPts val="0"/>
              </a:spcAft>
              <a:buClr>
                <a:srgbClr val="E71215"/>
              </a:buClr>
              <a:buSzPts val="1400"/>
              <a:buFont typeface="Arial"/>
              <a:buNone/>
            </a:pPr>
            <a:r>
              <a:rPr b="1" i="0" lang="en-US" sz="1400" u="none" cap="none" strike="noStrike">
                <a:solidFill>
                  <a:srgbClr val="E71215"/>
                </a:solidFill>
                <a:latin typeface="Arial"/>
                <a:ea typeface="Arial"/>
                <a:cs typeface="Arial"/>
                <a:sym typeface="Arial"/>
              </a:rPr>
              <a:t>Analyzer</a:t>
            </a:r>
            <a:endParaRPr b="0" i="0" sz="1400" u="none" cap="none" strike="noStrike">
              <a:solidFill>
                <a:srgbClr val="000000"/>
              </a:solidFill>
              <a:latin typeface="Arial"/>
              <a:ea typeface="Arial"/>
              <a:cs typeface="Arial"/>
              <a:sym typeface="Arial"/>
            </a:endParaRPr>
          </a:p>
        </p:txBody>
      </p:sp>
      <p:sp>
        <p:nvSpPr>
          <p:cNvPr id="2784" name="Google Shape;2784;p14"/>
          <p:cNvSpPr txBox="1"/>
          <p:nvPr/>
        </p:nvSpPr>
        <p:spPr>
          <a:xfrm>
            <a:off x="5195062" y="2303792"/>
            <a:ext cx="1609105" cy="416171"/>
          </a:xfrm>
          <a:prstGeom prst="rect">
            <a:avLst/>
          </a:prstGeom>
          <a:noFill/>
          <a:ln>
            <a:noFill/>
          </a:ln>
        </p:spPr>
        <p:txBody>
          <a:bodyPr anchorCtr="0" anchor="t" bIns="0" lIns="0" spcFirstLastPara="1" rIns="0" wrap="square" tIns="9675">
            <a:noAutofit/>
          </a:bodyPr>
          <a:lstStyle/>
          <a:p>
            <a:pPr indent="0" lvl="0" marL="0" marR="0" rtl="0" algn="ctr">
              <a:lnSpc>
                <a:spcPct val="108928"/>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SeqStudio Genetic</a:t>
            </a:r>
            <a:endParaRPr b="0" i="0" sz="1400" u="none" cap="none" strike="noStrike">
              <a:solidFill>
                <a:srgbClr val="000000"/>
              </a:solidFill>
              <a:latin typeface="Arial"/>
              <a:ea typeface="Arial"/>
              <a:cs typeface="Arial"/>
              <a:sym typeface="Arial"/>
            </a:endParaRPr>
          </a:p>
          <a:p>
            <a:pPr indent="0" lvl="0" marL="407365" marR="425715" rtl="0" algn="ctr">
              <a:lnSpc>
                <a:spcPct val="95825"/>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Analyzer</a:t>
            </a:r>
            <a:endParaRPr b="0" i="0" sz="1400" u="none" cap="none" strike="noStrike">
              <a:solidFill>
                <a:srgbClr val="000000"/>
              </a:solidFill>
              <a:latin typeface="Arial"/>
              <a:ea typeface="Arial"/>
              <a:cs typeface="Arial"/>
              <a:sym typeface="Arial"/>
            </a:endParaRPr>
          </a:p>
        </p:txBody>
      </p:sp>
      <p:sp>
        <p:nvSpPr>
          <p:cNvPr id="2785" name="Google Shape;2785;p14"/>
          <p:cNvSpPr txBox="1"/>
          <p:nvPr/>
        </p:nvSpPr>
        <p:spPr>
          <a:xfrm>
            <a:off x="7520685" y="2303792"/>
            <a:ext cx="1707035" cy="416171"/>
          </a:xfrm>
          <a:prstGeom prst="rect">
            <a:avLst/>
          </a:prstGeom>
          <a:noFill/>
          <a:ln>
            <a:noFill/>
          </a:ln>
        </p:spPr>
        <p:txBody>
          <a:bodyPr anchorCtr="0" anchor="t" bIns="0" lIns="0" spcFirstLastPara="1" rIns="0" wrap="square" tIns="9675">
            <a:noAutofit/>
          </a:bodyPr>
          <a:lstStyle/>
          <a:p>
            <a:pPr indent="0" lvl="0" marL="0" marR="0" rtl="0" algn="ctr">
              <a:lnSpc>
                <a:spcPct val="108928"/>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3500 Series Genetic</a:t>
            </a:r>
            <a:endParaRPr b="0" i="0" sz="1400" u="none" cap="none" strike="noStrike">
              <a:solidFill>
                <a:srgbClr val="000000"/>
              </a:solidFill>
              <a:latin typeface="Arial"/>
              <a:ea typeface="Arial"/>
              <a:cs typeface="Arial"/>
              <a:sym typeface="Arial"/>
            </a:endParaRPr>
          </a:p>
          <a:p>
            <a:pPr indent="0" lvl="0" marL="459562" marR="471448" rtl="0" algn="ctr">
              <a:lnSpc>
                <a:spcPct val="95825"/>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Analyzer</a:t>
            </a:r>
            <a:endParaRPr b="0" i="0" sz="1400" u="none" cap="none" strike="noStrike">
              <a:solidFill>
                <a:srgbClr val="000000"/>
              </a:solidFill>
              <a:latin typeface="Arial"/>
              <a:ea typeface="Arial"/>
              <a:cs typeface="Arial"/>
              <a:sym typeface="Arial"/>
            </a:endParaRPr>
          </a:p>
        </p:txBody>
      </p:sp>
      <p:sp>
        <p:nvSpPr>
          <p:cNvPr id="2786" name="Google Shape;2786;p14"/>
          <p:cNvSpPr txBox="1"/>
          <p:nvPr/>
        </p:nvSpPr>
        <p:spPr>
          <a:xfrm>
            <a:off x="9800082" y="2303792"/>
            <a:ext cx="1928750" cy="416171"/>
          </a:xfrm>
          <a:prstGeom prst="rect">
            <a:avLst/>
          </a:prstGeom>
          <a:noFill/>
          <a:ln>
            <a:noFill/>
          </a:ln>
        </p:spPr>
        <p:txBody>
          <a:bodyPr anchorCtr="0" anchor="t" bIns="0" lIns="0" spcFirstLastPara="1" rIns="0" wrap="square" tIns="9675">
            <a:noAutofit/>
          </a:bodyPr>
          <a:lstStyle/>
          <a:p>
            <a:pPr indent="0" lvl="0" marL="0" marR="0" rtl="0" algn="ctr">
              <a:lnSpc>
                <a:spcPct val="108928"/>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Refreshed 3730 Series</a:t>
            </a:r>
            <a:endParaRPr b="0" i="0" sz="1400" u="none" cap="none" strike="noStrike">
              <a:solidFill>
                <a:srgbClr val="000000"/>
              </a:solidFill>
              <a:latin typeface="Arial"/>
              <a:ea typeface="Arial"/>
              <a:cs typeface="Arial"/>
              <a:sym typeface="Arial"/>
            </a:endParaRPr>
          </a:p>
          <a:p>
            <a:pPr indent="0" lvl="0" marL="221437" marR="239177" rtl="0" algn="ctr">
              <a:lnSpc>
                <a:spcPct val="95825"/>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Genetic Analyzer</a:t>
            </a:r>
            <a:endParaRPr b="0" i="0" sz="1400" u="none" cap="none" strike="noStrike">
              <a:solidFill>
                <a:srgbClr val="000000"/>
              </a:solidFill>
              <a:latin typeface="Arial"/>
              <a:ea typeface="Arial"/>
              <a:cs typeface="Arial"/>
              <a:sym typeface="Arial"/>
            </a:endParaRPr>
          </a:p>
        </p:txBody>
      </p:sp>
      <p:sp>
        <p:nvSpPr>
          <p:cNvPr id="2787" name="Google Shape;2787;p14"/>
          <p:cNvSpPr txBox="1"/>
          <p:nvPr/>
        </p:nvSpPr>
        <p:spPr>
          <a:xfrm>
            <a:off x="3210560" y="3906445"/>
            <a:ext cx="1460611" cy="165607"/>
          </a:xfrm>
          <a:prstGeom prst="rect">
            <a:avLst/>
          </a:prstGeom>
          <a:noFill/>
          <a:ln>
            <a:noFill/>
          </a:ln>
        </p:spPr>
        <p:txBody>
          <a:bodyPr anchorCtr="0" anchor="t" bIns="0" lIns="0" spcFirstLastPara="1" rIns="0" wrap="square" tIns="7800">
            <a:noAutofit/>
          </a:bodyPr>
          <a:lstStyle/>
          <a:p>
            <a:pPr indent="0" lvl="0" marL="12700" marR="0" rtl="0" algn="l">
              <a:lnSpc>
                <a:spcPct val="111818"/>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8-strip tube compatible</a:t>
            </a:r>
            <a:endParaRPr b="0" i="0" sz="1100" u="none" cap="none" strike="noStrike">
              <a:solidFill>
                <a:srgbClr val="000000"/>
              </a:solidFill>
              <a:latin typeface="Arial"/>
              <a:ea typeface="Arial"/>
              <a:cs typeface="Arial"/>
              <a:sym typeface="Arial"/>
            </a:endParaRPr>
          </a:p>
        </p:txBody>
      </p:sp>
      <p:sp>
        <p:nvSpPr>
          <p:cNvPr id="2788" name="Google Shape;2788;p14"/>
          <p:cNvSpPr txBox="1"/>
          <p:nvPr/>
        </p:nvSpPr>
        <p:spPr>
          <a:xfrm>
            <a:off x="7729855" y="3906445"/>
            <a:ext cx="1460611" cy="165607"/>
          </a:xfrm>
          <a:prstGeom prst="rect">
            <a:avLst/>
          </a:prstGeom>
          <a:noFill/>
          <a:ln>
            <a:noFill/>
          </a:ln>
        </p:spPr>
        <p:txBody>
          <a:bodyPr anchorCtr="0" anchor="t" bIns="0" lIns="0" spcFirstLastPara="1" rIns="0" wrap="square" tIns="7800">
            <a:noAutofit/>
          </a:bodyPr>
          <a:lstStyle/>
          <a:p>
            <a:pPr indent="0" lvl="0" marL="12700" marR="0" rtl="0" algn="l">
              <a:lnSpc>
                <a:spcPct val="111818"/>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8-strip tube compatible</a:t>
            </a:r>
            <a:endParaRPr b="0" i="0" sz="1100" u="none" cap="none" strike="noStrike">
              <a:solidFill>
                <a:srgbClr val="000000"/>
              </a:solidFill>
              <a:latin typeface="Arial"/>
              <a:ea typeface="Arial"/>
              <a:cs typeface="Arial"/>
              <a:sym typeface="Arial"/>
            </a:endParaRPr>
          </a:p>
        </p:txBody>
      </p:sp>
      <p:sp>
        <p:nvSpPr>
          <p:cNvPr id="2789" name="Google Shape;2789;p14"/>
          <p:cNvSpPr txBox="1"/>
          <p:nvPr/>
        </p:nvSpPr>
        <p:spPr>
          <a:xfrm>
            <a:off x="3707638" y="6315083"/>
            <a:ext cx="471528" cy="165912"/>
          </a:xfrm>
          <a:prstGeom prst="rect">
            <a:avLst/>
          </a:prstGeom>
          <a:noFill/>
          <a:ln>
            <a:noFill/>
          </a:ln>
        </p:spPr>
        <p:txBody>
          <a:bodyPr anchorCtr="0" anchor="t" bIns="0" lIns="0" spcFirstLastPara="1" rIns="0" wrap="square" tIns="7800">
            <a:noAutofit/>
          </a:bodyPr>
          <a:lstStyle/>
          <a:p>
            <a:pPr indent="0" lvl="0" marL="12700" marR="0" rtl="0" algn="l">
              <a:lnSpc>
                <a:spcPct val="111818"/>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dongle</a:t>
            </a:r>
            <a:endParaRPr b="0" i="0" sz="1100" u="none" cap="none" strike="noStrike">
              <a:solidFill>
                <a:srgbClr val="000000"/>
              </a:solidFill>
              <a:latin typeface="Arial"/>
              <a:ea typeface="Arial"/>
              <a:cs typeface="Arial"/>
              <a:sym typeface="Arial"/>
            </a:endParaRPr>
          </a:p>
        </p:txBody>
      </p:sp>
      <p:sp>
        <p:nvSpPr>
          <p:cNvPr id="2790" name="Google Shape;2790;p14"/>
          <p:cNvSpPr txBox="1"/>
          <p:nvPr/>
        </p:nvSpPr>
        <p:spPr>
          <a:xfrm>
            <a:off x="5949188" y="6315083"/>
            <a:ext cx="471528" cy="165912"/>
          </a:xfrm>
          <a:prstGeom prst="rect">
            <a:avLst/>
          </a:prstGeom>
          <a:noFill/>
          <a:ln>
            <a:noFill/>
          </a:ln>
        </p:spPr>
        <p:txBody>
          <a:bodyPr anchorCtr="0" anchor="t" bIns="0" lIns="0" spcFirstLastPara="1" rIns="0" wrap="square" tIns="7800">
            <a:noAutofit/>
          </a:bodyPr>
          <a:lstStyle/>
          <a:p>
            <a:pPr indent="0" lvl="0" marL="12700" marR="0" rtl="0" algn="l">
              <a:lnSpc>
                <a:spcPct val="111818"/>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dongle</a:t>
            </a:r>
            <a:endParaRPr b="0" i="0" sz="1100" u="none" cap="none" strike="noStrike">
              <a:solidFill>
                <a:srgbClr val="000000"/>
              </a:solidFill>
              <a:latin typeface="Arial"/>
              <a:ea typeface="Arial"/>
              <a:cs typeface="Arial"/>
              <a:sym typeface="Arial"/>
            </a:endParaRPr>
          </a:p>
        </p:txBody>
      </p:sp>
      <p:sp>
        <p:nvSpPr>
          <p:cNvPr id="2791" name="Google Shape;2791;p14"/>
          <p:cNvSpPr txBox="1"/>
          <p:nvPr/>
        </p:nvSpPr>
        <p:spPr>
          <a:xfrm>
            <a:off x="160693" y="2820758"/>
            <a:ext cx="4940134" cy="420408"/>
          </a:xfrm>
          <a:prstGeom prst="rect">
            <a:avLst/>
          </a:prstGeom>
          <a:noFill/>
          <a:ln>
            <a:noFill/>
          </a:ln>
        </p:spPr>
        <p:txBody>
          <a:bodyPr anchorCtr="0" anchor="t" bIns="0" lIns="0" spcFirstLastPara="1" rIns="0" wrap="square" tIns="3675">
            <a:noAutofit/>
          </a:bodyPr>
          <a:lstStyle/>
          <a:p>
            <a:pPr indent="0" lvl="0" marL="0" marR="0" rtl="0" algn="l">
              <a:lnSpc>
                <a:spcPct val="100000"/>
              </a:lnSpc>
              <a:spcBef>
                <a:spcPts val="0"/>
              </a:spcBef>
              <a:spcAft>
                <a:spcPts val="0"/>
              </a:spcAft>
              <a:buClr>
                <a:schemeClr val="dk1"/>
              </a:buClr>
              <a:buSzPts val="850"/>
              <a:buFont typeface="Calibri"/>
              <a:buNone/>
            </a:pPr>
            <a:r>
              <a:t/>
            </a:r>
            <a:endParaRPr b="0" i="0" sz="850" u="none" cap="none" strike="noStrike">
              <a:solidFill>
                <a:srgbClr val="000000"/>
              </a:solidFill>
              <a:latin typeface="Calibri"/>
              <a:ea typeface="Calibri"/>
              <a:cs typeface="Calibri"/>
              <a:sym typeface="Calibri"/>
            </a:endParaRPr>
          </a:p>
          <a:p>
            <a:pPr indent="0" lvl="0" marL="448905" marR="0" rtl="0" algn="l">
              <a:lnSpc>
                <a:spcPct val="107785"/>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Number of capillaries                          </a:t>
            </a:r>
            <a:r>
              <a:rPr b="1" i="0" lang="en-US" sz="1100" u="none" cap="none" strike="noStrike">
                <a:solidFill>
                  <a:srgbClr val="212121"/>
                </a:solidFill>
                <a:latin typeface="Arial"/>
                <a:ea typeface="Arial"/>
                <a:cs typeface="Arial"/>
                <a:sym typeface="Arial"/>
              </a:rPr>
              <a:t>8 or 24</a:t>
            </a:r>
            <a:endParaRPr b="0" i="0" sz="1100" u="none" cap="none" strike="noStrike">
              <a:solidFill>
                <a:srgbClr val="000000"/>
              </a:solidFill>
              <a:latin typeface="Arial"/>
              <a:ea typeface="Arial"/>
              <a:cs typeface="Arial"/>
              <a:sym typeface="Arial"/>
            </a:endParaRPr>
          </a:p>
        </p:txBody>
      </p:sp>
      <p:sp>
        <p:nvSpPr>
          <p:cNvPr id="2792" name="Google Shape;2792;p14"/>
          <p:cNvSpPr txBox="1"/>
          <p:nvPr/>
        </p:nvSpPr>
        <p:spPr>
          <a:xfrm>
            <a:off x="5100828" y="2820758"/>
            <a:ext cx="2148331" cy="420408"/>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rgbClr val="000000"/>
              </a:solidFill>
              <a:latin typeface="Calibri"/>
              <a:ea typeface="Calibri"/>
              <a:cs typeface="Calibri"/>
              <a:sym typeface="Calibri"/>
            </a:endParaRPr>
          </a:p>
          <a:p>
            <a:pPr indent="0" lvl="0" marL="1011556" marR="1012172" rtl="0" algn="ctr">
              <a:lnSpc>
                <a:spcPct val="95825"/>
              </a:lnSpc>
              <a:spcBef>
                <a:spcPts val="0"/>
              </a:spcBef>
              <a:spcAft>
                <a:spcPts val="0"/>
              </a:spcAft>
              <a:buClr>
                <a:srgbClr val="212121"/>
              </a:buClr>
              <a:buSzPts val="1100"/>
              <a:buFont typeface="Arial"/>
              <a:buNone/>
            </a:pPr>
            <a:r>
              <a:rPr b="1" i="0" lang="en-US" sz="1100" u="none" cap="none" strike="noStrike">
                <a:solidFill>
                  <a:srgbClr val="212121"/>
                </a:solidFill>
                <a:latin typeface="Arial"/>
                <a:ea typeface="Arial"/>
                <a:cs typeface="Arial"/>
                <a:sym typeface="Arial"/>
              </a:rPr>
              <a:t>4</a:t>
            </a:r>
            <a:endParaRPr b="0" i="0" sz="1100" u="none" cap="none" strike="noStrike">
              <a:solidFill>
                <a:srgbClr val="000000"/>
              </a:solidFill>
              <a:latin typeface="Arial"/>
              <a:ea typeface="Arial"/>
              <a:cs typeface="Arial"/>
              <a:sym typeface="Arial"/>
            </a:endParaRPr>
          </a:p>
        </p:txBody>
      </p:sp>
      <p:sp>
        <p:nvSpPr>
          <p:cNvPr id="2793" name="Google Shape;2793;p14"/>
          <p:cNvSpPr txBox="1"/>
          <p:nvPr/>
        </p:nvSpPr>
        <p:spPr>
          <a:xfrm>
            <a:off x="7249159" y="2820758"/>
            <a:ext cx="2401570" cy="420408"/>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rgbClr val="000000"/>
              </a:solidFill>
              <a:latin typeface="Calibri"/>
              <a:ea typeface="Calibri"/>
              <a:cs typeface="Calibri"/>
              <a:sym typeface="Calibri"/>
            </a:endParaRPr>
          </a:p>
          <a:p>
            <a:pPr indent="0" lvl="0" marL="954788" marR="950663" rtl="0" algn="ctr">
              <a:lnSpc>
                <a:spcPct val="95825"/>
              </a:lnSpc>
              <a:spcBef>
                <a:spcPts val="0"/>
              </a:spcBef>
              <a:spcAft>
                <a:spcPts val="0"/>
              </a:spcAft>
              <a:buClr>
                <a:srgbClr val="212121"/>
              </a:buClr>
              <a:buSzPts val="1100"/>
              <a:buFont typeface="Arial"/>
              <a:buNone/>
            </a:pPr>
            <a:r>
              <a:rPr b="1" i="0" lang="en-US" sz="1100" u="none" cap="none" strike="noStrike">
                <a:solidFill>
                  <a:srgbClr val="212121"/>
                </a:solidFill>
                <a:latin typeface="Arial"/>
                <a:ea typeface="Arial"/>
                <a:cs typeface="Arial"/>
                <a:sym typeface="Arial"/>
              </a:rPr>
              <a:t>8 or 24</a:t>
            </a:r>
            <a:endParaRPr b="0" i="0" sz="1100" u="none" cap="none" strike="noStrike">
              <a:solidFill>
                <a:srgbClr val="000000"/>
              </a:solidFill>
              <a:latin typeface="Arial"/>
              <a:ea typeface="Arial"/>
              <a:cs typeface="Arial"/>
              <a:sym typeface="Arial"/>
            </a:endParaRPr>
          </a:p>
        </p:txBody>
      </p:sp>
      <p:sp>
        <p:nvSpPr>
          <p:cNvPr id="2794" name="Google Shape;2794;p14"/>
          <p:cNvSpPr txBox="1"/>
          <p:nvPr/>
        </p:nvSpPr>
        <p:spPr>
          <a:xfrm>
            <a:off x="9650730" y="2820758"/>
            <a:ext cx="2333371" cy="420408"/>
          </a:xfrm>
          <a:prstGeom prst="rect">
            <a:avLst/>
          </a:prstGeom>
          <a:noFill/>
          <a:ln>
            <a:noFill/>
          </a:ln>
        </p:spPr>
        <p:txBody>
          <a:bodyPr anchorCtr="0" anchor="t" bIns="0" lIns="0" spcFirstLastPara="1" rIns="0" wrap="square" tIns="6650">
            <a:noAutofit/>
          </a:bodyPr>
          <a:lstStyle/>
          <a:p>
            <a:pPr indent="0" lvl="0" marL="0" marR="0" rtl="0" algn="l">
              <a:lnSpc>
                <a:spcPct val="100000"/>
              </a:lnSpc>
              <a:spcBef>
                <a:spcPts val="0"/>
              </a:spcBef>
              <a:spcAft>
                <a:spcPts val="0"/>
              </a:spcAft>
              <a:buClr>
                <a:schemeClr val="dk1"/>
              </a:buClr>
              <a:buSzPts val="1000"/>
              <a:buFont typeface="Calibri"/>
              <a:buNone/>
            </a:pPr>
            <a:r>
              <a:t/>
            </a:r>
            <a:endParaRPr b="0" i="0" sz="1000" u="none" cap="none" strike="noStrike">
              <a:solidFill>
                <a:srgbClr val="000000"/>
              </a:solidFill>
              <a:latin typeface="Calibri"/>
              <a:ea typeface="Calibri"/>
              <a:cs typeface="Calibri"/>
              <a:sym typeface="Calibri"/>
            </a:endParaRPr>
          </a:p>
          <a:p>
            <a:pPr indent="0" lvl="0" marL="876353" marR="876304" rtl="0" algn="ctr">
              <a:lnSpc>
                <a:spcPct val="95825"/>
              </a:lnSpc>
              <a:spcBef>
                <a:spcPts val="0"/>
              </a:spcBef>
              <a:spcAft>
                <a:spcPts val="0"/>
              </a:spcAft>
              <a:buClr>
                <a:srgbClr val="212121"/>
              </a:buClr>
              <a:buSzPts val="1100"/>
              <a:buFont typeface="Arial"/>
              <a:buNone/>
            </a:pPr>
            <a:r>
              <a:rPr b="1" i="0" lang="en-US" sz="1100" u="none" cap="none" strike="noStrike">
                <a:solidFill>
                  <a:srgbClr val="212121"/>
                </a:solidFill>
                <a:latin typeface="Arial"/>
                <a:ea typeface="Arial"/>
                <a:cs typeface="Arial"/>
                <a:sym typeface="Arial"/>
              </a:rPr>
              <a:t>48 or 96</a:t>
            </a:r>
            <a:endParaRPr b="0" i="0" sz="1100" u="none" cap="none" strike="noStrike">
              <a:solidFill>
                <a:srgbClr val="000000"/>
              </a:solidFill>
              <a:latin typeface="Arial"/>
              <a:ea typeface="Arial"/>
              <a:cs typeface="Arial"/>
              <a:sym typeface="Arial"/>
            </a:endParaRPr>
          </a:p>
        </p:txBody>
      </p:sp>
      <p:sp>
        <p:nvSpPr>
          <p:cNvPr id="2795" name="Google Shape;2795;p14"/>
          <p:cNvSpPr txBox="1"/>
          <p:nvPr/>
        </p:nvSpPr>
        <p:spPr>
          <a:xfrm>
            <a:off x="160693" y="3241167"/>
            <a:ext cx="4940134" cy="385495"/>
          </a:xfrm>
          <a:prstGeom prst="rect">
            <a:avLst/>
          </a:prstGeom>
          <a:noFill/>
          <a:ln>
            <a:noFill/>
          </a:ln>
        </p:spPr>
        <p:txBody>
          <a:bodyPr anchorCtr="0" anchor="t" bIns="0" lIns="0" spcFirstLastPara="1" rIns="0" wrap="square" tIns="5550">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000000"/>
              </a:solidFill>
              <a:latin typeface="Calibri"/>
              <a:ea typeface="Calibri"/>
              <a:cs typeface="Calibri"/>
              <a:sym typeface="Calibri"/>
            </a:endParaRPr>
          </a:p>
          <a:p>
            <a:pPr indent="0" lvl="0" marL="229450" marR="0" rtl="0" algn="l">
              <a:lnSpc>
                <a:spcPct val="107785"/>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Capillary array length (cm)                      </a:t>
            </a:r>
            <a:r>
              <a:rPr b="0" i="0" lang="en-US" sz="1100" u="none" cap="none" strike="noStrike">
                <a:solidFill>
                  <a:srgbClr val="212121"/>
                </a:solidFill>
                <a:latin typeface="Arial"/>
                <a:ea typeface="Arial"/>
                <a:cs typeface="Arial"/>
                <a:sym typeface="Arial"/>
              </a:rPr>
              <a:t>36, 50</a:t>
            </a:r>
            <a:endParaRPr b="0" i="0" sz="1100" u="none" cap="none" strike="noStrike">
              <a:solidFill>
                <a:srgbClr val="000000"/>
              </a:solidFill>
              <a:latin typeface="Arial"/>
              <a:ea typeface="Arial"/>
              <a:cs typeface="Arial"/>
              <a:sym typeface="Arial"/>
            </a:endParaRPr>
          </a:p>
        </p:txBody>
      </p:sp>
      <p:sp>
        <p:nvSpPr>
          <p:cNvPr id="2796" name="Google Shape;2796;p14"/>
          <p:cNvSpPr txBox="1"/>
          <p:nvPr/>
        </p:nvSpPr>
        <p:spPr>
          <a:xfrm>
            <a:off x="5100828" y="3241167"/>
            <a:ext cx="2148331" cy="385495"/>
          </a:xfrm>
          <a:prstGeom prst="rect">
            <a:avLst/>
          </a:prstGeom>
          <a:noFill/>
          <a:ln>
            <a:noFill/>
          </a:ln>
        </p:spPr>
        <p:txBody>
          <a:bodyPr anchorCtr="0" anchor="t" bIns="0" lIns="0" spcFirstLastPara="1" rIns="0" wrap="square" tIns="2175">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a:p>
            <a:pPr indent="0" lvl="0" marL="971956" marR="971441"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28</a:t>
            </a:r>
            <a:endParaRPr b="0" i="0" sz="1100" u="none" cap="none" strike="noStrike">
              <a:solidFill>
                <a:srgbClr val="000000"/>
              </a:solidFill>
              <a:latin typeface="Arial"/>
              <a:ea typeface="Arial"/>
              <a:cs typeface="Arial"/>
              <a:sym typeface="Arial"/>
            </a:endParaRPr>
          </a:p>
        </p:txBody>
      </p:sp>
      <p:sp>
        <p:nvSpPr>
          <p:cNvPr id="2797" name="Google Shape;2797;p14"/>
          <p:cNvSpPr txBox="1"/>
          <p:nvPr/>
        </p:nvSpPr>
        <p:spPr>
          <a:xfrm>
            <a:off x="7249159" y="3241167"/>
            <a:ext cx="2401570" cy="385495"/>
          </a:xfrm>
          <a:prstGeom prst="rect">
            <a:avLst/>
          </a:prstGeom>
          <a:noFill/>
          <a:ln>
            <a:noFill/>
          </a:ln>
        </p:spPr>
        <p:txBody>
          <a:bodyPr anchorCtr="0" anchor="t" bIns="0" lIns="0" spcFirstLastPara="1" rIns="0" wrap="square" tIns="2175">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a:p>
            <a:pPr indent="0" lvl="0" marL="985291" marR="981611"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36, 50</a:t>
            </a:r>
            <a:endParaRPr b="0" i="0" sz="1100" u="none" cap="none" strike="noStrike">
              <a:solidFill>
                <a:srgbClr val="000000"/>
              </a:solidFill>
              <a:latin typeface="Arial"/>
              <a:ea typeface="Arial"/>
              <a:cs typeface="Arial"/>
              <a:sym typeface="Arial"/>
            </a:endParaRPr>
          </a:p>
        </p:txBody>
      </p:sp>
      <p:sp>
        <p:nvSpPr>
          <p:cNvPr id="2798" name="Google Shape;2798;p14"/>
          <p:cNvSpPr txBox="1"/>
          <p:nvPr/>
        </p:nvSpPr>
        <p:spPr>
          <a:xfrm>
            <a:off x="9650730" y="3241167"/>
            <a:ext cx="2333371" cy="385495"/>
          </a:xfrm>
          <a:prstGeom prst="rect">
            <a:avLst/>
          </a:prstGeom>
          <a:noFill/>
          <a:ln>
            <a:noFill/>
          </a:ln>
        </p:spPr>
        <p:txBody>
          <a:bodyPr anchorCtr="0" anchor="t" bIns="0" lIns="0" spcFirstLastPara="1" rIns="0" wrap="square" tIns="2175">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a:p>
            <a:pPr indent="0" lvl="0" marL="946480" marR="946737"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36, 50</a:t>
            </a:r>
            <a:endParaRPr b="0" i="0" sz="1100" u="none" cap="none" strike="noStrike">
              <a:solidFill>
                <a:srgbClr val="000000"/>
              </a:solidFill>
              <a:latin typeface="Arial"/>
              <a:ea typeface="Arial"/>
              <a:cs typeface="Arial"/>
              <a:sym typeface="Arial"/>
            </a:endParaRPr>
          </a:p>
        </p:txBody>
      </p:sp>
      <p:sp>
        <p:nvSpPr>
          <p:cNvPr id="2799" name="Google Shape;2799;p14"/>
          <p:cNvSpPr txBox="1"/>
          <p:nvPr/>
        </p:nvSpPr>
        <p:spPr>
          <a:xfrm>
            <a:off x="160693" y="3626662"/>
            <a:ext cx="4940134" cy="534492"/>
          </a:xfrm>
          <a:prstGeom prst="rect">
            <a:avLst/>
          </a:prstGeom>
          <a:noFill/>
          <a:ln>
            <a:noFill/>
          </a:ln>
        </p:spPr>
        <p:txBody>
          <a:bodyPr anchorCtr="0" anchor="t" bIns="0" lIns="0" spcFirstLastPara="1" rIns="0" wrap="square" tIns="5800">
            <a:noAutofit/>
          </a:bodyPr>
          <a:lstStyle/>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rgbClr val="000000"/>
              </a:solidFill>
              <a:latin typeface="Calibri"/>
              <a:ea typeface="Calibri"/>
              <a:cs typeface="Calibri"/>
              <a:sym typeface="Calibri"/>
            </a:endParaRPr>
          </a:p>
          <a:p>
            <a:pPr indent="0" lvl="0" marL="659218" marR="0" rtl="0" algn="l">
              <a:lnSpc>
                <a:spcPct val="66047"/>
              </a:lnSpc>
              <a:spcBef>
                <a:spcPts val="0"/>
              </a:spcBef>
              <a:spcAft>
                <a:spcPts val="0"/>
              </a:spcAft>
              <a:buClr>
                <a:srgbClr val="212121"/>
              </a:buClr>
              <a:buSzPts val="2100"/>
              <a:buFont typeface="Arial"/>
              <a:buNone/>
            </a:pPr>
            <a:r>
              <a:rPr b="1" baseline="-25000" i="0" lang="en-US" sz="2100" u="none" cap="none" strike="noStrike">
                <a:solidFill>
                  <a:srgbClr val="212121"/>
                </a:solidFill>
                <a:latin typeface="Arial"/>
                <a:ea typeface="Arial"/>
                <a:cs typeface="Arial"/>
                <a:sym typeface="Arial"/>
              </a:rPr>
              <a:t>Sample capacity              </a:t>
            </a:r>
            <a:r>
              <a:rPr b="0" i="0" lang="en-US" sz="1100" u="none" cap="none" strike="noStrike">
                <a:solidFill>
                  <a:srgbClr val="212121"/>
                </a:solidFill>
                <a:latin typeface="Arial"/>
                <a:ea typeface="Arial"/>
                <a:cs typeface="Arial"/>
                <a:sym typeface="Arial"/>
              </a:rPr>
              <a:t>4 plates; 96- and 384-well plate;</a:t>
            </a:r>
            <a:endParaRPr b="0" i="0" sz="1100" u="none" cap="none" strike="noStrike">
              <a:solidFill>
                <a:srgbClr val="000000"/>
              </a:solidFill>
              <a:latin typeface="Arial"/>
              <a:ea typeface="Arial"/>
              <a:cs typeface="Arial"/>
              <a:sym typeface="Arial"/>
            </a:endParaRPr>
          </a:p>
        </p:txBody>
      </p:sp>
      <p:sp>
        <p:nvSpPr>
          <p:cNvPr id="2800" name="Google Shape;2800;p14"/>
          <p:cNvSpPr txBox="1"/>
          <p:nvPr/>
        </p:nvSpPr>
        <p:spPr>
          <a:xfrm>
            <a:off x="5100828" y="3626662"/>
            <a:ext cx="2148331" cy="534492"/>
          </a:xfrm>
          <a:prstGeom prst="rect">
            <a:avLst/>
          </a:prstGeom>
          <a:noFill/>
          <a:ln>
            <a:noFill/>
          </a:ln>
        </p:spPr>
        <p:txBody>
          <a:bodyPr anchorCtr="0" anchor="t" bIns="0" lIns="0" spcFirstLastPara="1" rIns="0" wrap="square" tIns="5800">
            <a:noAutofit/>
          </a:bodyPr>
          <a:lstStyle/>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rgbClr val="000000"/>
              </a:solidFill>
              <a:latin typeface="Calibri"/>
              <a:ea typeface="Calibri"/>
              <a:cs typeface="Calibri"/>
              <a:sym typeface="Calibri"/>
            </a:endParaRPr>
          </a:p>
          <a:p>
            <a:pPr indent="-374903" lvl="0" marL="577596" marR="176230" rtl="0" algn="l">
              <a:lnSpc>
                <a:spcPct val="100041"/>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1 plate; 96-well plate; 8-strip tube compatible</a:t>
            </a:r>
            <a:endParaRPr b="0" i="0" sz="1100" u="none" cap="none" strike="noStrike">
              <a:solidFill>
                <a:srgbClr val="000000"/>
              </a:solidFill>
              <a:latin typeface="Arial"/>
              <a:ea typeface="Arial"/>
              <a:cs typeface="Arial"/>
              <a:sym typeface="Arial"/>
            </a:endParaRPr>
          </a:p>
        </p:txBody>
      </p:sp>
      <p:sp>
        <p:nvSpPr>
          <p:cNvPr id="2801" name="Google Shape;2801;p14"/>
          <p:cNvSpPr txBox="1"/>
          <p:nvPr/>
        </p:nvSpPr>
        <p:spPr>
          <a:xfrm>
            <a:off x="7249159" y="3626662"/>
            <a:ext cx="2401570" cy="534492"/>
          </a:xfrm>
          <a:prstGeom prst="rect">
            <a:avLst/>
          </a:prstGeom>
          <a:noFill/>
          <a:ln>
            <a:noFill/>
          </a:ln>
        </p:spPr>
        <p:txBody>
          <a:bodyPr anchorCtr="0" anchor="t" bIns="0" lIns="0" spcFirstLastPara="1" rIns="0" wrap="square" tIns="5800">
            <a:noAutofit/>
          </a:bodyPr>
          <a:lstStyle/>
          <a:p>
            <a:pPr indent="0" lvl="0" marL="0" marR="0" rtl="0" algn="l">
              <a:lnSpc>
                <a:spcPct val="100000"/>
              </a:lnSpc>
              <a:spcBef>
                <a:spcPts val="0"/>
              </a:spcBef>
              <a:spcAft>
                <a:spcPts val="0"/>
              </a:spcAft>
              <a:buClr>
                <a:schemeClr val="dk1"/>
              </a:buClr>
              <a:buSzPts val="800"/>
              <a:buFont typeface="Calibri"/>
              <a:buNone/>
            </a:pPr>
            <a:r>
              <a:t/>
            </a:r>
            <a:endParaRPr b="0" i="0" sz="800" u="none" cap="none" strike="noStrike">
              <a:solidFill>
                <a:srgbClr val="000000"/>
              </a:solidFill>
              <a:latin typeface="Calibri"/>
              <a:ea typeface="Calibri"/>
              <a:cs typeface="Calibri"/>
              <a:sym typeface="Calibri"/>
            </a:endParaRPr>
          </a:p>
          <a:p>
            <a:pPr indent="0" lvl="0" marL="209550" marR="0" rtl="0" algn="l">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2 plates; 96- and 384-well plate;</a:t>
            </a:r>
            <a:endParaRPr b="0" i="0" sz="1100" u="none" cap="none" strike="noStrike">
              <a:solidFill>
                <a:srgbClr val="000000"/>
              </a:solidFill>
              <a:latin typeface="Arial"/>
              <a:ea typeface="Arial"/>
              <a:cs typeface="Arial"/>
              <a:sym typeface="Arial"/>
            </a:endParaRPr>
          </a:p>
        </p:txBody>
      </p:sp>
      <p:sp>
        <p:nvSpPr>
          <p:cNvPr id="2802" name="Google Shape;2802;p14"/>
          <p:cNvSpPr txBox="1"/>
          <p:nvPr/>
        </p:nvSpPr>
        <p:spPr>
          <a:xfrm>
            <a:off x="9650730" y="3626662"/>
            <a:ext cx="2333371" cy="534492"/>
          </a:xfrm>
          <a:prstGeom prst="rect">
            <a:avLst/>
          </a:prstGeom>
          <a:noFill/>
          <a:ln>
            <a:noFill/>
          </a:ln>
        </p:spPr>
        <p:txBody>
          <a:bodyPr anchorCtr="0" anchor="t" bIns="0" lIns="0" spcFirstLastPara="1" rIns="0" wrap="square" tIns="725">
            <a:noAutofit/>
          </a:bodyPr>
          <a:lstStyle/>
          <a:p>
            <a:pPr indent="0" lvl="0" marL="0" marR="0" rtl="0" algn="l">
              <a:lnSpc>
                <a:spcPct val="100000"/>
              </a:lnSpc>
              <a:spcBef>
                <a:spcPts val="0"/>
              </a:spcBef>
              <a:spcAft>
                <a:spcPts val="0"/>
              </a:spcAft>
              <a:buClr>
                <a:schemeClr val="dk1"/>
              </a:buClr>
              <a:buSzPts val="500"/>
              <a:buFont typeface="Calibri"/>
              <a:buNone/>
            </a:pPr>
            <a:r>
              <a:t/>
            </a:r>
            <a:endParaRPr b="0" i="0" sz="500" u="none" cap="none" strike="noStrike">
              <a:solidFill>
                <a:srgbClr val="000000"/>
              </a:solidFill>
              <a:latin typeface="Calibri"/>
              <a:ea typeface="Calibri"/>
              <a:cs typeface="Calibri"/>
              <a:sym typeface="Calibri"/>
            </a:endParaRPr>
          </a:p>
          <a:p>
            <a:pPr indent="0" lvl="0" marL="155575" marR="0" rtl="0" algn="l">
              <a:lnSpc>
                <a:spcPct val="95825"/>
              </a:lnSpc>
              <a:spcBef>
                <a:spcPts val="100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16 plates; 96- and 384-well plate</a:t>
            </a:r>
            <a:endParaRPr b="0" i="0" sz="1100" u="none" cap="none" strike="noStrike">
              <a:solidFill>
                <a:srgbClr val="000000"/>
              </a:solidFill>
              <a:latin typeface="Arial"/>
              <a:ea typeface="Arial"/>
              <a:cs typeface="Arial"/>
              <a:sym typeface="Arial"/>
            </a:endParaRPr>
          </a:p>
        </p:txBody>
      </p:sp>
      <p:sp>
        <p:nvSpPr>
          <p:cNvPr id="2803" name="Google Shape;2803;p14"/>
          <p:cNvSpPr txBox="1"/>
          <p:nvPr/>
        </p:nvSpPr>
        <p:spPr>
          <a:xfrm>
            <a:off x="160693" y="4161155"/>
            <a:ext cx="4940134" cy="352704"/>
          </a:xfrm>
          <a:prstGeom prst="rect">
            <a:avLst/>
          </a:prstGeom>
          <a:noFill/>
          <a:ln>
            <a:noFill/>
          </a:ln>
        </p:spPr>
        <p:txBody>
          <a:bodyPr anchorCtr="0" anchor="t" bIns="0" lIns="0" spcFirstLastPara="1" rIns="0" wrap="square" tIns="2375">
            <a:noAutofit/>
          </a:bodyPr>
          <a:lstStyle/>
          <a:p>
            <a:pPr indent="0" lvl="0" marL="0" marR="0" rtl="0" algn="l">
              <a:lnSpc>
                <a:spcPct val="100000"/>
              </a:lnSpc>
              <a:spcBef>
                <a:spcPts val="0"/>
              </a:spcBef>
              <a:spcAft>
                <a:spcPts val="0"/>
              </a:spcAft>
              <a:buClr>
                <a:schemeClr val="dk1"/>
              </a:buClr>
              <a:buSzPts val="600"/>
              <a:buFont typeface="Calibri"/>
              <a:buNone/>
            </a:pPr>
            <a:r>
              <a:t/>
            </a:r>
            <a:endParaRPr b="0" i="0" sz="600" u="none" cap="none" strike="noStrike">
              <a:solidFill>
                <a:srgbClr val="000000"/>
              </a:solidFill>
              <a:latin typeface="Calibri"/>
              <a:ea typeface="Calibri"/>
              <a:cs typeface="Calibri"/>
              <a:sym typeface="Calibri"/>
            </a:endParaRPr>
          </a:p>
          <a:p>
            <a:pPr indent="0" lvl="0" marL="372706" marR="0" rtl="0" algn="l">
              <a:lnSpc>
                <a:spcPct val="107785"/>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Continual plate loading                          </a:t>
            </a:r>
            <a:r>
              <a:rPr b="0" i="0" lang="en-US" sz="1100" u="none" cap="none" strike="noStrike">
                <a:solidFill>
                  <a:srgbClr val="212121"/>
                </a:solidFill>
                <a:latin typeface="Arial"/>
                <a:ea typeface="Arial"/>
                <a:cs typeface="Arial"/>
                <a:sym typeface="Arial"/>
              </a:rPr>
              <a:t>Yes</a:t>
            </a:r>
            <a:endParaRPr b="0" i="0" sz="1100" u="none" cap="none" strike="noStrike">
              <a:solidFill>
                <a:srgbClr val="000000"/>
              </a:solidFill>
              <a:latin typeface="Arial"/>
              <a:ea typeface="Arial"/>
              <a:cs typeface="Arial"/>
              <a:sym typeface="Arial"/>
            </a:endParaRPr>
          </a:p>
        </p:txBody>
      </p:sp>
      <p:sp>
        <p:nvSpPr>
          <p:cNvPr id="2804" name="Google Shape;2804;p14"/>
          <p:cNvSpPr txBox="1"/>
          <p:nvPr/>
        </p:nvSpPr>
        <p:spPr>
          <a:xfrm>
            <a:off x="5100828" y="4161155"/>
            <a:ext cx="2148331" cy="352704"/>
          </a:xfrm>
          <a:prstGeom prst="rect">
            <a:avLst/>
          </a:prstGeom>
          <a:noFill/>
          <a:ln>
            <a:noFill/>
          </a:ln>
        </p:spPr>
        <p:txBody>
          <a:bodyPr anchorCtr="0" anchor="t" bIns="0" lIns="0" spcFirstLastPara="1" rIns="0" wrap="square" tIns="5350">
            <a:noAutofit/>
          </a:bodyPr>
          <a:lstStyle/>
          <a:p>
            <a:pPr indent="0" lvl="0" marL="0" marR="0" rtl="0" algn="l">
              <a:lnSpc>
                <a:spcPct val="100000"/>
              </a:lnSpc>
              <a:spcBef>
                <a:spcPts val="0"/>
              </a:spcBef>
              <a:spcAft>
                <a:spcPts val="0"/>
              </a:spcAft>
              <a:buClr>
                <a:schemeClr val="dk1"/>
              </a:buClr>
              <a:buSzPts val="750"/>
              <a:buFont typeface="Calibri"/>
              <a:buNone/>
            </a:pPr>
            <a:r>
              <a:t/>
            </a:r>
            <a:endParaRPr b="0" i="0" sz="750" u="none" cap="none" strike="noStrike">
              <a:solidFill>
                <a:srgbClr val="000000"/>
              </a:solidFill>
              <a:latin typeface="Calibri"/>
              <a:ea typeface="Calibri"/>
              <a:cs typeface="Calibri"/>
              <a:sym typeface="Calibri"/>
            </a:endParaRPr>
          </a:p>
          <a:p>
            <a:pPr indent="0" lvl="0" marL="629412" marR="0" rtl="0" algn="l">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Not applicable</a:t>
            </a:r>
            <a:endParaRPr b="0" i="0" sz="1100" u="none" cap="none" strike="noStrike">
              <a:solidFill>
                <a:srgbClr val="000000"/>
              </a:solidFill>
              <a:latin typeface="Arial"/>
              <a:ea typeface="Arial"/>
              <a:cs typeface="Arial"/>
              <a:sym typeface="Arial"/>
            </a:endParaRPr>
          </a:p>
        </p:txBody>
      </p:sp>
      <p:sp>
        <p:nvSpPr>
          <p:cNvPr id="2805" name="Google Shape;2805;p14"/>
          <p:cNvSpPr txBox="1"/>
          <p:nvPr/>
        </p:nvSpPr>
        <p:spPr>
          <a:xfrm>
            <a:off x="7249159" y="4161155"/>
            <a:ext cx="2401570" cy="352704"/>
          </a:xfrm>
          <a:prstGeom prst="rect">
            <a:avLst/>
          </a:prstGeom>
          <a:noFill/>
          <a:ln>
            <a:noFill/>
          </a:ln>
        </p:spPr>
        <p:txBody>
          <a:bodyPr anchorCtr="0" anchor="t" bIns="0" lIns="0" spcFirstLastPara="1" rIns="0" wrap="square" tIns="5350">
            <a:noAutofit/>
          </a:bodyPr>
          <a:lstStyle/>
          <a:p>
            <a:pPr indent="0" lvl="0" marL="0" marR="0" rtl="0" algn="l">
              <a:lnSpc>
                <a:spcPct val="100000"/>
              </a:lnSpc>
              <a:spcBef>
                <a:spcPts val="0"/>
              </a:spcBef>
              <a:spcAft>
                <a:spcPts val="0"/>
              </a:spcAft>
              <a:buClr>
                <a:schemeClr val="dk1"/>
              </a:buClr>
              <a:buSzPts val="750"/>
              <a:buFont typeface="Calibri"/>
              <a:buNone/>
            </a:pPr>
            <a:r>
              <a:t/>
            </a:r>
            <a:endParaRPr b="0" i="0" sz="750" u="none" cap="none" strike="noStrike">
              <a:solidFill>
                <a:srgbClr val="000000"/>
              </a:solidFill>
              <a:latin typeface="Calibri"/>
              <a:ea typeface="Calibri"/>
              <a:cs typeface="Calibri"/>
              <a:sym typeface="Calibri"/>
            </a:endParaRPr>
          </a:p>
          <a:p>
            <a:pPr indent="0" lvl="0" marL="1088923" marR="1088322"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No</a:t>
            </a:r>
            <a:endParaRPr b="0" i="0" sz="1100" u="none" cap="none" strike="noStrike">
              <a:solidFill>
                <a:srgbClr val="000000"/>
              </a:solidFill>
              <a:latin typeface="Arial"/>
              <a:ea typeface="Arial"/>
              <a:cs typeface="Arial"/>
              <a:sym typeface="Arial"/>
            </a:endParaRPr>
          </a:p>
        </p:txBody>
      </p:sp>
      <p:sp>
        <p:nvSpPr>
          <p:cNvPr id="2806" name="Google Shape;2806;p14"/>
          <p:cNvSpPr txBox="1"/>
          <p:nvPr/>
        </p:nvSpPr>
        <p:spPr>
          <a:xfrm>
            <a:off x="9650730" y="4161155"/>
            <a:ext cx="2333371" cy="352704"/>
          </a:xfrm>
          <a:prstGeom prst="rect">
            <a:avLst/>
          </a:prstGeom>
          <a:noFill/>
          <a:ln>
            <a:noFill/>
          </a:ln>
        </p:spPr>
        <p:txBody>
          <a:bodyPr anchorCtr="0" anchor="t" bIns="0" lIns="0" spcFirstLastPara="1" rIns="0" wrap="square" tIns="5350">
            <a:noAutofit/>
          </a:bodyPr>
          <a:lstStyle/>
          <a:p>
            <a:pPr indent="0" lvl="0" marL="0" marR="0" rtl="0" algn="l">
              <a:lnSpc>
                <a:spcPct val="100000"/>
              </a:lnSpc>
              <a:spcBef>
                <a:spcPts val="0"/>
              </a:spcBef>
              <a:spcAft>
                <a:spcPts val="0"/>
              </a:spcAft>
              <a:buClr>
                <a:schemeClr val="dk1"/>
              </a:buClr>
              <a:buSzPts val="750"/>
              <a:buFont typeface="Calibri"/>
              <a:buNone/>
            </a:pPr>
            <a:r>
              <a:t/>
            </a:r>
            <a:endParaRPr b="0" i="0" sz="750" u="none" cap="none" strike="noStrike">
              <a:solidFill>
                <a:srgbClr val="000000"/>
              </a:solidFill>
              <a:latin typeface="Calibri"/>
              <a:ea typeface="Calibri"/>
              <a:cs typeface="Calibri"/>
              <a:sym typeface="Calibri"/>
            </a:endParaRPr>
          </a:p>
          <a:p>
            <a:pPr indent="0" lvl="0" marL="1053541" marR="1050019"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No</a:t>
            </a:r>
            <a:endParaRPr b="0" i="0" sz="1100" u="none" cap="none" strike="noStrike">
              <a:solidFill>
                <a:srgbClr val="000000"/>
              </a:solidFill>
              <a:latin typeface="Arial"/>
              <a:ea typeface="Arial"/>
              <a:cs typeface="Arial"/>
              <a:sym typeface="Arial"/>
            </a:endParaRPr>
          </a:p>
        </p:txBody>
      </p:sp>
      <p:sp>
        <p:nvSpPr>
          <p:cNvPr id="2807" name="Google Shape;2807;p14"/>
          <p:cNvSpPr txBox="1"/>
          <p:nvPr/>
        </p:nvSpPr>
        <p:spPr>
          <a:xfrm>
            <a:off x="160693" y="4513859"/>
            <a:ext cx="4940134" cy="440029"/>
          </a:xfrm>
          <a:prstGeom prst="rect">
            <a:avLst/>
          </a:prstGeom>
          <a:noFill/>
          <a:ln>
            <a:noFill/>
          </a:ln>
        </p:spPr>
        <p:txBody>
          <a:bodyPr anchorCtr="0" anchor="t" bIns="0" lIns="0" spcFirstLastPara="1" rIns="0" wrap="square" tIns="1725">
            <a:noAutofit/>
          </a:bodyPr>
          <a:lstStyle/>
          <a:p>
            <a:pPr indent="0" lvl="0" marL="0" marR="0" rtl="0" algn="l">
              <a:lnSpc>
                <a:spcPct val="100000"/>
              </a:lnSpc>
              <a:spcBef>
                <a:spcPts val="0"/>
              </a:spcBef>
              <a:spcAft>
                <a:spcPts val="0"/>
              </a:spcAft>
              <a:buClr>
                <a:schemeClr val="dk1"/>
              </a:buClr>
              <a:buSzPts val="950"/>
              <a:buFont typeface="Calibri"/>
              <a:buNone/>
            </a:pPr>
            <a:r>
              <a:t/>
            </a:r>
            <a:endParaRPr b="0" i="0" sz="950" u="none" cap="none" strike="noStrike">
              <a:solidFill>
                <a:srgbClr val="000000"/>
              </a:solidFill>
              <a:latin typeface="Calibri"/>
              <a:ea typeface="Calibri"/>
              <a:cs typeface="Calibri"/>
              <a:sym typeface="Calibri"/>
            </a:endParaRPr>
          </a:p>
          <a:p>
            <a:pPr indent="0" lvl="0" marL="390994" marR="0" rtl="0" algn="l">
              <a:lnSpc>
                <a:spcPct val="107785"/>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Sample reprioritization                           </a:t>
            </a:r>
            <a:r>
              <a:rPr b="0" i="0" lang="en-US" sz="1100" u="none" cap="none" strike="noStrike">
                <a:solidFill>
                  <a:srgbClr val="212121"/>
                </a:solidFill>
                <a:latin typeface="Arial"/>
                <a:ea typeface="Arial"/>
                <a:cs typeface="Arial"/>
                <a:sym typeface="Arial"/>
              </a:rPr>
              <a:t>Yes</a:t>
            </a:r>
            <a:endParaRPr b="0" i="0" sz="1100" u="none" cap="none" strike="noStrike">
              <a:solidFill>
                <a:srgbClr val="000000"/>
              </a:solidFill>
              <a:latin typeface="Arial"/>
              <a:ea typeface="Arial"/>
              <a:cs typeface="Arial"/>
              <a:sym typeface="Arial"/>
            </a:endParaRPr>
          </a:p>
        </p:txBody>
      </p:sp>
      <p:sp>
        <p:nvSpPr>
          <p:cNvPr id="2808" name="Google Shape;2808;p14"/>
          <p:cNvSpPr txBox="1"/>
          <p:nvPr/>
        </p:nvSpPr>
        <p:spPr>
          <a:xfrm>
            <a:off x="5100828" y="4513859"/>
            <a:ext cx="2148331" cy="440029"/>
          </a:xfrm>
          <a:prstGeom prst="rect">
            <a:avLst/>
          </a:prstGeom>
          <a:noFill/>
          <a:ln>
            <a:noFill/>
          </a:ln>
        </p:spPr>
        <p:txBody>
          <a:bodyPr anchorCtr="0" anchor="t" bIns="0" lIns="0" spcFirstLastPara="1" rIns="0" wrap="square" tIns="4700">
            <a:noAutofit/>
          </a:bodyPr>
          <a:lstStyle/>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rgbClr val="000000"/>
              </a:solidFill>
              <a:latin typeface="Calibri"/>
              <a:ea typeface="Calibri"/>
              <a:cs typeface="Calibri"/>
              <a:sym typeface="Calibri"/>
            </a:endParaRPr>
          </a:p>
          <a:p>
            <a:pPr indent="0" lvl="0" marL="962811" marR="961195"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No</a:t>
            </a:r>
            <a:endParaRPr b="0" i="0" sz="1100" u="none" cap="none" strike="noStrike">
              <a:solidFill>
                <a:srgbClr val="000000"/>
              </a:solidFill>
              <a:latin typeface="Arial"/>
              <a:ea typeface="Arial"/>
              <a:cs typeface="Arial"/>
              <a:sym typeface="Arial"/>
            </a:endParaRPr>
          </a:p>
        </p:txBody>
      </p:sp>
      <p:sp>
        <p:nvSpPr>
          <p:cNvPr id="2809" name="Google Shape;2809;p14"/>
          <p:cNvSpPr txBox="1"/>
          <p:nvPr/>
        </p:nvSpPr>
        <p:spPr>
          <a:xfrm>
            <a:off x="7249159" y="4513859"/>
            <a:ext cx="2401570" cy="440029"/>
          </a:xfrm>
          <a:prstGeom prst="rect">
            <a:avLst/>
          </a:prstGeom>
          <a:noFill/>
          <a:ln>
            <a:noFill/>
          </a:ln>
        </p:spPr>
        <p:txBody>
          <a:bodyPr anchorCtr="0" anchor="t" bIns="0" lIns="0" spcFirstLastPara="1" rIns="0" wrap="square" tIns="4700">
            <a:noAutofit/>
          </a:bodyPr>
          <a:lstStyle/>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rgbClr val="000000"/>
              </a:solidFill>
              <a:latin typeface="Calibri"/>
              <a:ea typeface="Calibri"/>
              <a:cs typeface="Calibri"/>
              <a:sym typeface="Calibri"/>
            </a:endParaRPr>
          </a:p>
          <a:p>
            <a:pPr indent="0" lvl="0" marL="1058443" marR="1056098"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Yes</a:t>
            </a:r>
            <a:endParaRPr b="0" i="0" sz="1100" u="none" cap="none" strike="noStrike">
              <a:solidFill>
                <a:srgbClr val="000000"/>
              </a:solidFill>
              <a:latin typeface="Arial"/>
              <a:ea typeface="Arial"/>
              <a:cs typeface="Arial"/>
              <a:sym typeface="Arial"/>
            </a:endParaRPr>
          </a:p>
        </p:txBody>
      </p:sp>
      <p:sp>
        <p:nvSpPr>
          <p:cNvPr id="2810" name="Google Shape;2810;p14"/>
          <p:cNvSpPr txBox="1"/>
          <p:nvPr/>
        </p:nvSpPr>
        <p:spPr>
          <a:xfrm>
            <a:off x="9650730" y="4513859"/>
            <a:ext cx="2333371" cy="440029"/>
          </a:xfrm>
          <a:prstGeom prst="rect">
            <a:avLst/>
          </a:prstGeom>
          <a:noFill/>
          <a:ln>
            <a:noFill/>
          </a:ln>
        </p:spPr>
        <p:txBody>
          <a:bodyPr anchorCtr="0" anchor="t" bIns="0" lIns="0" spcFirstLastPara="1" rIns="0" wrap="square" tIns="4700">
            <a:noAutofit/>
          </a:bodyPr>
          <a:lstStyle/>
          <a:p>
            <a:pPr indent="0" lvl="0" marL="0" marR="0" rtl="0" algn="l">
              <a:lnSpc>
                <a:spcPct val="100000"/>
              </a:lnSpc>
              <a:spcBef>
                <a:spcPts val="0"/>
              </a:spcBef>
              <a:spcAft>
                <a:spcPts val="0"/>
              </a:spcAft>
              <a:buClr>
                <a:schemeClr val="dk1"/>
              </a:buClr>
              <a:buSzPts val="1100"/>
              <a:buFont typeface="Calibri"/>
              <a:buNone/>
            </a:pPr>
            <a:r>
              <a:t/>
            </a:r>
            <a:endParaRPr b="0" i="0" sz="1100" u="none" cap="none" strike="noStrike">
              <a:solidFill>
                <a:srgbClr val="000000"/>
              </a:solidFill>
              <a:latin typeface="Calibri"/>
              <a:ea typeface="Calibri"/>
              <a:cs typeface="Calibri"/>
              <a:sym typeface="Calibri"/>
            </a:endParaRPr>
          </a:p>
          <a:p>
            <a:pPr indent="0" lvl="0" marL="1053541" marR="1050019"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No</a:t>
            </a:r>
            <a:endParaRPr b="0" i="0" sz="1100" u="none" cap="none" strike="noStrike">
              <a:solidFill>
                <a:srgbClr val="000000"/>
              </a:solidFill>
              <a:latin typeface="Arial"/>
              <a:ea typeface="Arial"/>
              <a:cs typeface="Arial"/>
              <a:sym typeface="Arial"/>
            </a:endParaRPr>
          </a:p>
        </p:txBody>
      </p:sp>
      <p:sp>
        <p:nvSpPr>
          <p:cNvPr id="2811" name="Google Shape;2811;p14"/>
          <p:cNvSpPr txBox="1"/>
          <p:nvPr/>
        </p:nvSpPr>
        <p:spPr>
          <a:xfrm>
            <a:off x="160693" y="4953889"/>
            <a:ext cx="4940134" cy="308495"/>
          </a:xfrm>
          <a:prstGeom prst="rect">
            <a:avLst/>
          </a:prstGeom>
          <a:noFill/>
          <a:ln>
            <a:noFill/>
          </a:ln>
        </p:spPr>
        <p:txBody>
          <a:bodyPr anchorCtr="0" anchor="t" bIns="0" lIns="0" spcFirstLastPara="1" rIns="0" wrap="square" tIns="56500">
            <a:noAutofit/>
          </a:bodyPr>
          <a:lstStyle/>
          <a:p>
            <a:pPr indent="0" lvl="0" marL="936585" marR="0" rtl="0" algn="l">
              <a:lnSpc>
                <a:spcPct val="107785"/>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RFID tags                                      </a:t>
            </a:r>
            <a:r>
              <a:rPr b="0" i="0" lang="en-US" sz="1100" u="none" cap="none" strike="noStrike">
                <a:solidFill>
                  <a:srgbClr val="212121"/>
                </a:solidFill>
                <a:latin typeface="Arial"/>
                <a:ea typeface="Arial"/>
                <a:cs typeface="Arial"/>
                <a:sym typeface="Arial"/>
              </a:rPr>
              <a:t>Yes</a:t>
            </a:r>
            <a:endParaRPr b="0" i="0" sz="1100" u="none" cap="none" strike="noStrike">
              <a:solidFill>
                <a:srgbClr val="000000"/>
              </a:solidFill>
              <a:latin typeface="Arial"/>
              <a:ea typeface="Arial"/>
              <a:cs typeface="Arial"/>
              <a:sym typeface="Arial"/>
            </a:endParaRPr>
          </a:p>
        </p:txBody>
      </p:sp>
      <p:sp>
        <p:nvSpPr>
          <p:cNvPr id="2812" name="Google Shape;2812;p14"/>
          <p:cNvSpPr txBox="1"/>
          <p:nvPr/>
        </p:nvSpPr>
        <p:spPr>
          <a:xfrm>
            <a:off x="5100828" y="4953889"/>
            <a:ext cx="2148331" cy="308495"/>
          </a:xfrm>
          <a:prstGeom prst="rect">
            <a:avLst/>
          </a:prstGeom>
          <a:noFill/>
          <a:ln>
            <a:noFill/>
          </a:ln>
        </p:spPr>
        <p:txBody>
          <a:bodyPr anchorCtr="0" anchor="t" bIns="0" lIns="0" spcFirstLastPara="1" rIns="0" wrap="square" tIns="2425">
            <a:noAutofit/>
          </a:bodyPr>
          <a:lstStyle/>
          <a:p>
            <a:pPr indent="0" lvl="0" marL="0" marR="0" rtl="0" algn="l">
              <a:lnSpc>
                <a:spcPct val="100000"/>
              </a:lnSpc>
              <a:spcBef>
                <a:spcPts val="0"/>
              </a:spcBef>
              <a:spcAft>
                <a:spcPts val="0"/>
              </a:spcAft>
              <a:buClr>
                <a:schemeClr val="dk1"/>
              </a:buClr>
              <a:buSzPts val="600"/>
              <a:buFont typeface="Calibri"/>
              <a:buNone/>
            </a:pPr>
            <a:r>
              <a:t/>
            </a:r>
            <a:endParaRPr b="0" i="0" sz="600" u="none" cap="none" strike="noStrike">
              <a:solidFill>
                <a:srgbClr val="000000"/>
              </a:solidFill>
              <a:latin typeface="Calibri"/>
              <a:ea typeface="Calibri"/>
              <a:cs typeface="Calibri"/>
              <a:sym typeface="Calibri"/>
            </a:endParaRPr>
          </a:p>
          <a:p>
            <a:pPr indent="0" lvl="0" marL="932309" marR="928706"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Yes</a:t>
            </a:r>
            <a:endParaRPr b="0" i="0" sz="1100" u="none" cap="none" strike="noStrike">
              <a:solidFill>
                <a:srgbClr val="000000"/>
              </a:solidFill>
              <a:latin typeface="Arial"/>
              <a:ea typeface="Arial"/>
              <a:cs typeface="Arial"/>
              <a:sym typeface="Arial"/>
            </a:endParaRPr>
          </a:p>
        </p:txBody>
      </p:sp>
      <p:sp>
        <p:nvSpPr>
          <p:cNvPr id="2813" name="Google Shape;2813;p14"/>
          <p:cNvSpPr txBox="1"/>
          <p:nvPr/>
        </p:nvSpPr>
        <p:spPr>
          <a:xfrm>
            <a:off x="7249159" y="4953889"/>
            <a:ext cx="2401570" cy="308495"/>
          </a:xfrm>
          <a:prstGeom prst="rect">
            <a:avLst/>
          </a:prstGeom>
          <a:noFill/>
          <a:ln>
            <a:noFill/>
          </a:ln>
        </p:spPr>
        <p:txBody>
          <a:bodyPr anchorCtr="0" anchor="t" bIns="0" lIns="0" spcFirstLastPara="1" rIns="0" wrap="square" tIns="2425">
            <a:noAutofit/>
          </a:bodyPr>
          <a:lstStyle/>
          <a:p>
            <a:pPr indent="0" lvl="0" marL="0" marR="0" rtl="0" algn="l">
              <a:lnSpc>
                <a:spcPct val="100000"/>
              </a:lnSpc>
              <a:spcBef>
                <a:spcPts val="0"/>
              </a:spcBef>
              <a:spcAft>
                <a:spcPts val="0"/>
              </a:spcAft>
              <a:buClr>
                <a:schemeClr val="dk1"/>
              </a:buClr>
              <a:buSzPts val="600"/>
              <a:buFont typeface="Calibri"/>
              <a:buNone/>
            </a:pPr>
            <a:r>
              <a:t/>
            </a:r>
            <a:endParaRPr b="0" i="0" sz="600" u="none" cap="none" strike="noStrike">
              <a:solidFill>
                <a:srgbClr val="000000"/>
              </a:solidFill>
              <a:latin typeface="Calibri"/>
              <a:ea typeface="Calibri"/>
              <a:cs typeface="Calibri"/>
              <a:sym typeface="Calibri"/>
            </a:endParaRPr>
          </a:p>
          <a:p>
            <a:pPr indent="0" lvl="0" marL="1058420" marR="1055833"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Yes</a:t>
            </a:r>
            <a:endParaRPr b="0" i="0" sz="1100" u="none" cap="none" strike="noStrike">
              <a:solidFill>
                <a:srgbClr val="000000"/>
              </a:solidFill>
              <a:latin typeface="Arial"/>
              <a:ea typeface="Arial"/>
              <a:cs typeface="Arial"/>
              <a:sym typeface="Arial"/>
            </a:endParaRPr>
          </a:p>
        </p:txBody>
      </p:sp>
      <p:sp>
        <p:nvSpPr>
          <p:cNvPr id="2814" name="Google Shape;2814;p14"/>
          <p:cNvSpPr txBox="1"/>
          <p:nvPr/>
        </p:nvSpPr>
        <p:spPr>
          <a:xfrm>
            <a:off x="9650730" y="4953889"/>
            <a:ext cx="2333371" cy="308495"/>
          </a:xfrm>
          <a:prstGeom prst="rect">
            <a:avLst/>
          </a:prstGeom>
          <a:noFill/>
          <a:ln>
            <a:noFill/>
          </a:ln>
        </p:spPr>
        <p:txBody>
          <a:bodyPr anchorCtr="0" anchor="t" bIns="0" lIns="0" spcFirstLastPara="1" rIns="0" wrap="square" tIns="2425">
            <a:noAutofit/>
          </a:bodyPr>
          <a:lstStyle/>
          <a:p>
            <a:pPr indent="0" lvl="0" marL="0" marR="0" rtl="0" algn="l">
              <a:lnSpc>
                <a:spcPct val="100000"/>
              </a:lnSpc>
              <a:spcBef>
                <a:spcPts val="0"/>
              </a:spcBef>
              <a:spcAft>
                <a:spcPts val="0"/>
              </a:spcAft>
              <a:buClr>
                <a:schemeClr val="dk1"/>
              </a:buClr>
              <a:buSzPts val="600"/>
              <a:buFont typeface="Calibri"/>
              <a:buNone/>
            </a:pPr>
            <a:r>
              <a:t/>
            </a:r>
            <a:endParaRPr b="0" i="0" sz="600" u="none" cap="none" strike="noStrike">
              <a:solidFill>
                <a:srgbClr val="000000"/>
              </a:solidFill>
              <a:latin typeface="Calibri"/>
              <a:ea typeface="Calibri"/>
              <a:cs typeface="Calibri"/>
              <a:sym typeface="Calibri"/>
            </a:endParaRPr>
          </a:p>
          <a:p>
            <a:pPr indent="0" lvl="0" marL="1053518" marR="1050046"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No</a:t>
            </a:r>
            <a:endParaRPr b="0" i="0" sz="1100" u="none" cap="none" strike="noStrike">
              <a:solidFill>
                <a:srgbClr val="000000"/>
              </a:solidFill>
              <a:latin typeface="Arial"/>
              <a:ea typeface="Arial"/>
              <a:cs typeface="Arial"/>
              <a:sym typeface="Arial"/>
            </a:endParaRPr>
          </a:p>
        </p:txBody>
      </p:sp>
      <p:sp>
        <p:nvSpPr>
          <p:cNvPr id="2815" name="Google Shape;2815;p14"/>
          <p:cNvSpPr txBox="1"/>
          <p:nvPr/>
        </p:nvSpPr>
        <p:spPr>
          <a:xfrm>
            <a:off x="160693" y="5262384"/>
            <a:ext cx="4940134" cy="350837"/>
          </a:xfrm>
          <a:prstGeom prst="rect">
            <a:avLst/>
          </a:prstGeom>
          <a:noFill/>
          <a:ln>
            <a:noFill/>
          </a:ln>
        </p:spPr>
        <p:txBody>
          <a:bodyPr anchorCtr="0" anchor="t" bIns="0" lIns="0" spcFirstLastPara="1" rIns="0" wrap="square" tIns="1725">
            <a:noAutofit/>
          </a:bodyPr>
          <a:lstStyle/>
          <a:p>
            <a:pPr indent="0" lvl="0" marL="0" marR="0" rtl="0" algn="l">
              <a:lnSpc>
                <a:spcPct val="100000"/>
              </a:lnSpc>
              <a:spcBef>
                <a:spcPts val="0"/>
              </a:spcBef>
              <a:spcAft>
                <a:spcPts val="0"/>
              </a:spcAft>
              <a:buClr>
                <a:schemeClr val="dk1"/>
              </a:buClr>
              <a:buSzPts val="600"/>
              <a:buFont typeface="Calibri"/>
              <a:buNone/>
            </a:pPr>
            <a:r>
              <a:t/>
            </a:r>
            <a:endParaRPr b="0" i="0" sz="600" u="none" cap="none" strike="noStrike">
              <a:solidFill>
                <a:srgbClr val="000000"/>
              </a:solidFill>
              <a:latin typeface="Calibri"/>
              <a:ea typeface="Calibri"/>
              <a:cs typeface="Calibri"/>
              <a:sym typeface="Calibri"/>
            </a:endParaRPr>
          </a:p>
          <a:p>
            <a:pPr indent="0" lvl="0" marL="537298" marR="0" rtl="0" algn="l">
              <a:lnSpc>
                <a:spcPct val="107785"/>
              </a:lnSpc>
              <a:spcBef>
                <a:spcPts val="0"/>
              </a:spcBef>
              <a:spcAft>
                <a:spcPts val="0"/>
              </a:spcAft>
              <a:buClr>
                <a:srgbClr val="212121"/>
              </a:buClr>
              <a:buSzPts val="1400"/>
              <a:buFont typeface="Arial"/>
              <a:buNone/>
            </a:pPr>
            <a:r>
              <a:rPr b="1" i="0" lang="en-US" sz="1400" u="none" cap="none" strike="noStrike">
                <a:solidFill>
                  <a:srgbClr val="212121"/>
                </a:solidFill>
                <a:latin typeface="Arial"/>
                <a:ea typeface="Arial"/>
                <a:cs typeface="Arial"/>
                <a:sym typeface="Arial"/>
              </a:rPr>
              <a:t>Remote monitoring                              </a:t>
            </a:r>
            <a:r>
              <a:rPr b="0" i="0" lang="en-US" sz="1100" u="none" cap="none" strike="noStrike">
                <a:solidFill>
                  <a:srgbClr val="212121"/>
                </a:solidFill>
                <a:latin typeface="Arial"/>
                <a:ea typeface="Arial"/>
                <a:cs typeface="Arial"/>
                <a:sym typeface="Arial"/>
              </a:rPr>
              <a:t>Yes</a:t>
            </a:r>
            <a:endParaRPr b="0" i="0" sz="1100" u="none" cap="none" strike="noStrike">
              <a:solidFill>
                <a:srgbClr val="000000"/>
              </a:solidFill>
              <a:latin typeface="Arial"/>
              <a:ea typeface="Arial"/>
              <a:cs typeface="Arial"/>
              <a:sym typeface="Arial"/>
            </a:endParaRPr>
          </a:p>
        </p:txBody>
      </p:sp>
      <p:sp>
        <p:nvSpPr>
          <p:cNvPr id="2816" name="Google Shape;2816;p14"/>
          <p:cNvSpPr txBox="1"/>
          <p:nvPr/>
        </p:nvSpPr>
        <p:spPr>
          <a:xfrm>
            <a:off x="5100828" y="5262384"/>
            <a:ext cx="2148331" cy="350837"/>
          </a:xfrm>
          <a:prstGeom prst="rect">
            <a:avLst/>
          </a:prstGeom>
          <a:noFill/>
          <a:ln>
            <a:noFill/>
          </a:ln>
        </p:spPr>
        <p:txBody>
          <a:bodyPr anchorCtr="0" anchor="t" bIns="0" lIns="0" spcFirstLastPara="1" rIns="0" wrap="square" tIns="4700">
            <a:noAutofit/>
          </a:bodyPr>
          <a:lstStyle/>
          <a:p>
            <a:pPr indent="0" lvl="0" marL="0" marR="0" rtl="0" algn="l">
              <a:lnSpc>
                <a:spcPct val="100000"/>
              </a:lnSpc>
              <a:spcBef>
                <a:spcPts val="0"/>
              </a:spcBef>
              <a:spcAft>
                <a:spcPts val="0"/>
              </a:spcAft>
              <a:buClr>
                <a:schemeClr val="dk1"/>
              </a:buClr>
              <a:buSzPts val="750"/>
              <a:buFont typeface="Calibri"/>
              <a:buNone/>
            </a:pPr>
            <a:r>
              <a:t/>
            </a:r>
            <a:endParaRPr b="0" i="0" sz="750" u="none" cap="none" strike="noStrike">
              <a:solidFill>
                <a:srgbClr val="000000"/>
              </a:solidFill>
              <a:latin typeface="Calibri"/>
              <a:ea typeface="Calibri"/>
              <a:cs typeface="Calibri"/>
              <a:sym typeface="Calibri"/>
            </a:endParaRPr>
          </a:p>
          <a:p>
            <a:pPr indent="0" lvl="0" marL="932309" marR="928706"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Yes</a:t>
            </a:r>
            <a:endParaRPr b="0" i="0" sz="1100" u="none" cap="none" strike="noStrike">
              <a:solidFill>
                <a:srgbClr val="000000"/>
              </a:solidFill>
              <a:latin typeface="Arial"/>
              <a:ea typeface="Arial"/>
              <a:cs typeface="Arial"/>
              <a:sym typeface="Arial"/>
            </a:endParaRPr>
          </a:p>
        </p:txBody>
      </p:sp>
      <p:sp>
        <p:nvSpPr>
          <p:cNvPr id="2817" name="Google Shape;2817;p14"/>
          <p:cNvSpPr txBox="1"/>
          <p:nvPr/>
        </p:nvSpPr>
        <p:spPr>
          <a:xfrm>
            <a:off x="7249159" y="5262384"/>
            <a:ext cx="2401570" cy="350837"/>
          </a:xfrm>
          <a:prstGeom prst="rect">
            <a:avLst/>
          </a:prstGeom>
          <a:noFill/>
          <a:ln>
            <a:noFill/>
          </a:ln>
        </p:spPr>
        <p:txBody>
          <a:bodyPr anchorCtr="0" anchor="t" bIns="0" lIns="0" spcFirstLastPara="1" rIns="0" wrap="square" tIns="4700">
            <a:noAutofit/>
          </a:bodyPr>
          <a:lstStyle/>
          <a:p>
            <a:pPr indent="0" lvl="0" marL="0" marR="0" rtl="0" algn="l">
              <a:lnSpc>
                <a:spcPct val="100000"/>
              </a:lnSpc>
              <a:spcBef>
                <a:spcPts val="0"/>
              </a:spcBef>
              <a:spcAft>
                <a:spcPts val="0"/>
              </a:spcAft>
              <a:buClr>
                <a:schemeClr val="dk1"/>
              </a:buClr>
              <a:buSzPts val="750"/>
              <a:buFont typeface="Calibri"/>
              <a:buNone/>
            </a:pPr>
            <a:r>
              <a:t/>
            </a:r>
            <a:endParaRPr b="0" i="0" sz="750" u="none" cap="none" strike="noStrike">
              <a:solidFill>
                <a:srgbClr val="000000"/>
              </a:solidFill>
              <a:latin typeface="Calibri"/>
              <a:ea typeface="Calibri"/>
              <a:cs typeface="Calibri"/>
              <a:sym typeface="Calibri"/>
            </a:endParaRPr>
          </a:p>
          <a:p>
            <a:pPr indent="0" lvl="0" marL="1088900" marR="1088349"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No</a:t>
            </a:r>
            <a:endParaRPr b="0" i="0" sz="1100" u="none" cap="none" strike="noStrike">
              <a:solidFill>
                <a:srgbClr val="000000"/>
              </a:solidFill>
              <a:latin typeface="Arial"/>
              <a:ea typeface="Arial"/>
              <a:cs typeface="Arial"/>
              <a:sym typeface="Arial"/>
            </a:endParaRPr>
          </a:p>
        </p:txBody>
      </p:sp>
      <p:sp>
        <p:nvSpPr>
          <p:cNvPr id="2818" name="Google Shape;2818;p14"/>
          <p:cNvSpPr txBox="1"/>
          <p:nvPr/>
        </p:nvSpPr>
        <p:spPr>
          <a:xfrm>
            <a:off x="9650730" y="5262384"/>
            <a:ext cx="2333371" cy="350837"/>
          </a:xfrm>
          <a:prstGeom prst="rect">
            <a:avLst/>
          </a:prstGeom>
          <a:noFill/>
          <a:ln>
            <a:noFill/>
          </a:ln>
        </p:spPr>
        <p:txBody>
          <a:bodyPr anchorCtr="0" anchor="t" bIns="0" lIns="0" spcFirstLastPara="1" rIns="0" wrap="square" tIns="4700">
            <a:noAutofit/>
          </a:bodyPr>
          <a:lstStyle/>
          <a:p>
            <a:pPr indent="0" lvl="0" marL="0" marR="0" rtl="0" algn="l">
              <a:lnSpc>
                <a:spcPct val="100000"/>
              </a:lnSpc>
              <a:spcBef>
                <a:spcPts val="0"/>
              </a:spcBef>
              <a:spcAft>
                <a:spcPts val="0"/>
              </a:spcAft>
              <a:buClr>
                <a:schemeClr val="dk1"/>
              </a:buClr>
              <a:buSzPts val="750"/>
              <a:buFont typeface="Calibri"/>
              <a:buNone/>
            </a:pPr>
            <a:r>
              <a:t/>
            </a:r>
            <a:endParaRPr b="0" i="0" sz="750" u="none" cap="none" strike="noStrike">
              <a:solidFill>
                <a:srgbClr val="000000"/>
              </a:solidFill>
              <a:latin typeface="Calibri"/>
              <a:ea typeface="Calibri"/>
              <a:cs typeface="Calibri"/>
              <a:sym typeface="Calibri"/>
            </a:endParaRPr>
          </a:p>
          <a:p>
            <a:pPr indent="0" lvl="0" marL="1053518" marR="1050046"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No</a:t>
            </a:r>
            <a:endParaRPr b="0" i="0" sz="1100" u="none" cap="none" strike="noStrike">
              <a:solidFill>
                <a:srgbClr val="000000"/>
              </a:solidFill>
              <a:latin typeface="Arial"/>
              <a:ea typeface="Arial"/>
              <a:cs typeface="Arial"/>
              <a:sym typeface="Arial"/>
            </a:endParaRPr>
          </a:p>
        </p:txBody>
      </p:sp>
      <p:sp>
        <p:nvSpPr>
          <p:cNvPr id="2819" name="Google Shape;2819;p14"/>
          <p:cNvSpPr txBox="1"/>
          <p:nvPr/>
        </p:nvSpPr>
        <p:spPr>
          <a:xfrm>
            <a:off x="160693" y="5613222"/>
            <a:ext cx="4940134" cy="437197"/>
          </a:xfrm>
          <a:prstGeom prst="rect">
            <a:avLst/>
          </a:prstGeom>
          <a:noFill/>
          <a:ln>
            <a:noFill/>
          </a:ln>
        </p:spPr>
        <p:txBody>
          <a:bodyPr anchorCtr="0" anchor="t" bIns="0" lIns="0" spcFirstLastPara="1" rIns="0" wrap="square" tIns="6225">
            <a:noAutofit/>
          </a:bodyPr>
          <a:lstStyle/>
          <a:p>
            <a:pPr indent="0" lvl="0" marL="0" marR="0" rtl="0" algn="l">
              <a:lnSpc>
                <a:spcPct val="100000"/>
              </a:lnSpc>
              <a:spcBef>
                <a:spcPts val="0"/>
              </a:spcBef>
              <a:spcAft>
                <a:spcPts val="0"/>
              </a:spcAft>
              <a:buClr>
                <a:schemeClr val="dk1"/>
              </a:buClr>
              <a:buSzPts val="900"/>
              <a:buFont typeface="Calibri"/>
              <a:buNone/>
            </a:pPr>
            <a:r>
              <a:t/>
            </a:r>
            <a:endParaRPr b="0" i="0" sz="900" u="none" cap="none" strike="noStrike">
              <a:solidFill>
                <a:srgbClr val="000000"/>
              </a:solidFill>
              <a:latin typeface="Calibri"/>
              <a:ea typeface="Calibri"/>
              <a:cs typeface="Calibri"/>
              <a:sym typeface="Calibri"/>
            </a:endParaRPr>
          </a:p>
        </p:txBody>
      </p:sp>
      <p:sp>
        <p:nvSpPr>
          <p:cNvPr id="2820" name="Google Shape;2820;p14"/>
          <p:cNvSpPr txBox="1"/>
          <p:nvPr/>
        </p:nvSpPr>
        <p:spPr>
          <a:xfrm>
            <a:off x="2699258" y="5653097"/>
            <a:ext cx="2400935" cy="437197"/>
          </a:xfrm>
          <a:prstGeom prst="rect">
            <a:avLst/>
          </a:prstGeom>
          <a:noFill/>
          <a:ln>
            <a:noFill/>
          </a:ln>
        </p:spPr>
        <p:txBody>
          <a:bodyPr anchorCtr="0" anchor="t" bIns="0" lIns="0" spcFirstLastPara="1" rIns="0" wrap="square" tIns="3850">
            <a:noAutofit/>
          </a:bodyPr>
          <a:lstStyle/>
          <a:p>
            <a:pPr indent="0" lvl="0" marL="166688" marR="0" rtl="0" algn="l">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Arial"/>
                <a:ea typeface="Arial"/>
                <a:cs typeface="Arial"/>
                <a:sym typeface="Arial"/>
              </a:rPr>
              <a:t>Ready-to-use 3500/SeqStudio Flex, enhanced array housing</a:t>
            </a:r>
            <a:endParaRPr/>
          </a:p>
        </p:txBody>
      </p:sp>
      <p:sp>
        <p:nvSpPr>
          <p:cNvPr id="2821" name="Google Shape;2821;p14"/>
          <p:cNvSpPr txBox="1"/>
          <p:nvPr/>
        </p:nvSpPr>
        <p:spPr>
          <a:xfrm>
            <a:off x="7249159" y="5613222"/>
            <a:ext cx="2401570" cy="437197"/>
          </a:xfrm>
          <a:prstGeom prst="rect">
            <a:avLst/>
          </a:prstGeom>
          <a:noFill/>
          <a:ln>
            <a:noFill/>
          </a:ln>
        </p:spPr>
        <p:txBody>
          <a:bodyPr anchorCtr="0" anchor="t" bIns="0" lIns="0" spcFirstLastPara="1" rIns="0" wrap="square" tIns="3850">
            <a:noAutofit/>
          </a:bodyPr>
          <a:lstStyle/>
          <a:p>
            <a:pPr indent="-58737" lvl="0" marL="166688"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Ready-to-use 3500/ seqStudio Plex</a:t>
            </a:r>
            <a:endParaRPr/>
          </a:p>
          <a:p>
            <a:pPr indent="-58737" lvl="0" marL="166688" marR="0" rtl="0" algn="l">
              <a:lnSpc>
                <a:spcPct val="100000"/>
              </a:lnSpc>
              <a:spcBef>
                <a:spcPts val="0"/>
              </a:spcBef>
              <a:spcAft>
                <a:spcPts val="0"/>
              </a:spcAft>
              <a:buClr>
                <a:srgbClr val="000000"/>
              </a:buClr>
              <a:buSzPts val="1100"/>
              <a:buFont typeface="Calibri"/>
              <a:buNone/>
            </a:pPr>
            <a:r>
              <a:rPr b="0" i="0" lang="en-US" sz="1100" u="none" cap="none" strike="noStrike">
                <a:solidFill>
                  <a:srgbClr val="000000"/>
                </a:solidFill>
                <a:latin typeface="Calibri"/>
                <a:ea typeface="Calibri"/>
                <a:cs typeface="Calibri"/>
                <a:sym typeface="Calibri"/>
              </a:rPr>
              <a:t>3500 array</a:t>
            </a:r>
            <a:endParaRPr b="0" i="0" sz="1100" u="none" cap="none" strike="noStrike">
              <a:solidFill>
                <a:srgbClr val="000000"/>
              </a:solidFill>
              <a:latin typeface="Calibri"/>
              <a:ea typeface="Calibri"/>
              <a:cs typeface="Calibri"/>
              <a:sym typeface="Calibri"/>
            </a:endParaRPr>
          </a:p>
        </p:txBody>
      </p:sp>
      <p:sp>
        <p:nvSpPr>
          <p:cNvPr id="2822" name="Google Shape;2822;p14"/>
          <p:cNvSpPr txBox="1"/>
          <p:nvPr/>
        </p:nvSpPr>
        <p:spPr>
          <a:xfrm>
            <a:off x="9650730" y="5613222"/>
            <a:ext cx="2333371" cy="437197"/>
          </a:xfrm>
          <a:prstGeom prst="rect">
            <a:avLst/>
          </a:prstGeom>
          <a:noFill/>
          <a:ln>
            <a:noFill/>
          </a:ln>
        </p:spPr>
        <p:txBody>
          <a:bodyPr anchorCtr="0" anchor="t" bIns="0" lIns="0" spcFirstLastPara="1" rIns="0" wrap="square" tIns="3850">
            <a:noAutofit/>
          </a:bodyPr>
          <a:lstStyle/>
          <a:p>
            <a:pPr indent="-107950" lvl="0" marL="344488" marR="1050019" rtl="0" algn="ctr">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Polymer bottle, mixing buffer</a:t>
            </a:r>
            <a:endParaRPr b="0" i="0" sz="1100" u="none" cap="none" strike="noStrike">
              <a:solidFill>
                <a:srgbClr val="000000"/>
              </a:solidFill>
              <a:latin typeface="Arial"/>
              <a:ea typeface="Arial"/>
              <a:cs typeface="Arial"/>
              <a:sym typeface="Arial"/>
            </a:endParaRPr>
          </a:p>
        </p:txBody>
      </p:sp>
      <p:sp>
        <p:nvSpPr>
          <p:cNvPr id="2823" name="Google Shape;2823;p14"/>
          <p:cNvSpPr txBox="1"/>
          <p:nvPr/>
        </p:nvSpPr>
        <p:spPr>
          <a:xfrm>
            <a:off x="160693" y="6050419"/>
            <a:ext cx="4940134" cy="502780"/>
          </a:xfrm>
          <a:prstGeom prst="rect">
            <a:avLst/>
          </a:prstGeom>
          <a:noFill/>
          <a:ln>
            <a:noFill/>
          </a:ln>
        </p:spPr>
        <p:txBody>
          <a:bodyPr anchorCtr="0" anchor="t" bIns="0" lIns="0" spcFirstLastPara="1" rIns="0" wrap="square" tIns="36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000000"/>
              </a:solidFill>
              <a:latin typeface="Calibri"/>
              <a:ea typeface="Calibri"/>
              <a:cs typeface="Calibri"/>
              <a:sym typeface="Calibri"/>
            </a:endParaRPr>
          </a:p>
          <a:p>
            <a:pPr indent="0" lvl="0" marL="823810" marR="0" rtl="0" algn="l">
              <a:lnSpc>
                <a:spcPct val="66047"/>
              </a:lnSpc>
              <a:spcBef>
                <a:spcPts val="0"/>
              </a:spcBef>
              <a:spcAft>
                <a:spcPts val="0"/>
              </a:spcAft>
              <a:buClr>
                <a:srgbClr val="212121"/>
              </a:buClr>
              <a:buSzPts val="2100"/>
              <a:buFont typeface="Arial"/>
              <a:buNone/>
            </a:pPr>
            <a:r>
              <a:rPr b="1" baseline="-25000" i="0" lang="en-US" sz="2100" u="none" cap="none" strike="noStrike">
                <a:solidFill>
                  <a:srgbClr val="212121"/>
                </a:solidFill>
                <a:latin typeface="Arial"/>
                <a:ea typeface="Arial"/>
                <a:cs typeface="Arial"/>
                <a:sym typeface="Arial"/>
              </a:rPr>
              <a:t>Connectivity                  </a:t>
            </a:r>
            <a:r>
              <a:rPr b="0" i="0" lang="en-US" sz="1100" u="none" cap="none" strike="noStrike">
                <a:solidFill>
                  <a:srgbClr val="212121"/>
                </a:solidFill>
                <a:latin typeface="Arial"/>
                <a:ea typeface="Arial"/>
                <a:cs typeface="Arial"/>
                <a:sym typeface="Arial"/>
              </a:rPr>
              <a:t>USB, Ethernet ports, and Wi-Fi</a:t>
            </a:r>
            <a:endParaRPr b="0" i="0" sz="1100" u="none" cap="none" strike="noStrike">
              <a:solidFill>
                <a:srgbClr val="000000"/>
              </a:solidFill>
              <a:latin typeface="Arial"/>
              <a:ea typeface="Arial"/>
              <a:cs typeface="Arial"/>
              <a:sym typeface="Arial"/>
            </a:endParaRPr>
          </a:p>
        </p:txBody>
      </p:sp>
      <p:sp>
        <p:nvSpPr>
          <p:cNvPr id="2824" name="Google Shape;2824;p14"/>
          <p:cNvSpPr txBox="1"/>
          <p:nvPr/>
        </p:nvSpPr>
        <p:spPr>
          <a:xfrm>
            <a:off x="5100828" y="6050419"/>
            <a:ext cx="2148331" cy="502780"/>
          </a:xfrm>
          <a:prstGeom prst="rect">
            <a:avLst/>
          </a:prstGeom>
          <a:noFill/>
          <a:ln>
            <a:noFill/>
          </a:ln>
        </p:spPr>
        <p:txBody>
          <a:bodyPr anchorCtr="0" anchor="t" bIns="0" lIns="0" spcFirstLastPara="1" rIns="0" wrap="square" tIns="3625">
            <a:noAutofit/>
          </a:bodyPr>
          <a:lstStyle/>
          <a:p>
            <a:pPr indent="0" lvl="0" marL="0" marR="0" rtl="0" algn="l">
              <a:lnSpc>
                <a:spcPct val="100000"/>
              </a:lnSpc>
              <a:spcBef>
                <a:spcPts val="0"/>
              </a:spcBef>
              <a:spcAft>
                <a:spcPts val="0"/>
              </a:spcAft>
              <a:buClr>
                <a:schemeClr val="dk1"/>
              </a:buClr>
              <a:buSzPts val="700"/>
              <a:buFont typeface="Calibri"/>
              <a:buNone/>
            </a:pPr>
            <a:r>
              <a:t/>
            </a:r>
            <a:endParaRPr b="0" i="0" sz="700" u="none" cap="none" strike="noStrike">
              <a:solidFill>
                <a:srgbClr val="000000"/>
              </a:solidFill>
              <a:latin typeface="Calibri"/>
              <a:ea typeface="Calibri"/>
              <a:cs typeface="Calibri"/>
              <a:sym typeface="Calibri"/>
            </a:endParaRPr>
          </a:p>
          <a:p>
            <a:pPr indent="0" lvl="0" marL="114300" marR="0" rtl="0" algn="l">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USB, Ethernet ports, and Wi-Fi</a:t>
            </a:r>
            <a:endParaRPr b="0" i="0" sz="1100" u="none" cap="none" strike="noStrike">
              <a:solidFill>
                <a:srgbClr val="000000"/>
              </a:solidFill>
              <a:latin typeface="Arial"/>
              <a:ea typeface="Arial"/>
              <a:cs typeface="Arial"/>
              <a:sym typeface="Arial"/>
            </a:endParaRPr>
          </a:p>
        </p:txBody>
      </p:sp>
      <p:sp>
        <p:nvSpPr>
          <p:cNvPr id="2825" name="Google Shape;2825;p14"/>
          <p:cNvSpPr txBox="1"/>
          <p:nvPr/>
        </p:nvSpPr>
        <p:spPr>
          <a:xfrm>
            <a:off x="7249159" y="6050419"/>
            <a:ext cx="2401570" cy="502780"/>
          </a:xfrm>
          <a:prstGeom prst="rect">
            <a:avLst/>
          </a:prstGeom>
          <a:noFill/>
          <a:ln>
            <a:noFill/>
          </a:ln>
        </p:spPr>
        <p:txBody>
          <a:bodyPr anchorCtr="0" anchor="t" bIns="0" lIns="0" spcFirstLastPara="1" rIns="0" wrap="square" tIns="11250">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000000"/>
              </a:solidFill>
              <a:latin typeface="Calibri"/>
              <a:ea typeface="Calibri"/>
              <a:cs typeface="Calibri"/>
              <a:sym typeface="Calibri"/>
            </a:endParaRPr>
          </a:p>
          <a:p>
            <a:pPr indent="0" lvl="0" marL="798195" marR="0" rtl="0" algn="l">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Ethernet port</a:t>
            </a:r>
            <a:endParaRPr b="0" i="0" sz="1100" u="none" cap="none" strike="noStrike">
              <a:solidFill>
                <a:srgbClr val="000000"/>
              </a:solidFill>
              <a:latin typeface="Arial"/>
              <a:ea typeface="Arial"/>
              <a:cs typeface="Arial"/>
              <a:sym typeface="Arial"/>
            </a:endParaRPr>
          </a:p>
        </p:txBody>
      </p:sp>
      <p:sp>
        <p:nvSpPr>
          <p:cNvPr id="2826" name="Google Shape;2826;p14"/>
          <p:cNvSpPr txBox="1"/>
          <p:nvPr/>
        </p:nvSpPr>
        <p:spPr>
          <a:xfrm>
            <a:off x="9650730" y="6050419"/>
            <a:ext cx="2333371" cy="502780"/>
          </a:xfrm>
          <a:prstGeom prst="rect">
            <a:avLst/>
          </a:prstGeom>
          <a:noFill/>
          <a:ln>
            <a:noFill/>
          </a:ln>
        </p:spPr>
        <p:txBody>
          <a:bodyPr anchorCtr="0" anchor="t" bIns="0" lIns="0" spcFirstLastPara="1" rIns="0" wrap="square" tIns="11250">
            <a:noAutofit/>
          </a:bodyPr>
          <a:lstStyle/>
          <a:p>
            <a:pPr indent="0" lvl="0" marL="0" marR="0" rtl="0" algn="l">
              <a:lnSpc>
                <a:spcPct val="100000"/>
              </a:lnSpc>
              <a:spcBef>
                <a:spcPts val="0"/>
              </a:spcBef>
              <a:spcAft>
                <a:spcPts val="0"/>
              </a:spcAft>
              <a:buClr>
                <a:schemeClr val="dk1"/>
              </a:buClr>
              <a:buSzPts val="1300"/>
              <a:buFont typeface="Calibri"/>
              <a:buNone/>
            </a:pPr>
            <a:r>
              <a:t/>
            </a:r>
            <a:endParaRPr b="0" i="0" sz="1300" u="none" cap="none" strike="noStrike">
              <a:solidFill>
                <a:srgbClr val="000000"/>
              </a:solidFill>
              <a:latin typeface="Calibri"/>
              <a:ea typeface="Calibri"/>
              <a:cs typeface="Calibri"/>
              <a:sym typeface="Calibri"/>
            </a:endParaRPr>
          </a:p>
          <a:p>
            <a:pPr indent="0" lvl="0" marL="765175" marR="0" rtl="0" algn="l">
              <a:lnSpc>
                <a:spcPct val="95825"/>
              </a:lnSpc>
              <a:spcBef>
                <a:spcPts val="0"/>
              </a:spcBef>
              <a:spcAft>
                <a:spcPts val="0"/>
              </a:spcAft>
              <a:buClr>
                <a:srgbClr val="212121"/>
              </a:buClr>
              <a:buSzPts val="1100"/>
              <a:buFont typeface="Arial"/>
              <a:buNone/>
            </a:pPr>
            <a:r>
              <a:rPr b="0" i="0" lang="en-US" sz="1100" u="none" cap="none" strike="noStrike">
                <a:solidFill>
                  <a:srgbClr val="212121"/>
                </a:solidFill>
                <a:latin typeface="Arial"/>
                <a:ea typeface="Arial"/>
                <a:cs typeface="Arial"/>
                <a:sym typeface="Arial"/>
              </a:rPr>
              <a:t>Ethernet port</a:t>
            </a:r>
            <a:endParaRPr b="0" i="0" sz="1100" u="none" cap="none" strike="noStrike">
              <a:solidFill>
                <a:srgbClr val="000000"/>
              </a:solidFill>
              <a:latin typeface="Arial"/>
              <a:ea typeface="Arial"/>
              <a:cs typeface="Arial"/>
              <a:sym typeface="Arial"/>
            </a:endParaRPr>
          </a:p>
        </p:txBody>
      </p:sp>
      <p:sp>
        <p:nvSpPr>
          <p:cNvPr id="2827" name="Google Shape;2827;p14"/>
          <p:cNvSpPr/>
          <p:nvPr/>
        </p:nvSpPr>
        <p:spPr>
          <a:xfrm>
            <a:off x="4173284" y="4957129"/>
            <a:ext cx="2335530" cy="437197"/>
          </a:xfrm>
          <a:custGeom>
            <a:rect b="b" l="l" r="r" t="t"/>
            <a:pathLst>
              <a:path extrusionOk="0" h="437197" w="2335530">
                <a:moveTo>
                  <a:pt x="0" y="437197"/>
                </a:moveTo>
                <a:lnTo>
                  <a:pt x="2335530" y="437197"/>
                </a:lnTo>
                <a:lnTo>
                  <a:pt x="2335530" y="0"/>
                </a:lnTo>
                <a:lnTo>
                  <a:pt x="0" y="0"/>
                </a:lnTo>
                <a:lnTo>
                  <a:pt x="0" y="437197"/>
                </a:lnTo>
                <a:close/>
              </a:path>
            </a:pathLst>
          </a:custGeom>
          <a:solidFill>
            <a:srgbClr val="FFFFFF"/>
          </a:solid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1100"/>
              <a:buFont typeface="Calibri"/>
              <a:buNone/>
            </a:pPr>
            <a:r>
              <a:t/>
            </a:r>
            <a:endParaRPr b="0" i="0" sz="1100" u="none" cap="none" strike="noStrike">
              <a:solidFill>
                <a:srgbClr val="212121"/>
              </a:solidFill>
              <a:latin typeface="Arial"/>
              <a:ea typeface="Arial"/>
              <a:cs typeface="Arial"/>
              <a:sym typeface="Arial"/>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1" name="Shape 2831"/>
        <p:cNvGrpSpPr/>
        <p:nvPr/>
      </p:nvGrpSpPr>
      <p:grpSpPr>
        <a:xfrm>
          <a:off x="0" y="0"/>
          <a:ext cx="0" cy="0"/>
          <a:chOff x="0" y="0"/>
          <a:chExt cx="0" cy="0"/>
        </a:xfrm>
      </p:grpSpPr>
      <p:pic>
        <p:nvPicPr>
          <p:cNvPr descr="A picture containing text, indoor, decorated&#10;&#10;Description automatically generated" id="2832" name="Google Shape;2832;p15"/>
          <p:cNvPicPr preferRelativeResize="0"/>
          <p:nvPr>
            <p:ph idx="2" type="pic"/>
          </p:nvPr>
        </p:nvPicPr>
        <p:blipFill rotWithShape="1">
          <a:blip r:embed="rId3">
            <a:alphaModFix/>
          </a:blip>
          <a:srcRect b="0" l="0" r="0" t="0"/>
          <a:stretch/>
        </p:blipFill>
        <p:spPr>
          <a:xfrm>
            <a:off x="5560459" y="-4000"/>
            <a:ext cx="6631541" cy="6866001"/>
          </a:xfrm>
          <a:prstGeom prst="rect">
            <a:avLst/>
          </a:prstGeom>
          <a:solidFill>
            <a:schemeClr val="lt2"/>
          </a:solidFill>
          <a:ln>
            <a:noFill/>
          </a:ln>
        </p:spPr>
      </p:pic>
      <p:sp>
        <p:nvSpPr>
          <p:cNvPr id="2833" name="Google Shape;2833;p15"/>
          <p:cNvSpPr txBox="1"/>
          <p:nvPr>
            <p:ph type="title"/>
          </p:nvPr>
        </p:nvSpPr>
        <p:spPr>
          <a:xfrm>
            <a:off x="304800" y="1614195"/>
            <a:ext cx="5696606" cy="1148074"/>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chemeClr val="dk1"/>
              </a:buClr>
              <a:buSzPts val="3200"/>
              <a:buFont typeface="Arial"/>
              <a:buNone/>
            </a:pPr>
            <a:r>
              <a:rPr lang="en-US" sz="3200"/>
              <a:t>NGUYÊN LÝ GIẢI TRÌNH TỰ</a:t>
            </a:r>
            <a:endParaRPr sz="3200"/>
          </a:p>
        </p:txBody>
      </p:sp>
      <p:sp>
        <p:nvSpPr>
          <p:cNvPr id="2834" name="Google Shape;2834;p15"/>
          <p:cNvSpPr txBox="1"/>
          <p:nvPr>
            <p:ph idx="12" type="sldNum"/>
          </p:nvPr>
        </p:nvSpPr>
        <p:spPr>
          <a:xfrm>
            <a:off x="1" y="6553200"/>
            <a:ext cx="304799" cy="30479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45859"/>
              </a:buClr>
              <a:buSzPts val="1000"/>
              <a:buFont typeface="Arial"/>
              <a:buNone/>
            </a:pPr>
            <a:fld id="{00000000-1234-1234-1234-123412341234}" type="slidenum">
              <a:rPr b="0" i="0" lang="en-US" sz="1000" u="none" cap="none" strike="noStrike">
                <a:solidFill>
                  <a:srgbClr val="545859"/>
                </a:solidFill>
                <a:latin typeface="Arial"/>
                <a:ea typeface="Arial"/>
                <a:cs typeface="Arial"/>
                <a:sym typeface="Arial"/>
              </a:rPr>
              <a:t>‹#›</a:t>
            </a:fld>
            <a:endParaRPr b="0" i="0" sz="1000" u="none" cap="none" strike="noStrike">
              <a:solidFill>
                <a:srgbClr val="545859"/>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8" name="Shape 2838"/>
        <p:cNvGrpSpPr/>
        <p:nvPr/>
      </p:nvGrpSpPr>
      <p:grpSpPr>
        <a:xfrm>
          <a:off x="0" y="0"/>
          <a:ext cx="0" cy="0"/>
          <a:chOff x="0" y="0"/>
          <a:chExt cx="0" cy="0"/>
        </a:xfrm>
      </p:grpSpPr>
      <p:sp>
        <p:nvSpPr>
          <p:cNvPr id="2839" name="Google Shape;2839;p16"/>
          <p:cNvSpPr txBox="1"/>
          <p:nvPr>
            <p:ph type="title"/>
          </p:nvPr>
        </p:nvSpPr>
        <p:spPr>
          <a:xfrm>
            <a:off x="6642847" y="188259"/>
            <a:ext cx="5436143" cy="217003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dk1"/>
              </a:buClr>
              <a:buSzPts val="3600"/>
              <a:buFont typeface="Calibri"/>
              <a:buNone/>
            </a:pPr>
            <a:r>
              <a:rPr b="1" lang="en-US" sz="3600"/>
              <a:t>Dựa trên nguyên lý điện di gel agarose</a:t>
            </a:r>
            <a:endParaRPr b="1" sz="3600"/>
          </a:p>
        </p:txBody>
      </p:sp>
      <p:pic>
        <p:nvPicPr>
          <p:cNvPr id="2840" name="Google Shape;2840;p16"/>
          <p:cNvPicPr preferRelativeResize="0"/>
          <p:nvPr/>
        </p:nvPicPr>
        <p:blipFill rotWithShape="1">
          <a:blip r:embed="rId3">
            <a:alphaModFix/>
          </a:blip>
          <a:srcRect b="0" l="0" r="0" t="0"/>
          <a:stretch/>
        </p:blipFill>
        <p:spPr>
          <a:xfrm>
            <a:off x="-169331" y="120712"/>
            <a:ext cx="6485072" cy="5285327"/>
          </a:xfrm>
          <a:prstGeom prst="rect">
            <a:avLst/>
          </a:prstGeom>
          <a:noFill/>
          <a:ln>
            <a:noFill/>
          </a:ln>
        </p:spPr>
      </p:pic>
      <p:pic>
        <p:nvPicPr>
          <p:cNvPr id="2841" name="Google Shape;2841;p16"/>
          <p:cNvPicPr preferRelativeResize="0"/>
          <p:nvPr/>
        </p:nvPicPr>
        <p:blipFill rotWithShape="1">
          <a:blip r:embed="rId4">
            <a:alphaModFix/>
          </a:blip>
          <a:srcRect b="0" l="11111" r="4819" t="0"/>
          <a:stretch/>
        </p:blipFill>
        <p:spPr>
          <a:xfrm>
            <a:off x="6642847" y="2864840"/>
            <a:ext cx="5524348" cy="3635717"/>
          </a:xfrm>
          <a:prstGeom prst="rect">
            <a:avLst/>
          </a:prstGeom>
          <a:noFill/>
          <a:ln>
            <a:noFill/>
          </a:ln>
        </p:spPr>
      </p:pic>
      <p:sp>
        <p:nvSpPr>
          <p:cNvPr id="2842" name="Google Shape;2842;p16"/>
          <p:cNvSpPr/>
          <p:nvPr/>
        </p:nvSpPr>
        <p:spPr>
          <a:xfrm rot="2042873">
            <a:off x="5943605" y="3867527"/>
            <a:ext cx="867665" cy="537882"/>
          </a:xfrm>
          <a:prstGeom prst="rightArrow">
            <a:avLst>
              <a:gd fmla="val 50000" name="adj1"/>
              <a:gd fmla="val 50000" name="adj2"/>
            </a:avLst>
          </a:prstGeom>
          <a:solidFill>
            <a:srgbClr val="FF0000"/>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43" name="Google Shape;2843;p16"/>
          <p:cNvSpPr txBox="1"/>
          <p:nvPr/>
        </p:nvSpPr>
        <p:spPr>
          <a:xfrm>
            <a:off x="-169331" y="-188258"/>
            <a:ext cx="3899648" cy="1143000"/>
          </a:xfrm>
          <a:prstGeom prst="rect">
            <a:avLst/>
          </a:prstGeom>
          <a:noFill/>
          <a:ln>
            <a:noFill/>
          </a:ln>
        </p:spPr>
        <p:txBody>
          <a:bodyPr anchorCtr="0" anchor="ctr" bIns="45700" lIns="91425" spcFirstLastPara="1" rIns="91425" wrap="square" tIns="45700">
            <a:normAutofit/>
          </a:bodyPr>
          <a:lstStyle/>
          <a:p>
            <a:pPr indent="0" lvl="0" marL="0" marR="0" rtl="0" algn="ctr">
              <a:lnSpc>
                <a:spcPct val="90000"/>
              </a:lnSpc>
              <a:spcBef>
                <a:spcPts val="0"/>
              </a:spcBef>
              <a:spcAft>
                <a:spcPts val="0"/>
              </a:spcAft>
              <a:buClr>
                <a:srgbClr val="FF0000"/>
              </a:buClr>
              <a:buSzPts val="3600"/>
              <a:buFont typeface="Calibri"/>
              <a:buNone/>
            </a:pPr>
            <a:r>
              <a:rPr b="1" lang="en-US" sz="3600">
                <a:solidFill>
                  <a:srgbClr val="FF0000"/>
                </a:solidFill>
                <a:latin typeface="Calibri"/>
                <a:ea typeface="Calibri"/>
                <a:cs typeface="Calibri"/>
                <a:sym typeface="Calibri"/>
              </a:rPr>
              <a:t>Giải trình tự Sanger</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7" name="Shape 2847"/>
        <p:cNvGrpSpPr/>
        <p:nvPr/>
      </p:nvGrpSpPr>
      <p:grpSpPr>
        <a:xfrm>
          <a:off x="0" y="0"/>
          <a:ext cx="0" cy="0"/>
          <a:chOff x="0" y="0"/>
          <a:chExt cx="0" cy="0"/>
        </a:xfrm>
      </p:grpSpPr>
      <p:pic>
        <p:nvPicPr>
          <p:cNvPr descr="https://scontent.fhan3-1.fna.fbcdn.net/v/t1.0-9/37710032_1821706824572745_365970662893813760_n.png?_nc_cat=110&amp;ccb=2&amp;_nc_sid=730e14&amp;_nc_ohc=XA7iItzImDAAX-PEzQ9&amp;_nc_ht=scontent.fhan3-1.fna&amp;oh=4dff53060d3b1f7d30b9b9415446c1b9&amp;oe=5FBDD350" id="2848" name="Google Shape;2848;p17"/>
          <p:cNvPicPr preferRelativeResize="0"/>
          <p:nvPr/>
        </p:nvPicPr>
        <p:blipFill rotWithShape="1">
          <a:blip r:embed="rId3">
            <a:alphaModFix/>
          </a:blip>
          <a:srcRect b="3158" l="2983" r="3836" t="0"/>
          <a:stretch/>
        </p:blipFill>
        <p:spPr>
          <a:xfrm>
            <a:off x="5285490" y="591670"/>
            <a:ext cx="6824449" cy="5515495"/>
          </a:xfrm>
          <a:prstGeom prst="rect">
            <a:avLst/>
          </a:prstGeom>
          <a:noFill/>
          <a:ln>
            <a:noFill/>
          </a:ln>
        </p:spPr>
      </p:pic>
      <p:pic>
        <p:nvPicPr>
          <p:cNvPr descr="How Does Sanger Sequencing Work? - Behind the Bench" id="2849" name="Google Shape;2849;p17"/>
          <p:cNvPicPr preferRelativeResize="0"/>
          <p:nvPr/>
        </p:nvPicPr>
        <p:blipFill rotWithShape="1">
          <a:blip r:embed="rId4">
            <a:alphaModFix/>
          </a:blip>
          <a:srcRect b="0" l="0" r="0" t="0"/>
          <a:stretch/>
        </p:blipFill>
        <p:spPr>
          <a:xfrm>
            <a:off x="288200" y="1950410"/>
            <a:ext cx="4997290" cy="279801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4" name="Shape 2854"/>
        <p:cNvGrpSpPr/>
        <p:nvPr/>
      </p:nvGrpSpPr>
      <p:grpSpPr>
        <a:xfrm>
          <a:off x="0" y="0"/>
          <a:ext cx="0" cy="0"/>
          <a:chOff x="0" y="0"/>
          <a:chExt cx="0" cy="0"/>
        </a:xfrm>
      </p:grpSpPr>
      <p:sp>
        <p:nvSpPr>
          <p:cNvPr id="2855" name="Google Shape;2855;p18"/>
          <p:cNvSpPr txBox="1"/>
          <p:nvPr>
            <p:ph type="title"/>
          </p:nvPr>
        </p:nvSpPr>
        <p:spPr>
          <a:xfrm>
            <a:off x="3086099" y="273534"/>
            <a:ext cx="8849739" cy="81333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Cambria Math"/>
              <a:buNone/>
            </a:pPr>
            <a:r>
              <a:rPr b="1" lang="en-US" sz="3000">
                <a:solidFill>
                  <a:schemeClr val="dk2"/>
                </a:solidFill>
                <a:latin typeface="Cambria Math"/>
                <a:ea typeface="Cambria Math"/>
                <a:cs typeface="Cambria Math"/>
                <a:sym typeface="Cambria Math"/>
              </a:rPr>
              <a:t>NGUYÊN LÝ CỦA PHƯƠNG PHÁP ĐIỆN DI MAO QUẢN</a:t>
            </a:r>
            <a:endParaRPr/>
          </a:p>
        </p:txBody>
      </p:sp>
      <p:pic>
        <p:nvPicPr>
          <p:cNvPr id="2856" name="Google Shape;2856;p18"/>
          <p:cNvPicPr preferRelativeResize="0"/>
          <p:nvPr/>
        </p:nvPicPr>
        <p:blipFill rotWithShape="1">
          <a:blip r:embed="rId3">
            <a:alphaModFix/>
          </a:blip>
          <a:srcRect b="30767" l="0" r="1" t="30717"/>
          <a:stretch/>
        </p:blipFill>
        <p:spPr>
          <a:xfrm>
            <a:off x="0" y="178162"/>
            <a:ext cx="2890885" cy="720959"/>
          </a:xfrm>
          <a:custGeom>
            <a:rect b="b" l="l" r="r" t="t"/>
            <a:pathLst>
              <a:path extrusionOk="0" h="2130473" w="8542682">
                <a:moveTo>
                  <a:pt x="986689" y="0"/>
                </a:moveTo>
                <a:lnTo>
                  <a:pt x="8542682" y="0"/>
                </a:lnTo>
                <a:lnTo>
                  <a:pt x="8542682" y="2130473"/>
                </a:lnTo>
                <a:lnTo>
                  <a:pt x="0" y="2130473"/>
                </a:lnTo>
                <a:close/>
              </a:path>
            </a:pathLst>
          </a:custGeom>
          <a:noFill/>
          <a:ln>
            <a:noFill/>
          </a:ln>
        </p:spPr>
      </p:pic>
      <p:pic>
        <p:nvPicPr>
          <p:cNvPr id="2857" name="Google Shape;2857;p18"/>
          <p:cNvPicPr preferRelativeResize="0"/>
          <p:nvPr/>
        </p:nvPicPr>
        <p:blipFill rotWithShape="1">
          <a:blip r:embed="rId4">
            <a:alphaModFix/>
          </a:blip>
          <a:srcRect b="0" l="0" r="0" t="0"/>
          <a:stretch/>
        </p:blipFill>
        <p:spPr>
          <a:xfrm>
            <a:off x="4980561" y="899121"/>
            <a:ext cx="6955277" cy="3997344"/>
          </a:xfrm>
          <a:prstGeom prst="rect">
            <a:avLst/>
          </a:prstGeom>
          <a:noFill/>
          <a:ln>
            <a:noFill/>
          </a:ln>
        </p:spPr>
      </p:pic>
      <p:sp>
        <p:nvSpPr>
          <p:cNvPr id="2858" name="Google Shape;2858;p18"/>
          <p:cNvSpPr txBox="1"/>
          <p:nvPr/>
        </p:nvSpPr>
        <p:spPr>
          <a:xfrm>
            <a:off x="304800" y="1752599"/>
            <a:ext cx="4191000" cy="4530213"/>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chemeClr val="dk1"/>
              </a:buClr>
              <a:buSzPts val="1800"/>
              <a:buFont typeface="Arial"/>
              <a:buChar char="•"/>
            </a:pPr>
            <a:r>
              <a:rPr lang="en-US" sz="1800">
                <a:solidFill>
                  <a:schemeClr val="dk1"/>
                </a:solidFill>
                <a:latin typeface="Cambria Math"/>
                <a:ea typeface="Cambria Math"/>
                <a:cs typeface="Cambria Math"/>
                <a:sym typeface="Cambria Math"/>
              </a:rPr>
              <a:t>Diễn ra trong một mao quản có đường kính rất nhỏ (~ 75um)</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mbria Math"/>
                <a:ea typeface="Cambria Math"/>
                <a:cs typeface="Cambria Math"/>
                <a:sym typeface="Cambria Math"/>
              </a:rPr>
              <a:t>Dung dịch đệm cho dòng điện chạy liên tục trong mao quản từ cực (+) sang cực (-)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mbria Math"/>
                <a:ea typeface="Cambria Math"/>
                <a:cs typeface="Cambria Math"/>
                <a:sym typeface="Cambria Math"/>
              </a:rPr>
              <a:t>Khi có điện thế, trong mao quản sẽ xuất hiện điện trường</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mbria Math"/>
                <a:ea typeface="Cambria Math"/>
                <a:cs typeface="Cambria Math"/>
                <a:sym typeface="Cambria Math"/>
              </a:rPr>
              <a:t>Các phân tử tích điện sẽ di chuyển dưới ảnh hưởng của điện trường </a:t>
            </a:r>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mbria Math"/>
                <a:ea typeface="Cambria Math"/>
                <a:cs typeface="Cambria Math"/>
                <a:sym typeface="Cambria Math"/>
              </a:rPr>
              <a:t>Các mẫu được phân tách nhờ sự khác nhau về </a:t>
            </a:r>
            <a:r>
              <a:rPr lang="en-US" sz="1800">
                <a:solidFill>
                  <a:srgbClr val="FF0000"/>
                </a:solidFill>
                <a:latin typeface="Cambria Math"/>
                <a:ea typeface="Cambria Math"/>
                <a:cs typeface="Cambria Math"/>
                <a:sym typeface="Cambria Math"/>
              </a:rPr>
              <a:t>tỷ lệ khối lượng/ điện tích</a:t>
            </a:r>
            <a:endParaRPr sz="1800">
              <a:solidFill>
                <a:srgbClr val="FF0000"/>
              </a:solidFill>
              <a:latin typeface="Cambria Math"/>
              <a:ea typeface="Cambria Math"/>
              <a:cs typeface="Cambria Math"/>
              <a:sym typeface="Cambria Math"/>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mbria Math"/>
                <a:ea typeface="Cambria Math"/>
                <a:cs typeface="Cambria Math"/>
                <a:sym typeface="Cambria Math"/>
              </a:rPr>
              <a:t>Thành trong của mao quản được thiết kế để hạn chế hiệu ứng của dòng điện thẩm tích (EOF)</a:t>
            </a:r>
            <a:endParaRPr sz="1800">
              <a:solidFill>
                <a:schemeClr val="dk1"/>
              </a:solidFill>
              <a:latin typeface="Cambria Math"/>
              <a:ea typeface="Cambria Math"/>
              <a:cs typeface="Cambria Math"/>
              <a:sym typeface="Cambria Math"/>
            </a:endParaRPr>
          </a:p>
          <a:p>
            <a:pPr indent="-228600" lvl="0" marL="228600" marR="0" rtl="0" algn="l">
              <a:lnSpc>
                <a:spcPct val="90000"/>
              </a:lnSpc>
              <a:spcBef>
                <a:spcPts val="1000"/>
              </a:spcBef>
              <a:spcAft>
                <a:spcPts val="0"/>
              </a:spcAft>
              <a:buClr>
                <a:schemeClr val="dk1"/>
              </a:buClr>
              <a:buSzPts val="1800"/>
              <a:buFont typeface="Arial"/>
              <a:buChar char="•"/>
            </a:pPr>
            <a:r>
              <a:rPr lang="en-US" sz="1800">
                <a:solidFill>
                  <a:schemeClr val="dk1"/>
                </a:solidFill>
                <a:latin typeface="Cambria Math"/>
                <a:ea typeface="Cambria Math"/>
                <a:cs typeface="Cambria Math"/>
                <a:sym typeface="Cambria Math"/>
              </a:rPr>
              <a:t>Sử dụng gel để phân tách</a:t>
            </a:r>
            <a:endParaRPr sz="1800">
              <a:solidFill>
                <a:schemeClr val="dk1"/>
              </a:solidFill>
              <a:latin typeface="Cambria Math"/>
              <a:ea typeface="Cambria Math"/>
              <a:cs typeface="Cambria Math"/>
              <a:sym typeface="Cambria Math"/>
            </a:endParaRPr>
          </a:p>
          <a:p>
            <a:pPr indent="-114300" lvl="0" marL="228600" marR="0" rtl="0" algn="l">
              <a:lnSpc>
                <a:spcPct val="90000"/>
              </a:lnSpc>
              <a:spcBef>
                <a:spcPts val="1000"/>
              </a:spcBef>
              <a:spcAft>
                <a:spcPts val="0"/>
              </a:spcAft>
              <a:buClr>
                <a:schemeClr val="dk1"/>
              </a:buClr>
              <a:buSzPts val="1800"/>
              <a:buFont typeface="Arial"/>
              <a:buNone/>
            </a:pPr>
            <a:r>
              <a:t/>
            </a:r>
            <a:endParaRPr sz="1800">
              <a:solidFill>
                <a:srgbClr val="FF0000"/>
              </a:solidFill>
              <a:latin typeface="Cambria Math"/>
              <a:ea typeface="Cambria Math"/>
              <a:cs typeface="Cambria Math"/>
              <a:sym typeface="Cambria Math"/>
            </a:endParaRPr>
          </a:p>
        </p:txBody>
      </p:sp>
      <p:pic>
        <p:nvPicPr>
          <p:cNvPr id="2859" name="Google Shape;2859;p18"/>
          <p:cNvPicPr preferRelativeResize="0"/>
          <p:nvPr/>
        </p:nvPicPr>
        <p:blipFill rotWithShape="1">
          <a:blip r:embed="rId5">
            <a:alphaModFix/>
          </a:blip>
          <a:srcRect b="0" l="0" r="0" t="0"/>
          <a:stretch/>
        </p:blipFill>
        <p:spPr>
          <a:xfrm>
            <a:off x="6613524" y="5130861"/>
            <a:ext cx="3689350" cy="135509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4" name="Shape 2864"/>
        <p:cNvGrpSpPr/>
        <p:nvPr/>
      </p:nvGrpSpPr>
      <p:grpSpPr>
        <a:xfrm>
          <a:off x="0" y="0"/>
          <a:ext cx="0" cy="0"/>
          <a:chOff x="0" y="0"/>
          <a:chExt cx="0" cy="0"/>
        </a:xfrm>
      </p:grpSpPr>
      <p:pic>
        <p:nvPicPr>
          <p:cNvPr id="2865" name="Google Shape;2865;p19"/>
          <p:cNvPicPr preferRelativeResize="0"/>
          <p:nvPr/>
        </p:nvPicPr>
        <p:blipFill rotWithShape="1">
          <a:blip r:embed="rId3">
            <a:alphaModFix/>
          </a:blip>
          <a:srcRect b="0" l="0" r="0" t="0"/>
          <a:stretch/>
        </p:blipFill>
        <p:spPr>
          <a:xfrm>
            <a:off x="540974" y="1319969"/>
            <a:ext cx="3323104" cy="2795627"/>
          </a:xfrm>
          <a:prstGeom prst="rect">
            <a:avLst/>
          </a:prstGeom>
          <a:noFill/>
          <a:ln>
            <a:noFill/>
          </a:ln>
        </p:spPr>
      </p:pic>
      <p:pic>
        <p:nvPicPr>
          <p:cNvPr id="2866" name="Google Shape;2866;p19"/>
          <p:cNvPicPr preferRelativeResize="0"/>
          <p:nvPr/>
        </p:nvPicPr>
        <p:blipFill rotWithShape="1">
          <a:blip r:embed="rId4">
            <a:alphaModFix/>
          </a:blip>
          <a:srcRect b="0" l="0" r="0" t="0"/>
          <a:stretch/>
        </p:blipFill>
        <p:spPr>
          <a:xfrm>
            <a:off x="4847708" y="2491393"/>
            <a:ext cx="2005113" cy="2094689"/>
          </a:xfrm>
          <a:prstGeom prst="rect">
            <a:avLst/>
          </a:prstGeom>
          <a:noFill/>
          <a:ln>
            <a:noFill/>
          </a:ln>
        </p:spPr>
      </p:pic>
      <p:sp>
        <p:nvSpPr>
          <p:cNvPr id="2867" name="Google Shape;2867;p19"/>
          <p:cNvSpPr txBox="1"/>
          <p:nvPr/>
        </p:nvSpPr>
        <p:spPr>
          <a:xfrm>
            <a:off x="4267271" y="1487119"/>
            <a:ext cx="3165986" cy="427809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accent1"/>
                </a:solidFill>
                <a:latin typeface="Cambria Math"/>
                <a:ea typeface="Cambria Math"/>
                <a:cs typeface="Cambria Math"/>
                <a:sym typeface="Cambria Math"/>
              </a:rPr>
              <a:t>Phổ thu được của mỗi loại thuốc nhuộm được thu nhận bởi CCD camera và chuyển sang dạng tín hiệu số</a:t>
            </a:r>
            <a:endParaRPr sz="1600">
              <a:solidFill>
                <a:schemeClr val="accent1"/>
              </a:solidFill>
              <a:latin typeface="Cambria Math"/>
              <a:ea typeface="Cambria Math"/>
              <a:cs typeface="Cambria Math"/>
              <a:sym typeface="Cambria Math"/>
            </a:endParaRPr>
          </a:p>
          <a:p>
            <a:pPr indent="0" lvl="0" marL="0" marR="0" rtl="0" algn="l">
              <a:spcBef>
                <a:spcPts val="0"/>
              </a:spcBef>
              <a:spcAft>
                <a:spcPts val="0"/>
              </a:spcAft>
              <a:buNone/>
            </a:pPr>
            <a:r>
              <a:t/>
            </a:r>
            <a:endParaRPr sz="1600">
              <a:solidFill>
                <a:schemeClr val="accent1"/>
              </a:solidFill>
              <a:latin typeface="Cambria Math"/>
              <a:ea typeface="Cambria Math"/>
              <a:cs typeface="Cambria Math"/>
              <a:sym typeface="Cambria Math"/>
            </a:endParaRPr>
          </a:p>
          <a:p>
            <a:pPr indent="0" lvl="0" marL="0" marR="0" rtl="0" algn="l">
              <a:spcBef>
                <a:spcPts val="0"/>
              </a:spcBef>
              <a:spcAft>
                <a:spcPts val="0"/>
              </a:spcAft>
              <a:buNone/>
            </a:pPr>
            <a:r>
              <a:t/>
            </a:r>
            <a:endParaRPr sz="1600">
              <a:solidFill>
                <a:schemeClr val="accent1"/>
              </a:solidFill>
              <a:latin typeface="Cambria Math"/>
              <a:ea typeface="Cambria Math"/>
              <a:cs typeface="Cambria Math"/>
              <a:sym typeface="Cambria Math"/>
            </a:endParaRPr>
          </a:p>
          <a:p>
            <a:pPr indent="0" lvl="0" marL="0" marR="0" rtl="0" algn="l">
              <a:spcBef>
                <a:spcPts val="0"/>
              </a:spcBef>
              <a:spcAft>
                <a:spcPts val="0"/>
              </a:spcAft>
              <a:buNone/>
            </a:pPr>
            <a:r>
              <a:t/>
            </a:r>
            <a:endParaRPr sz="1600">
              <a:solidFill>
                <a:schemeClr val="accent1"/>
              </a:solidFill>
              <a:latin typeface="Cambria Math"/>
              <a:ea typeface="Cambria Math"/>
              <a:cs typeface="Cambria Math"/>
              <a:sym typeface="Cambria Math"/>
            </a:endParaRPr>
          </a:p>
          <a:p>
            <a:pPr indent="0" lvl="0" marL="0" marR="0" rtl="0" algn="l">
              <a:spcBef>
                <a:spcPts val="0"/>
              </a:spcBef>
              <a:spcAft>
                <a:spcPts val="0"/>
              </a:spcAft>
              <a:buNone/>
            </a:pPr>
            <a:r>
              <a:t/>
            </a:r>
            <a:endParaRPr sz="1600">
              <a:solidFill>
                <a:schemeClr val="accent1"/>
              </a:solidFill>
              <a:latin typeface="Cambria Math"/>
              <a:ea typeface="Cambria Math"/>
              <a:cs typeface="Cambria Math"/>
              <a:sym typeface="Cambria Math"/>
            </a:endParaRPr>
          </a:p>
          <a:p>
            <a:pPr indent="0" lvl="0" marL="0" marR="0" rtl="0" algn="l">
              <a:spcBef>
                <a:spcPts val="0"/>
              </a:spcBef>
              <a:spcAft>
                <a:spcPts val="0"/>
              </a:spcAft>
              <a:buNone/>
            </a:pPr>
            <a:r>
              <a:t/>
            </a:r>
            <a:endParaRPr sz="1600">
              <a:solidFill>
                <a:schemeClr val="accent1"/>
              </a:solidFill>
              <a:latin typeface="Cambria Math"/>
              <a:ea typeface="Cambria Math"/>
              <a:cs typeface="Cambria Math"/>
              <a:sym typeface="Cambria Math"/>
            </a:endParaRPr>
          </a:p>
          <a:p>
            <a:pPr indent="0" lvl="0" marL="0" marR="0" rtl="0" algn="l">
              <a:spcBef>
                <a:spcPts val="0"/>
              </a:spcBef>
              <a:spcAft>
                <a:spcPts val="0"/>
              </a:spcAft>
              <a:buNone/>
            </a:pPr>
            <a:r>
              <a:t/>
            </a:r>
            <a:endParaRPr sz="1600">
              <a:solidFill>
                <a:schemeClr val="accent1"/>
              </a:solidFill>
              <a:latin typeface="Cambria Math"/>
              <a:ea typeface="Cambria Math"/>
              <a:cs typeface="Cambria Math"/>
              <a:sym typeface="Cambria Math"/>
            </a:endParaRPr>
          </a:p>
          <a:p>
            <a:pPr indent="0" lvl="0" marL="0" marR="0" rtl="0" algn="l">
              <a:spcBef>
                <a:spcPts val="0"/>
              </a:spcBef>
              <a:spcAft>
                <a:spcPts val="0"/>
              </a:spcAft>
              <a:buNone/>
            </a:pPr>
            <a:r>
              <a:t/>
            </a:r>
            <a:endParaRPr sz="1600">
              <a:solidFill>
                <a:schemeClr val="accent1"/>
              </a:solidFill>
              <a:latin typeface="Cambria Math"/>
              <a:ea typeface="Cambria Math"/>
              <a:cs typeface="Cambria Math"/>
              <a:sym typeface="Cambria Math"/>
            </a:endParaRPr>
          </a:p>
          <a:p>
            <a:pPr indent="0" lvl="0" marL="0" marR="0" rtl="0" algn="l">
              <a:spcBef>
                <a:spcPts val="0"/>
              </a:spcBef>
              <a:spcAft>
                <a:spcPts val="0"/>
              </a:spcAft>
              <a:buNone/>
            </a:pPr>
            <a:r>
              <a:t/>
            </a:r>
            <a:endParaRPr sz="1600">
              <a:solidFill>
                <a:schemeClr val="accent1"/>
              </a:solidFill>
              <a:latin typeface="Cambria Math"/>
              <a:ea typeface="Cambria Math"/>
              <a:cs typeface="Cambria Math"/>
              <a:sym typeface="Cambria Math"/>
            </a:endParaRPr>
          </a:p>
          <a:p>
            <a:pPr indent="0" lvl="0" marL="0" marR="0" rtl="0" algn="l">
              <a:spcBef>
                <a:spcPts val="0"/>
              </a:spcBef>
              <a:spcAft>
                <a:spcPts val="0"/>
              </a:spcAft>
              <a:buNone/>
            </a:pPr>
            <a:r>
              <a:t/>
            </a:r>
            <a:endParaRPr sz="1600">
              <a:solidFill>
                <a:schemeClr val="accent1"/>
              </a:solidFill>
              <a:latin typeface="Cambria Math"/>
              <a:ea typeface="Cambria Math"/>
              <a:cs typeface="Cambria Math"/>
              <a:sym typeface="Cambria Math"/>
            </a:endParaRPr>
          </a:p>
          <a:p>
            <a:pPr indent="0" lvl="0" marL="0" marR="0" rtl="0" algn="l">
              <a:spcBef>
                <a:spcPts val="0"/>
              </a:spcBef>
              <a:spcAft>
                <a:spcPts val="0"/>
              </a:spcAft>
              <a:buNone/>
            </a:pPr>
            <a:r>
              <a:t/>
            </a:r>
            <a:endParaRPr sz="1600">
              <a:solidFill>
                <a:schemeClr val="accent1"/>
              </a:solidFill>
              <a:latin typeface="Cambria Math"/>
              <a:ea typeface="Cambria Math"/>
              <a:cs typeface="Cambria Math"/>
              <a:sym typeface="Cambria Math"/>
            </a:endParaRPr>
          </a:p>
          <a:p>
            <a:pPr indent="0" lvl="0" marL="0" marR="0" rtl="0" algn="l">
              <a:spcBef>
                <a:spcPts val="0"/>
              </a:spcBef>
              <a:spcAft>
                <a:spcPts val="0"/>
              </a:spcAft>
              <a:buNone/>
            </a:pPr>
            <a:r>
              <a:rPr lang="en-US" sz="1600">
                <a:solidFill>
                  <a:schemeClr val="accent1"/>
                </a:solidFill>
                <a:latin typeface="Cambria Math"/>
                <a:ea typeface="Cambria Math"/>
                <a:cs typeface="Cambria Math"/>
                <a:sym typeface="Cambria Math"/>
              </a:rPr>
              <a:t>Các mảnh nhỏ hơn đi qua detector được phát hiện trước các fragment có kích thước lớn hơn</a:t>
            </a:r>
            <a:endParaRPr/>
          </a:p>
        </p:txBody>
      </p:sp>
      <p:pic>
        <p:nvPicPr>
          <p:cNvPr id="2868" name="Google Shape;2868;p19"/>
          <p:cNvPicPr preferRelativeResize="0"/>
          <p:nvPr/>
        </p:nvPicPr>
        <p:blipFill rotWithShape="1">
          <a:blip r:embed="rId5">
            <a:alphaModFix/>
          </a:blip>
          <a:srcRect b="30767" l="0" r="1" t="30717"/>
          <a:stretch/>
        </p:blipFill>
        <p:spPr>
          <a:xfrm>
            <a:off x="0" y="178162"/>
            <a:ext cx="2890885" cy="720959"/>
          </a:xfrm>
          <a:custGeom>
            <a:rect b="b" l="l" r="r" t="t"/>
            <a:pathLst>
              <a:path extrusionOk="0" h="2130473" w="8542682">
                <a:moveTo>
                  <a:pt x="986689" y="0"/>
                </a:moveTo>
                <a:lnTo>
                  <a:pt x="8542682" y="0"/>
                </a:lnTo>
                <a:lnTo>
                  <a:pt x="8542682" y="2130473"/>
                </a:lnTo>
                <a:lnTo>
                  <a:pt x="0" y="2130473"/>
                </a:lnTo>
                <a:close/>
              </a:path>
            </a:pathLst>
          </a:custGeom>
          <a:noFill/>
          <a:ln>
            <a:noFill/>
          </a:ln>
        </p:spPr>
      </p:pic>
      <p:sp>
        <p:nvSpPr>
          <p:cNvPr id="2869" name="Google Shape;2869;p19"/>
          <p:cNvSpPr/>
          <p:nvPr/>
        </p:nvSpPr>
        <p:spPr>
          <a:xfrm>
            <a:off x="7521677" y="899121"/>
            <a:ext cx="2407525" cy="3216475"/>
          </a:xfrm>
          <a:prstGeom prst="rect">
            <a:avLst/>
          </a:prstGeom>
          <a:blipFill rotWithShape="1">
            <a:blip r:embed="rId6">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870" name="Google Shape;2870;p19"/>
          <p:cNvSpPr/>
          <p:nvPr/>
        </p:nvSpPr>
        <p:spPr>
          <a:xfrm>
            <a:off x="540974" y="4374197"/>
            <a:ext cx="3323104"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accent1"/>
                </a:solidFill>
                <a:latin typeface="Cambria Math"/>
                <a:ea typeface="Cambria Math"/>
                <a:cs typeface="Cambria Math"/>
                <a:sym typeface="Cambria Math"/>
              </a:rPr>
              <a:t>Thuốc nhuộm huỳnh quang gắn vào đầu mỗi đoạn DNA bị kích thích bởi laser khi đi qua Detector </a:t>
            </a:r>
            <a:endParaRPr/>
          </a:p>
        </p:txBody>
      </p:sp>
      <p:sp>
        <p:nvSpPr>
          <p:cNvPr id="2871" name="Google Shape;2871;p19"/>
          <p:cNvSpPr txBox="1"/>
          <p:nvPr/>
        </p:nvSpPr>
        <p:spPr>
          <a:xfrm>
            <a:off x="3165987" y="178162"/>
            <a:ext cx="4906297" cy="7078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chemeClr val="dk2"/>
                </a:solidFill>
                <a:latin typeface="Cambria Math"/>
                <a:ea typeface="Cambria Math"/>
                <a:cs typeface="Cambria Math"/>
                <a:sym typeface="Cambria Math"/>
              </a:rPr>
              <a:t>Làm sao dữ liệu trình tự thô có thể chuyển sang dạng tín hiệu số?</a:t>
            </a:r>
            <a:endParaRPr/>
          </a:p>
        </p:txBody>
      </p:sp>
      <p:pic>
        <p:nvPicPr>
          <p:cNvPr id="2872" name="Google Shape;2872;p19"/>
          <p:cNvPicPr preferRelativeResize="0"/>
          <p:nvPr/>
        </p:nvPicPr>
        <p:blipFill rotWithShape="1">
          <a:blip r:embed="rId7">
            <a:alphaModFix/>
          </a:blip>
          <a:srcRect b="0" l="0" r="0" t="0"/>
          <a:stretch/>
        </p:blipFill>
        <p:spPr>
          <a:xfrm>
            <a:off x="7671394" y="4586082"/>
            <a:ext cx="4245303" cy="225274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2"/>
          <p:cNvSpPr/>
          <p:nvPr/>
        </p:nvSpPr>
        <p:spPr>
          <a:xfrm>
            <a:off x="10296144" y="0"/>
            <a:ext cx="1591055" cy="694944"/>
          </a:xfrm>
          <a:custGeom>
            <a:rect b="b" l="l" r="r" t="t"/>
            <a:pathLst>
              <a:path extrusionOk="0" h="694944" w="1591055">
                <a:moveTo>
                  <a:pt x="0" y="694944"/>
                </a:moveTo>
                <a:lnTo>
                  <a:pt x="1591055" y="694944"/>
                </a:lnTo>
                <a:lnTo>
                  <a:pt x="1591055" y="0"/>
                </a:lnTo>
                <a:lnTo>
                  <a:pt x="0" y="0"/>
                </a:lnTo>
                <a:lnTo>
                  <a:pt x="0" y="694944"/>
                </a:lnTo>
                <a:close/>
              </a:path>
            </a:pathLst>
          </a:custGeom>
          <a:solidFill>
            <a:srgbClr val="E71213"/>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47" name="Google Shape;2347;p2"/>
          <p:cNvSpPr/>
          <p:nvPr/>
        </p:nvSpPr>
        <p:spPr>
          <a:xfrm>
            <a:off x="10894753" y="253816"/>
            <a:ext cx="153332" cy="96098"/>
          </a:xfrm>
          <a:custGeom>
            <a:rect b="b" l="l" r="r" t="t"/>
            <a:pathLst>
              <a:path extrusionOk="0" h="96098" w="153332">
                <a:moveTo>
                  <a:pt x="32827" y="36797"/>
                </a:moveTo>
                <a:lnTo>
                  <a:pt x="31531" y="20778"/>
                </a:lnTo>
                <a:lnTo>
                  <a:pt x="57016" y="20778"/>
                </a:lnTo>
                <a:lnTo>
                  <a:pt x="59608" y="29869"/>
                </a:lnTo>
                <a:lnTo>
                  <a:pt x="59608" y="96098"/>
                </a:lnTo>
                <a:lnTo>
                  <a:pt x="92412" y="96098"/>
                </a:lnTo>
                <a:lnTo>
                  <a:pt x="92412" y="36797"/>
                </a:lnTo>
                <a:lnTo>
                  <a:pt x="91145" y="20778"/>
                </a:lnTo>
                <a:lnTo>
                  <a:pt x="116596" y="20778"/>
                </a:lnTo>
                <a:lnTo>
                  <a:pt x="118784" y="29869"/>
                </a:lnTo>
                <a:lnTo>
                  <a:pt x="118784" y="96098"/>
                </a:lnTo>
                <a:lnTo>
                  <a:pt x="153332" y="96098"/>
                </a:lnTo>
                <a:lnTo>
                  <a:pt x="152469" y="87439"/>
                </a:lnTo>
                <a:lnTo>
                  <a:pt x="151605" y="80517"/>
                </a:lnTo>
                <a:lnTo>
                  <a:pt x="151605" y="30734"/>
                </a:lnTo>
                <a:lnTo>
                  <a:pt x="148427" y="16280"/>
                </a:lnTo>
                <a:lnTo>
                  <a:pt x="139786" y="6059"/>
                </a:lnTo>
                <a:lnTo>
                  <a:pt x="127021" y="682"/>
                </a:lnTo>
                <a:lnTo>
                  <a:pt x="119647" y="0"/>
                </a:lnTo>
                <a:lnTo>
                  <a:pt x="106264" y="2519"/>
                </a:lnTo>
                <a:lnTo>
                  <a:pt x="95131" y="9137"/>
                </a:lnTo>
                <a:lnTo>
                  <a:pt x="88957" y="16884"/>
                </a:lnTo>
                <a:lnTo>
                  <a:pt x="80814" y="6340"/>
                </a:lnTo>
                <a:lnTo>
                  <a:pt x="68358" y="1349"/>
                </a:lnTo>
                <a:lnTo>
                  <a:pt x="62631" y="865"/>
                </a:lnTo>
                <a:lnTo>
                  <a:pt x="49206" y="2697"/>
                </a:lnTo>
                <a:lnTo>
                  <a:pt x="38227" y="9078"/>
                </a:lnTo>
                <a:lnTo>
                  <a:pt x="32395" y="16884"/>
                </a:lnTo>
                <a:lnTo>
                  <a:pt x="31963" y="2595"/>
                </a:lnTo>
                <a:lnTo>
                  <a:pt x="0" y="2595"/>
                </a:lnTo>
                <a:lnTo>
                  <a:pt x="0" y="96098"/>
                </a:lnTo>
                <a:lnTo>
                  <a:pt x="32827" y="96098"/>
                </a:lnTo>
                <a:lnTo>
                  <a:pt x="32827" y="3679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48" name="Google Shape;2348;p2"/>
          <p:cNvSpPr/>
          <p:nvPr/>
        </p:nvSpPr>
        <p:spPr>
          <a:xfrm>
            <a:off x="11054592" y="253816"/>
            <a:ext cx="73074" cy="98694"/>
          </a:xfrm>
          <a:custGeom>
            <a:rect b="b" l="l" r="r" t="t"/>
            <a:pathLst>
              <a:path extrusionOk="0" h="98694" w="73074">
                <a:moveTo>
                  <a:pt x="1875" y="65505"/>
                </a:moveTo>
                <a:lnTo>
                  <a:pt x="7289" y="78467"/>
                </a:lnTo>
                <a:lnTo>
                  <a:pt x="15924" y="88236"/>
                </a:lnTo>
                <a:lnTo>
                  <a:pt x="27463" y="94812"/>
                </a:lnTo>
                <a:lnTo>
                  <a:pt x="41588" y="98194"/>
                </a:lnTo>
                <a:lnTo>
                  <a:pt x="50498" y="98694"/>
                </a:lnTo>
                <a:lnTo>
                  <a:pt x="50498" y="79213"/>
                </a:lnTo>
                <a:lnTo>
                  <a:pt x="39280" y="74296"/>
                </a:lnTo>
                <a:lnTo>
                  <a:pt x="34474" y="61504"/>
                </a:lnTo>
                <a:lnTo>
                  <a:pt x="33684" y="48917"/>
                </a:lnTo>
                <a:lnTo>
                  <a:pt x="35251" y="33148"/>
                </a:lnTo>
                <a:lnTo>
                  <a:pt x="41851" y="22024"/>
                </a:lnTo>
                <a:lnTo>
                  <a:pt x="50498" y="19480"/>
                </a:lnTo>
                <a:lnTo>
                  <a:pt x="50498" y="19913"/>
                </a:lnTo>
                <a:lnTo>
                  <a:pt x="61884" y="25369"/>
                </a:lnTo>
                <a:lnTo>
                  <a:pt x="66353" y="38675"/>
                </a:lnTo>
                <a:lnTo>
                  <a:pt x="73074" y="3875"/>
                </a:lnTo>
                <a:lnTo>
                  <a:pt x="58993" y="475"/>
                </a:lnTo>
                <a:lnTo>
                  <a:pt x="50498" y="0"/>
                </a:lnTo>
                <a:lnTo>
                  <a:pt x="35067" y="1631"/>
                </a:lnTo>
                <a:lnTo>
                  <a:pt x="22043" y="6494"/>
                </a:lnTo>
                <a:lnTo>
                  <a:pt x="11744" y="14543"/>
                </a:lnTo>
                <a:lnTo>
                  <a:pt x="4489" y="25734"/>
                </a:lnTo>
                <a:lnTo>
                  <a:pt x="594" y="40019"/>
                </a:lnTo>
                <a:lnTo>
                  <a:pt x="0" y="49349"/>
                </a:lnTo>
                <a:lnTo>
                  <a:pt x="1875" y="65505"/>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49" name="Google Shape;2349;p2"/>
          <p:cNvSpPr/>
          <p:nvPr/>
        </p:nvSpPr>
        <p:spPr>
          <a:xfrm>
            <a:off x="10769079" y="253816"/>
            <a:ext cx="13613" cy="19913"/>
          </a:xfrm>
          <a:custGeom>
            <a:rect b="b" l="l" r="r" t="t"/>
            <a:pathLst>
              <a:path extrusionOk="0" h="19913" w="13613">
                <a:moveTo>
                  <a:pt x="0" y="17350"/>
                </a:moveTo>
                <a:lnTo>
                  <a:pt x="6025" y="17317"/>
                </a:lnTo>
                <a:lnTo>
                  <a:pt x="9912" y="19913"/>
                </a:lnTo>
                <a:lnTo>
                  <a:pt x="13613" y="1106"/>
                </a:lnTo>
                <a:lnTo>
                  <a:pt x="411" y="0"/>
                </a:lnTo>
                <a:lnTo>
                  <a:pt x="0" y="1735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0" name="Google Shape;2350;p2"/>
          <p:cNvSpPr/>
          <p:nvPr/>
        </p:nvSpPr>
        <p:spPr>
          <a:xfrm>
            <a:off x="10621766" y="215727"/>
            <a:ext cx="93730" cy="134187"/>
          </a:xfrm>
          <a:custGeom>
            <a:rect b="b" l="l" r="r" t="t"/>
            <a:pathLst>
              <a:path extrusionOk="0" h="134187" w="93730">
                <a:moveTo>
                  <a:pt x="92435" y="119039"/>
                </a:moveTo>
                <a:lnTo>
                  <a:pt x="92435" y="68824"/>
                </a:lnTo>
                <a:lnTo>
                  <a:pt x="89257" y="54371"/>
                </a:lnTo>
                <a:lnTo>
                  <a:pt x="80616" y="44150"/>
                </a:lnTo>
                <a:lnTo>
                  <a:pt x="67851" y="38772"/>
                </a:lnTo>
                <a:lnTo>
                  <a:pt x="60471" y="38089"/>
                </a:lnTo>
                <a:lnTo>
                  <a:pt x="54857" y="38089"/>
                </a:lnTo>
                <a:lnTo>
                  <a:pt x="49243" y="38954"/>
                </a:lnTo>
                <a:lnTo>
                  <a:pt x="44924" y="41118"/>
                </a:lnTo>
                <a:lnTo>
                  <a:pt x="40606" y="43287"/>
                </a:lnTo>
                <a:lnTo>
                  <a:pt x="36281" y="46315"/>
                </a:lnTo>
                <a:lnTo>
                  <a:pt x="32827" y="50642"/>
                </a:lnTo>
                <a:lnTo>
                  <a:pt x="32827" y="0"/>
                </a:lnTo>
                <a:lnTo>
                  <a:pt x="0" y="0"/>
                </a:lnTo>
                <a:lnTo>
                  <a:pt x="0" y="134187"/>
                </a:lnTo>
                <a:lnTo>
                  <a:pt x="32827" y="134187"/>
                </a:lnTo>
                <a:lnTo>
                  <a:pt x="32827" y="74887"/>
                </a:lnTo>
                <a:lnTo>
                  <a:pt x="31531" y="58867"/>
                </a:lnTo>
                <a:lnTo>
                  <a:pt x="57016" y="58867"/>
                </a:lnTo>
                <a:lnTo>
                  <a:pt x="59176" y="67959"/>
                </a:lnTo>
                <a:lnTo>
                  <a:pt x="59176" y="134187"/>
                </a:lnTo>
                <a:lnTo>
                  <a:pt x="93730" y="134187"/>
                </a:lnTo>
                <a:lnTo>
                  <a:pt x="92866" y="125529"/>
                </a:lnTo>
                <a:lnTo>
                  <a:pt x="92435" y="1190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1" name="Google Shape;2351;p2"/>
          <p:cNvSpPr/>
          <p:nvPr/>
        </p:nvSpPr>
        <p:spPr>
          <a:xfrm>
            <a:off x="10823916" y="255547"/>
            <a:ext cx="63062" cy="94367"/>
          </a:xfrm>
          <a:custGeom>
            <a:rect b="b" l="l" r="r" t="t"/>
            <a:pathLst>
              <a:path extrusionOk="0" h="94367" w="63062">
                <a:moveTo>
                  <a:pt x="63062" y="0"/>
                </a:moveTo>
                <a:lnTo>
                  <a:pt x="49056" y="1999"/>
                </a:lnTo>
                <a:lnTo>
                  <a:pt x="38647" y="9153"/>
                </a:lnTo>
                <a:lnTo>
                  <a:pt x="33690" y="19047"/>
                </a:lnTo>
                <a:lnTo>
                  <a:pt x="32827" y="865"/>
                </a:lnTo>
                <a:lnTo>
                  <a:pt x="0" y="865"/>
                </a:lnTo>
                <a:lnTo>
                  <a:pt x="431" y="8658"/>
                </a:lnTo>
                <a:lnTo>
                  <a:pt x="431" y="94367"/>
                </a:lnTo>
                <a:lnTo>
                  <a:pt x="33690" y="94367"/>
                </a:lnTo>
                <a:lnTo>
                  <a:pt x="33690" y="53676"/>
                </a:lnTo>
                <a:lnTo>
                  <a:pt x="35992" y="38913"/>
                </a:lnTo>
                <a:lnTo>
                  <a:pt x="44876" y="30166"/>
                </a:lnTo>
                <a:lnTo>
                  <a:pt x="56153" y="28138"/>
                </a:lnTo>
                <a:lnTo>
                  <a:pt x="60903" y="28138"/>
                </a:lnTo>
                <a:lnTo>
                  <a:pt x="63062" y="28571"/>
                </a:lnTo>
                <a:lnTo>
                  <a:pt x="6306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2" name="Google Shape;2352;p2"/>
          <p:cNvSpPr/>
          <p:nvPr/>
        </p:nvSpPr>
        <p:spPr>
          <a:xfrm>
            <a:off x="10721975" y="253816"/>
            <a:ext cx="94600" cy="98694"/>
          </a:xfrm>
          <a:custGeom>
            <a:rect b="b" l="l" r="r" t="t"/>
            <a:pathLst>
              <a:path extrusionOk="0" h="98694" w="94600">
                <a:moveTo>
                  <a:pt x="46652" y="79652"/>
                </a:moveTo>
                <a:lnTo>
                  <a:pt x="35105" y="73423"/>
                </a:lnTo>
                <a:lnTo>
                  <a:pt x="31621" y="59326"/>
                </a:lnTo>
                <a:lnTo>
                  <a:pt x="31537" y="55839"/>
                </a:lnTo>
                <a:lnTo>
                  <a:pt x="94600" y="55839"/>
                </a:lnTo>
                <a:lnTo>
                  <a:pt x="93607" y="39342"/>
                </a:lnTo>
                <a:lnTo>
                  <a:pt x="90268" y="25292"/>
                </a:lnTo>
                <a:lnTo>
                  <a:pt x="84036" y="14018"/>
                </a:lnTo>
                <a:lnTo>
                  <a:pt x="74368" y="5847"/>
                </a:lnTo>
                <a:lnTo>
                  <a:pt x="60718" y="1106"/>
                </a:lnTo>
                <a:lnTo>
                  <a:pt x="57016" y="19913"/>
                </a:lnTo>
                <a:lnTo>
                  <a:pt x="59176" y="23806"/>
                </a:lnTo>
                <a:lnTo>
                  <a:pt x="61767" y="27706"/>
                </a:lnTo>
                <a:lnTo>
                  <a:pt x="63068" y="32898"/>
                </a:lnTo>
                <a:lnTo>
                  <a:pt x="63068" y="38095"/>
                </a:lnTo>
                <a:lnTo>
                  <a:pt x="32400" y="38095"/>
                </a:lnTo>
                <a:lnTo>
                  <a:pt x="35674" y="24429"/>
                </a:lnTo>
                <a:lnTo>
                  <a:pt x="47104" y="17350"/>
                </a:lnTo>
                <a:lnTo>
                  <a:pt x="47515" y="0"/>
                </a:lnTo>
                <a:lnTo>
                  <a:pt x="31836" y="1926"/>
                </a:lnTo>
                <a:lnTo>
                  <a:pt x="19023" y="7488"/>
                </a:lnTo>
                <a:lnTo>
                  <a:pt x="9310" y="16364"/>
                </a:lnTo>
                <a:lnTo>
                  <a:pt x="2931" y="28229"/>
                </a:lnTo>
                <a:lnTo>
                  <a:pt x="118" y="42760"/>
                </a:lnTo>
                <a:lnTo>
                  <a:pt x="0" y="46748"/>
                </a:lnTo>
                <a:lnTo>
                  <a:pt x="1256" y="63767"/>
                </a:lnTo>
                <a:lnTo>
                  <a:pt x="5280" y="77366"/>
                </a:lnTo>
                <a:lnTo>
                  <a:pt x="12452" y="87589"/>
                </a:lnTo>
                <a:lnTo>
                  <a:pt x="23153" y="94482"/>
                </a:lnTo>
                <a:lnTo>
                  <a:pt x="37764" y="98088"/>
                </a:lnTo>
                <a:lnTo>
                  <a:pt x="48811" y="98694"/>
                </a:lnTo>
                <a:lnTo>
                  <a:pt x="62496" y="97333"/>
                </a:lnTo>
                <a:lnTo>
                  <a:pt x="74183" y="93252"/>
                </a:lnTo>
                <a:lnTo>
                  <a:pt x="78183" y="90906"/>
                </a:lnTo>
                <a:lnTo>
                  <a:pt x="87225" y="82445"/>
                </a:lnTo>
                <a:lnTo>
                  <a:pt x="92951" y="70437"/>
                </a:lnTo>
                <a:lnTo>
                  <a:pt x="93736" y="65363"/>
                </a:lnTo>
                <a:lnTo>
                  <a:pt x="62636" y="65363"/>
                </a:lnTo>
                <a:lnTo>
                  <a:pt x="61767" y="74021"/>
                </a:lnTo>
                <a:lnTo>
                  <a:pt x="56585" y="79652"/>
                </a:lnTo>
                <a:lnTo>
                  <a:pt x="46652" y="796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3" name="Google Shape;2353;p2"/>
          <p:cNvSpPr/>
          <p:nvPr/>
        </p:nvSpPr>
        <p:spPr>
          <a:xfrm>
            <a:off x="11105091" y="257692"/>
            <a:ext cx="50095" cy="94818"/>
          </a:xfrm>
          <a:custGeom>
            <a:rect b="b" l="l" r="r" t="t"/>
            <a:pathLst>
              <a:path extrusionOk="0" h="94818" w="50095">
                <a:moveTo>
                  <a:pt x="15854" y="34799"/>
                </a:moveTo>
                <a:lnTo>
                  <a:pt x="16410" y="45041"/>
                </a:lnTo>
                <a:lnTo>
                  <a:pt x="14818" y="61796"/>
                </a:lnTo>
                <a:lnTo>
                  <a:pt x="8553" y="72738"/>
                </a:lnTo>
                <a:lnTo>
                  <a:pt x="0" y="75338"/>
                </a:lnTo>
                <a:lnTo>
                  <a:pt x="0" y="94818"/>
                </a:lnTo>
                <a:lnTo>
                  <a:pt x="15309" y="93209"/>
                </a:lnTo>
                <a:lnTo>
                  <a:pt x="28254" y="88380"/>
                </a:lnTo>
                <a:lnTo>
                  <a:pt x="38499" y="80332"/>
                </a:lnTo>
                <a:lnTo>
                  <a:pt x="45707" y="69065"/>
                </a:lnTo>
                <a:lnTo>
                  <a:pt x="49544" y="54578"/>
                </a:lnTo>
                <a:lnTo>
                  <a:pt x="50095" y="45474"/>
                </a:lnTo>
                <a:lnTo>
                  <a:pt x="48207" y="29416"/>
                </a:lnTo>
                <a:lnTo>
                  <a:pt x="42767" y="16454"/>
                </a:lnTo>
                <a:lnTo>
                  <a:pt x="34112" y="6633"/>
                </a:lnTo>
                <a:lnTo>
                  <a:pt x="22575" y="0"/>
                </a:lnTo>
                <a:lnTo>
                  <a:pt x="15854" y="3479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4" name="Google Shape;2354;p2"/>
          <p:cNvSpPr/>
          <p:nvPr/>
        </p:nvSpPr>
        <p:spPr>
          <a:xfrm>
            <a:off x="10501255" y="215727"/>
            <a:ext cx="112306" cy="134187"/>
          </a:xfrm>
          <a:custGeom>
            <a:rect b="b" l="l" r="r" t="t"/>
            <a:pathLst>
              <a:path extrusionOk="0" h="134187" w="112306">
                <a:moveTo>
                  <a:pt x="38446" y="134187"/>
                </a:moveTo>
                <a:lnTo>
                  <a:pt x="73433" y="134187"/>
                </a:lnTo>
                <a:lnTo>
                  <a:pt x="73433" y="25104"/>
                </a:lnTo>
                <a:lnTo>
                  <a:pt x="112306" y="25104"/>
                </a:lnTo>
                <a:lnTo>
                  <a:pt x="112306" y="0"/>
                </a:lnTo>
                <a:lnTo>
                  <a:pt x="0" y="0"/>
                </a:lnTo>
                <a:lnTo>
                  <a:pt x="0" y="25104"/>
                </a:lnTo>
                <a:lnTo>
                  <a:pt x="38446" y="25104"/>
                </a:lnTo>
                <a:lnTo>
                  <a:pt x="38446" y="134187"/>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5" name="Google Shape;2355;p2"/>
          <p:cNvSpPr/>
          <p:nvPr/>
        </p:nvSpPr>
        <p:spPr>
          <a:xfrm>
            <a:off x="11313305" y="253816"/>
            <a:ext cx="85104" cy="98694"/>
          </a:xfrm>
          <a:custGeom>
            <a:rect b="b" l="l" r="r" t="t"/>
            <a:pathLst>
              <a:path extrusionOk="0" h="98694" w="85104">
                <a:moveTo>
                  <a:pt x="863" y="29004"/>
                </a:moveTo>
                <a:lnTo>
                  <a:pt x="4510" y="41928"/>
                </a:lnTo>
                <a:lnTo>
                  <a:pt x="13699" y="50092"/>
                </a:lnTo>
                <a:lnTo>
                  <a:pt x="25804" y="55179"/>
                </a:lnTo>
                <a:lnTo>
                  <a:pt x="38199" y="58872"/>
                </a:lnTo>
                <a:lnTo>
                  <a:pt x="48258" y="62855"/>
                </a:lnTo>
                <a:lnTo>
                  <a:pt x="53355" y="68810"/>
                </a:lnTo>
                <a:lnTo>
                  <a:pt x="53550" y="70560"/>
                </a:lnTo>
                <a:lnTo>
                  <a:pt x="53550" y="76617"/>
                </a:lnTo>
                <a:lnTo>
                  <a:pt x="48828" y="79652"/>
                </a:lnTo>
                <a:lnTo>
                  <a:pt x="38464" y="79652"/>
                </a:lnTo>
                <a:lnTo>
                  <a:pt x="35412" y="77483"/>
                </a:lnTo>
                <a:lnTo>
                  <a:pt x="33684" y="74887"/>
                </a:lnTo>
                <a:lnTo>
                  <a:pt x="31554" y="72724"/>
                </a:lnTo>
                <a:lnTo>
                  <a:pt x="31093" y="69262"/>
                </a:lnTo>
                <a:lnTo>
                  <a:pt x="31554" y="65796"/>
                </a:lnTo>
                <a:lnTo>
                  <a:pt x="0" y="65796"/>
                </a:lnTo>
                <a:lnTo>
                  <a:pt x="2812" y="81847"/>
                </a:lnTo>
                <a:lnTo>
                  <a:pt x="10981" y="91735"/>
                </a:lnTo>
                <a:lnTo>
                  <a:pt x="23141" y="96858"/>
                </a:lnTo>
                <a:lnTo>
                  <a:pt x="37924" y="98614"/>
                </a:lnTo>
                <a:lnTo>
                  <a:pt x="42782" y="98694"/>
                </a:lnTo>
                <a:lnTo>
                  <a:pt x="58145" y="97202"/>
                </a:lnTo>
                <a:lnTo>
                  <a:pt x="71467" y="92324"/>
                </a:lnTo>
                <a:lnTo>
                  <a:pt x="81019" y="83455"/>
                </a:lnTo>
                <a:lnTo>
                  <a:pt x="85069" y="69990"/>
                </a:lnTo>
                <a:lnTo>
                  <a:pt x="85104" y="68391"/>
                </a:lnTo>
                <a:lnTo>
                  <a:pt x="81616" y="54016"/>
                </a:lnTo>
                <a:lnTo>
                  <a:pt x="72533" y="45421"/>
                </a:lnTo>
                <a:lnTo>
                  <a:pt x="66966" y="42854"/>
                </a:lnTo>
                <a:lnTo>
                  <a:pt x="49010" y="37581"/>
                </a:lnTo>
                <a:lnTo>
                  <a:pt x="36561" y="33655"/>
                </a:lnTo>
                <a:lnTo>
                  <a:pt x="31957" y="28138"/>
                </a:lnTo>
                <a:lnTo>
                  <a:pt x="31957" y="22508"/>
                </a:lnTo>
                <a:lnTo>
                  <a:pt x="35412" y="19480"/>
                </a:lnTo>
                <a:lnTo>
                  <a:pt x="44913" y="19480"/>
                </a:lnTo>
                <a:lnTo>
                  <a:pt x="47504" y="20345"/>
                </a:lnTo>
                <a:lnTo>
                  <a:pt x="49692" y="22076"/>
                </a:lnTo>
                <a:lnTo>
                  <a:pt x="51419" y="24239"/>
                </a:lnTo>
                <a:lnTo>
                  <a:pt x="51823" y="27273"/>
                </a:lnTo>
                <a:lnTo>
                  <a:pt x="51823" y="31167"/>
                </a:lnTo>
                <a:lnTo>
                  <a:pt x="83377" y="31167"/>
                </a:lnTo>
                <a:lnTo>
                  <a:pt x="79646" y="16141"/>
                </a:lnTo>
                <a:lnTo>
                  <a:pt x="70715" y="6626"/>
                </a:lnTo>
                <a:lnTo>
                  <a:pt x="58077" y="1591"/>
                </a:lnTo>
                <a:lnTo>
                  <a:pt x="43221" y="8"/>
                </a:lnTo>
                <a:lnTo>
                  <a:pt x="41919" y="0"/>
                </a:lnTo>
                <a:lnTo>
                  <a:pt x="27873" y="1397"/>
                </a:lnTo>
                <a:lnTo>
                  <a:pt x="14485" y="6203"/>
                </a:lnTo>
                <a:lnTo>
                  <a:pt x="4552" y="15339"/>
                </a:lnTo>
                <a:lnTo>
                  <a:pt x="863" y="29004"/>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6" name="Google Shape;2356;p2"/>
          <p:cNvSpPr/>
          <p:nvPr/>
        </p:nvSpPr>
        <p:spPr>
          <a:xfrm>
            <a:off x="11406586" y="215727"/>
            <a:ext cx="93742" cy="134187"/>
          </a:xfrm>
          <a:custGeom>
            <a:rect b="b" l="l" r="r" t="t"/>
            <a:pathLst>
              <a:path extrusionOk="0" h="134187" w="93742">
                <a:moveTo>
                  <a:pt x="92475" y="119039"/>
                </a:moveTo>
                <a:lnTo>
                  <a:pt x="92475" y="68824"/>
                </a:lnTo>
                <a:lnTo>
                  <a:pt x="89301" y="54381"/>
                </a:lnTo>
                <a:lnTo>
                  <a:pt x="80665" y="44164"/>
                </a:lnTo>
                <a:lnTo>
                  <a:pt x="67895" y="38779"/>
                </a:lnTo>
                <a:lnTo>
                  <a:pt x="60460" y="38089"/>
                </a:lnTo>
                <a:lnTo>
                  <a:pt x="54874" y="38089"/>
                </a:lnTo>
                <a:lnTo>
                  <a:pt x="49692" y="38954"/>
                </a:lnTo>
                <a:lnTo>
                  <a:pt x="44913" y="41118"/>
                </a:lnTo>
                <a:lnTo>
                  <a:pt x="40594" y="43287"/>
                </a:lnTo>
                <a:lnTo>
                  <a:pt x="36276" y="46315"/>
                </a:lnTo>
                <a:lnTo>
                  <a:pt x="32821" y="50642"/>
                </a:lnTo>
                <a:lnTo>
                  <a:pt x="32821" y="0"/>
                </a:lnTo>
                <a:lnTo>
                  <a:pt x="0" y="0"/>
                </a:lnTo>
                <a:lnTo>
                  <a:pt x="0" y="134187"/>
                </a:lnTo>
                <a:lnTo>
                  <a:pt x="32821" y="134187"/>
                </a:lnTo>
                <a:lnTo>
                  <a:pt x="32821" y="74887"/>
                </a:lnTo>
                <a:lnTo>
                  <a:pt x="31554" y="58867"/>
                </a:lnTo>
                <a:lnTo>
                  <a:pt x="57005" y="58867"/>
                </a:lnTo>
                <a:lnTo>
                  <a:pt x="59193" y="67959"/>
                </a:lnTo>
                <a:lnTo>
                  <a:pt x="59193" y="134187"/>
                </a:lnTo>
                <a:lnTo>
                  <a:pt x="93742" y="134187"/>
                </a:lnTo>
                <a:lnTo>
                  <a:pt x="92878" y="125529"/>
                </a:lnTo>
                <a:lnTo>
                  <a:pt x="92475" y="119039"/>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7" name="Google Shape;2357;p2"/>
          <p:cNvSpPr/>
          <p:nvPr/>
        </p:nvSpPr>
        <p:spPr>
          <a:xfrm>
            <a:off x="11608753" y="253816"/>
            <a:ext cx="63512" cy="96098"/>
          </a:xfrm>
          <a:custGeom>
            <a:rect b="b" l="l" r="r" t="t"/>
            <a:pathLst>
              <a:path extrusionOk="0" h="96098" w="63512">
                <a:moveTo>
                  <a:pt x="63512" y="0"/>
                </a:moveTo>
                <a:lnTo>
                  <a:pt x="49495" y="2060"/>
                </a:lnTo>
                <a:lnTo>
                  <a:pt x="38907" y="9120"/>
                </a:lnTo>
                <a:lnTo>
                  <a:pt x="33684" y="19047"/>
                </a:lnTo>
                <a:lnTo>
                  <a:pt x="33281" y="2595"/>
                </a:lnTo>
                <a:lnTo>
                  <a:pt x="0" y="2595"/>
                </a:lnTo>
                <a:lnTo>
                  <a:pt x="863" y="10389"/>
                </a:lnTo>
                <a:lnTo>
                  <a:pt x="863" y="96098"/>
                </a:lnTo>
                <a:lnTo>
                  <a:pt x="33684" y="96098"/>
                </a:lnTo>
                <a:lnTo>
                  <a:pt x="33684" y="55406"/>
                </a:lnTo>
                <a:lnTo>
                  <a:pt x="35941" y="40588"/>
                </a:lnTo>
                <a:lnTo>
                  <a:pt x="44311" y="31070"/>
                </a:lnTo>
                <a:lnTo>
                  <a:pt x="56602" y="28571"/>
                </a:lnTo>
                <a:lnTo>
                  <a:pt x="63512" y="28571"/>
                </a:lnTo>
                <a:lnTo>
                  <a:pt x="63512"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8" name="Google Shape;2358;p2"/>
          <p:cNvSpPr/>
          <p:nvPr/>
        </p:nvSpPr>
        <p:spPr>
          <a:xfrm>
            <a:off x="11272249" y="215727"/>
            <a:ext cx="40594" cy="24672"/>
          </a:xfrm>
          <a:custGeom>
            <a:rect b="b" l="l" r="r" t="t"/>
            <a:pathLst>
              <a:path extrusionOk="0" h="24672" w="40594">
                <a:moveTo>
                  <a:pt x="7773" y="0"/>
                </a:moveTo>
                <a:lnTo>
                  <a:pt x="0" y="24672"/>
                </a:lnTo>
                <a:lnTo>
                  <a:pt x="32418" y="24672"/>
                </a:lnTo>
                <a:lnTo>
                  <a:pt x="40594" y="0"/>
                </a:lnTo>
                <a:lnTo>
                  <a:pt x="7773" y="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59" name="Google Shape;2359;p2"/>
          <p:cNvSpPr/>
          <p:nvPr/>
        </p:nvSpPr>
        <p:spPr>
          <a:xfrm>
            <a:off x="11180695" y="215727"/>
            <a:ext cx="88559" cy="134187"/>
          </a:xfrm>
          <a:custGeom>
            <a:rect b="b" l="l" r="r" t="t"/>
            <a:pathLst>
              <a:path extrusionOk="0" h="134187" w="88559">
                <a:moveTo>
                  <a:pt x="34548" y="24672"/>
                </a:moveTo>
                <a:lnTo>
                  <a:pt x="80786" y="24672"/>
                </a:lnTo>
                <a:lnTo>
                  <a:pt x="88559" y="0"/>
                </a:lnTo>
                <a:lnTo>
                  <a:pt x="0" y="0"/>
                </a:lnTo>
                <a:lnTo>
                  <a:pt x="0" y="134187"/>
                </a:lnTo>
                <a:lnTo>
                  <a:pt x="34548" y="134187"/>
                </a:lnTo>
                <a:lnTo>
                  <a:pt x="34548" y="81376"/>
                </a:lnTo>
                <a:lnTo>
                  <a:pt x="63051" y="81376"/>
                </a:lnTo>
                <a:lnTo>
                  <a:pt x="70824" y="56704"/>
                </a:lnTo>
                <a:lnTo>
                  <a:pt x="34548" y="56704"/>
                </a:lnTo>
                <a:lnTo>
                  <a:pt x="34548" y="2467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60" name="Google Shape;2360;p2"/>
          <p:cNvSpPr/>
          <p:nvPr/>
        </p:nvSpPr>
        <p:spPr>
          <a:xfrm>
            <a:off x="11288257" y="256412"/>
            <a:ext cx="0" cy="93502"/>
          </a:xfrm>
          <a:custGeom>
            <a:rect b="b" l="l" r="r" t="t"/>
            <a:pathLst>
              <a:path extrusionOk="0" h="93502" w="120000">
                <a:moveTo>
                  <a:pt x="0" y="0"/>
                </a:moveTo>
                <a:lnTo>
                  <a:pt x="0" y="93502"/>
                </a:lnTo>
              </a:path>
            </a:pathLst>
          </a:custGeom>
          <a:noFill/>
          <a:ln cap="flat" cmpd="sng" w="34075">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61" name="Google Shape;2361;p2"/>
          <p:cNvSpPr/>
          <p:nvPr/>
        </p:nvSpPr>
        <p:spPr>
          <a:xfrm>
            <a:off x="11553904" y="253816"/>
            <a:ext cx="14265" cy="19913"/>
          </a:xfrm>
          <a:custGeom>
            <a:rect b="b" l="l" r="r" t="t"/>
            <a:pathLst>
              <a:path extrusionOk="0" h="19913" w="14265">
                <a:moveTo>
                  <a:pt x="0" y="17352"/>
                </a:moveTo>
                <a:lnTo>
                  <a:pt x="6020" y="17317"/>
                </a:lnTo>
                <a:lnTo>
                  <a:pt x="9935" y="19913"/>
                </a:lnTo>
                <a:lnTo>
                  <a:pt x="14265" y="1222"/>
                </a:lnTo>
                <a:lnTo>
                  <a:pt x="434" y="0"/>
                </a:lnTo>
                <a:lnTo>
                  <a:pt x="0" y="173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62" name="Google Shape;2362;p2"/>
          <p:cNvSpPr/>
          <p:nvPr/>
        </p:nvSpPr>
        <p:spPr>
          <a:xfrm>
            <a:off x="11507238" y="253816"/>
            <a:ext cx="94145" cy="98694"/>
          </a:xfrm>
          <a:custGeom>
            <a:rect b="b" l="l" r="r" t="t"/>
            <a:pathLst>
              <a:path extrusionOk="0" h="98694" w="94145">
                <a:moveTo>
                  <a:pt x="98" y="43110"/>
                </a:moveTo>
                <a:lnTo>
                  <a:pt x="0" y="46748"/>
                </a:lnTo>
                <a:lnTo>
                  <a:pt x="1258" y="63764"/>
                </a:lnTo>
                <a:lnTo>
                  <a:pt x="5285" y="77362"/>
                </a:lnTo>
                <a:lnTo>
                  <a:pt x="12460" y="87585"/>
                </a:lnTo>
                <a:lnTo>
                  <a:pt x="23161" y="94479"/>
                </a:lnTo>
                <a:lnTo>
                  <a:pt x="37769" y="98087"/>
                </a:lnTo>
                <a:lnTo>
                  <a:pt x="48828" y="98694"/>
                </a:lnTo>
                <a:lnTo>
                  <a:pt x="62342" y="97292"/>
                </a:lnTo>
                <a:lnTo>
                  <a:pt x="74056" y="93087"/>
                </a:lnTo>
                <a:lnTo>
                  <a:pt x="77734" y="90906"/>
                </a:lnTo>
                <a:lnTo>
                  <a:pt x="86968" y="82444"/>
                </a:lnTo>
                <a:lnTo>
                  <a:pt x="92524" y="70435"/>
                </a:lnTo>
                <a:lnTo>
                  <a:pt x="93281" y="65363"/>
                </a:lnTo>
                <a:lnTo>
                  <a:pt x="62187" y="65363"/>
                </a:lnTo>
                <a:lnTo>
                  <a:pt x="61323" y="74021"/>
                </a:lnTo>
                <a:lnTo>
                  <a:pt x="56141" y="79652"/>
                </a:lnTo>
                <a:lnTo>
                  <a:pt x="46640" y="79652"/>
                </a:lnTo>
                <a:lnTo>
                  <a:pt x="34894" y="73614"/>
                </a:lnTo>
                <a:lnTo>
                  <a:pt x="31527" y="59861"/>
                </a:lnTo>
                <a:lnTo>
                  <a:pt x="31554" y="55839"/>
                </a:lnTo>
                <a:lnTo>
                  <a:pt x="94145" y="55839"/>
                </a:lnTo>
                <a:lnTo>
                  <a:pt x="93335" y="39461"/>
                </a:lnTo>
                <a:lnTo>
                  <a:pt x="90100" y="25490"/>
                </a:lnTo>
                <a:lnTo>
                  <a:pt x="83949" y="14246"/>
                </a:lnTo>
                <a:lnTo>
                  <a:pt x="74390" y="6051"/>
                </a:lnTo>
                <a:lnTo>
                  <a:pt x="60932" y="1222"/>
                </a:lnTo>
                <a:lnTo>
                  <a:pt x="56602" y="19913"/>
                </a:lnTo>
                <a:lnTo>
                  <a:pt x="58732" y="23806"/>
                </a:lnTo>
                <a:lnTo>
                  <a:pt x="61323" y="27706"/>
                </a:lnTo>
                <a:lnTo>
                  <a:pt x="62648" y="32898"/>
                </a:lnTo>
                <a:lnTo>
                  <a:pt x="62648" y="38095"/>
                </a:lnTo>
                <a:lnTo>
                  <a:pt x="31957" y="38095"/>
                </a:lnTo>
                <a:lnTo>
                  <a:pt x="35240" y="24437"/>
                </a:lnTo>
                <a:lnTo>
                  <a:pt x="46666" y="17352"/>
                </a:lnTo>
                <a:lnTo>
                  <a:pt x="47101" y="0"/>
                </a:lnTo>
                <a:lnTo>
                  <a:pt x="31562" y="1943"/>
                </a:lnTo>
                <a:lnTo>
                  <a:pt x="18835" y="7553"/>
                </a:lnTo>
                <a:lnTo>
                  <a:pt x="9178" y="16503"/>
                </a:lnTo>
                <a:lnTo>
                  <a:pt x="2847" y="28465"/>
                </a:lnTo>
                <a:lnTo>
                  <a:pt x="98" y="43110"/>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63" name="Google Shape;2363;p2"/>
          <p:cNvSpPr/>
          <p:nvPr/>
        </p:nvSpPr>
        <p:spPr>
          <a:xfrm>
            <a:off x="10535377" y="388010"/>
            <a:ext cx="1111379" cy="79213"/>
          </a:xfrm>
          <a:custGeom>
            <a:rect b="b" l="l" r="r" t="t"/>
            <a:pathLst>
              <a:path extrusionOk="0" h="79213" w="1111379">
                <a:moveTo>
                  <a:pt x="144269" y="30729"/>
                </a:moveTo>
                <a:lnTo>
                  <a:pt x="147292" y="23806"/>
                </a:lnTo>
                <a:lnTo>
                  <a:pt x="152043" y="18176"/>
                </a:lnTo>
                <a:lnTo>
                  <a:pt x="163220" y="11123"/>
                </a:lnTo>
                <a:lnTo>
                  <a:pt x="176232" y="9085"/>
                </a:lnTo>
                <a:lnTo>
                  <a:pt x="182278" y="9085"/>
                </a:lnTo>
                <a:lnTo>
                  <a:pt x="188330" y="10821"/>
                </a:lnTo>
                <a:lnTo>
                  <a:pt x="193513" y="13850"/>
                </a:lnTo>
                <a:lnTo>
                  <a:pt x="199990" y="6489"/>
                </a:lnTo>
                <a:lnTo>
                  <a:pt x="193944" y="2595"/>
                </a:lnTo>
                <a:lnTo>
                  <a:pt x="184438" y="0"/>
                </a:lnTo>
                <a:lnTo>
                  <a:pt x="175801" y="0"/>
                </a:lnTo>
                <a:lnTo>
                  <a:pt x="164823" y="1110"/>
                </a:lnTo>
                <a:lnTo>
                  <a:pt x="151533" y="5905"/>
                </a:lnTo>
                <a:lnTo>
                  <a:pt x="140753" y="14221"/>
                </a:lnTo>
                <a:lnTo>
                  <a:pt x="133523" y="25767"/>
                </a:lnTo>
                <a:lnTo>
                  <a:pt x="130881" y="40252"/>
                </a:lnTo>
                <a:lnTo>
                  <a:pt x="131916" y="49765"/>
                </a:lnTo>
                <a:lnTo>
                  <a:pt x="137420" y="62186"/>
                </a:lnTo>
                <a:lnTo>
                  <a:pt x="147000" y="71284"/>
                </a:lnTo>
                <a:lnTo>
                  <a:pt x="159901" y="76876"/>
                </a:lnTo>
                <a:lnTo>
                  <a:pt x="175369" y="78780"/>
                </a:lnTo>
                <a:lnTo>
                  <a:pt x="177391" y="78740"/>
                </a:lnTo>
                <a:lnTo>
                  <a:pt x="190926" y="76519"/>
                </a:lnTo>
                <a:lnTo>
                  <a:pt x="201718" y="71852"/>
                </a:lnTo>
                <a:lnTo>
                  <a:pt x="196104" y="64498"/>
                </a:lnTo>
                <a:lnTo>
                  <a:pt x="190490" y="67526"/>
                </a:lnTo>
                <a:lnTo>
                  <a:pt x="183574" y="70122"/>
                </a:lnTo>
                <a:lnTo>
                  <a:pt x="168027" y="70122"/>
                </a:lnTo>
                <a:lnTo>
                  <a:pt x="158958" y="68391"/>
                </a:lnTo>
                <a:lnTo>
                  <a:pt x="153338" y="62761"/>
                </a:lnTo>
                <a:lnTo>
                  <a:pt x="147724" y="57137"/>
                </a:lnTo>
                <a:lnTo>
                  <a:pt x="144269" y="51074"/>
                </a:lnTo>
                <a:lnTo>
                  <a:pt x="144269" y="30729"/>
                </a:lnTo>
                <a:close/>
              </a:path>
              <a:path extrusionOk="0" h="79213" w="1111379">
                <a:moveTo>
                  <a:pt x="371467" y="67959"/>
                </a:moveTo>
                <a:lnTo>
                  <a:pt x="371467" y="42421"/>
                </a:lnTo>
                <a:lnTo>
                  <a:pt x="407323" y="42421"/>
                </a:lnTo>
                <a:lnTo>
                  <a:pt x="407323" y="33330"/>
                </a:lnTo>
                <a:lnTo>
                  <a:pt x="371467" y="33330"/>
                </a:lnTo>
                <a:lnTo>
                  <a:pt x="371467" y="10389"/>
                </a:lnTo>
                <a:lnTo>
                  <a:pt x="413801" y="10389"/>
                </a:lnTo>
                <a:lnTo>
                  <a:pt x="415096" y="1297"/>
                </a:lnTo>
                <a:lnTo>
                  <a:pt x="359375" y="1297"/>
                </a:lnTo>
                <a:lnTo>
                  <a:pt x="359375" y="77483"/>
                </a:lnTo>
                <a:lnTo>
                  <a:pt x="416824" y="77483"/>
                </a:lnTo>
                <a:lnTo>
                  <a:pt x="416824" y="67959"/>
                </a:lnTo>
                <a:lnTo>
                  <a:pt x="371467" y="67959"/>
                </a:lnTo>
                <a:close/>
              </a:path>
              <a:path extrusionOk="0" h="79213" w="1111379">
                <a:moveTo>
                  <a:pt x="849212" y="10389"/>
                </a:moveTo>
                <a:lnTo>
                  <a:pt x="891074" y="10389"/>
                </a:lnTo>
                <a:lnTo>
                  <a:pt x="892801" y="1297"/>
                </a:lnTo>
                <a:lnTo>
                  <a:pt x="837120" y="1297"/>
                </a:lnTo>
                <a:lnTo>
                  <a:pt x="837120" y="77483"/>
                </a:lnTo>
                <a:lnTo>
                  <a:pt x="849212" y="77483"/>
                </a:lnTo>
                <a:lnTo>
                  <a:pt x="849212" y="41989"/>
                </a:lnTo>
                <a:lnTo>
                  <a:pt x="884625" y="41989"/>
                </a:lnTo>
                <a:lnTo>
                  <a:pt x="884625" y="32898"/>
                </a:lnTo>
                <a:lnTo>
                  <a:pt x="849212" y="32898"/>
                </a:lnTo>
                <a:lnTo>
                  <a:pt x="849212" y="10389"/>
                </a:lnTo>
                <a:close/>
              </a:path>
              <a:path extrusionOk="0" h="79213" w="1111379">
                <a:moveTo>
                  <a:pt x="746833" y="1297"/>
                </a:moveTo>
                <a:lnTo>
                  <a:pt x="746833" y="77483"/>
                </a:lnTo>
                <a:lnTo>
                  <a:pt x="758925" y="77483"/>
                </a:lnTo>
                <a:lnTo>
                  <a:pt x="758925" y="1297"/>
                </a:lnTo>
                <a:lnTo>
                  <a:pt x="746833" y="1297"/>
                </a:lnTo>
                <a:close/>
              </a:path>
              <a:path extrusionOk="0" h="79213" w="1111379">
                <a:moveTo>
                  <a:pt x="494570" y="77483"/>
                </a:moveTo>
                <a:lnTo>
                  <a:pt x="494570" y="38522"/>
                </a:lnTo>
                <a:lnTo>
                  <a:pt x="494167" y="27267"/>
                </a:lnTo>
                <a:lnTo>
                  <a:pt x="493303" y="14715"/>
                </a:lnTo>
                <a:lnTo>
                  <a:pt x="499218" y="23690"/>
                </a:lnTo>
                <a:lnTo>
                  <a:pt x="508389" y="36791"/>
                </a:lnTo>
                <a:lnTo>
                  <a:pt x="538619" y="77483"/>
                </a:lnTo>
                <a:lnTo>
                  <a:pt x="551575" y="77483"/>
                </a:lnTo>
                <a:lnTo>
                  <a:pt x="551575" y="1297"/>
                </a:lnTo>
                <a:lnTo>
                  <a:pt x="539483" y="1297"/>
                </a:lnTo>
                <a:lnTo>
                  <a:pt x="539944" y="39820"/>
                </a:lnTo>
                <a:lnTo>
                  <a:pt x="539944" y="49776"/>
                </a:lnTo>
                <a:lnTo>
                  <a:pt x="541671" y="63632"/>
                </a:lnTo>
                <a:lnTo>
                  <a:pt x="533437" y="51074"/>
                </a:lnTo>
                <a:lnTo>
                  <a:pt x="527391" y="42854"/>
                </a:lnTo>
                <a:lnTo>
                  <a:pt x="497161" y="1297"/>
                </a:lnTo>
                <a:lnTo>
                  <a:pt x="482478" y="1297"/>
                </a:lnTo>
                <a:lnTo>
                  <a:pt x="482478" y="77483"/>
                </a:lnTo>
                <a:lnTo>
                  <a:pt x="494570" y="77483"/>
                </a:lnTo>
                <a:close/>
              </a:path>
              <a:path extrusionOk="0" h="79213" w="1111379">
                <a:moveTo>
                  <a:pt x="643187" y="77483"/>
                </a:moveTo>
                <a:lnTo>
                  <a:pt x="654818" y="77483"/>
                </a:lnTo>
                <a:lnTo>
                  <a:pt x="654818" y="10389"/>
                </a:lnTo>
                <a:lnTo>
                  <a:pt x="683321" y="10389"/>
                </a:lnTo>
                <a:lnTo>
                  <a:pt x="684645" y="1297"/>
                </a:lnTo>
                <a:lnTo>
                  <a:pt x="615087" y="1297"/>
                </a:lnTo>
                <a:lnTo>
                  <a:pt x="615087" y="10389"/>
                </a:lnTo>
                <a:lnTo>
                  <a:pt x="643187" y="10389"/>
                </a:lnTo>
                <a:lnTo>
                  <a:pt x="643187" y="77483"/>
                </a:lnTo>
                <a:close/>
              </a:path>
              <a:path extrusionOk="0" h="79213" w="1111379">
                <a:moveTo>
                  <a:pt x="957177" y="1297"/>
                </a:moveTo>
                <a:lnTo>
                  <a:pt x="957177" y="77483"/>
                </a:lnTo>
                <a:lnTo>
                  <a:pt x="969269" y="77483"/>
                </a:lnTo>
                <a:lnTo>
                  <a:pt x="969269" y="1297"/>
                </a:lnTo>
                <a:lnTo>
                  <a:pt x="957177" y="1297"/>
                </a:lnTo>
                <a:close/>
              </a:path>
              <a:path extrusionOk="0" h="79213" w="1111379">
                <a:moveTo>
                  <a:pt x="1068597" y="68391"/>
                </a:moveTo>
                <a:lnTo>
                  <a:pt x="1063011" y="62761"/>
                </a:lnTo>
                <a:lnTo>
                  <a:pt x="1056965" y="57137"/>
                </a:lnTo>
                <a:lnTo>
                  <a:pt x="1053913" y="51074"/>
                </a:lnTo>
                <a:lnTo>
                  <a:pt x="1053913" y="30729"/>
                </a:lnTo>
                <a:lnTo>
                  <a:pt x="1056505" y="23806"/>
                </a:lnTo>
                <a:lnTo>
                  <a:pt x="1061284" y="18176"/>
                </a:lnTo>
                <a:lnTo>
                  <a:pt x="1061593" y="17851"/>
                </a:lnTo>
                <a:lnTo>
                  <a:pt x="1072442" y="11124"/>
                </a:lnTo>
                <a:lnTo>
                  <a:pt x="1085468" y="9085"/>
                </a:lnTo>
                <a:lnTo>
                  <a:pt x="1091917" y="9085"/>
                </a:lnTo>
                <a:lnTo>
                  <a:pt x="1097560" y="10821"/>
                </a:lnTo>
                <a:lnTo>
                  <a:pt x="1103203" y="13850"/>
                </a:lnTo>
                <a:lnTo>
                  <a:pt x="1109249" y="6489"/>
                </a:lnTo>
                <a:lnTo>
                  <a:pt x="1103203" y="2595"/>
                </a:lnTo>
                <a:lnTo>
                  <a:pt x="1094105" y="0"/>
                </a:lnTo>
                <a:lnTo>
                  <a:pt x="1085468" y="0"/>
                </a:lnTo>
                <a:lnTo>
                  <a:pt x="1074487" y="1109"/>
                </a:lnTo>
                <a:lnTo>
                  <a:pt x="1061194" y="5904"/>
                </a:lnTo>
                <a:lnTo>
                  <a:pt x="1050418" y="14220"/>
                </a:lnTo>
                <a:lnTo>
                  <a:pt x="1043193" y="25766"/>
                </a:lnTo>
                <a:lnTo>
                  <a:pt x="1040555" y="40252"/>
                </a:lnTo>
                <a:lnTo>
                  <a:pt x="1041496" y="49448"/>
                </a:lnTo>
                <a:lnTo>
                  <a:pt x="1046836" y="62003"/>
                </a:lnTo>
                <a:lnTo>
                  <a:pt x="1056274" y="71200"/>
                </a:lnTo>
                <a:lnTo>
                  <a:pt x="1069100" y="76855"/>
                </a:lnTo>
                <a:lnTo>
                  <a:pt x="1084604" y="78780"/>
                </a:lnTo>
                <a:lnTo>
                  <a:pt x="1087044" y="78721"/>
                </a:lnTo>
                <a:lnTo>
                  <a:pt x="1100579" y="76465"/>
                </a:lnTo>
                <a:lnTo>
                  <a:pt x="1111379" y="71852"/>
                </a:lnTo>
                <a:lnTo>
                  <a:pt x="1105333" y="64498"/>
                </a:lnTo>
                <a:lnTo>
                  <a:pt x="1100151" y="67526"/>
                </a:lnTo>
                <a:lnTo>
                  <a:pt x="1093241" y="70122"/>
                </a:lnTo>
                <a:lnTo>
                  <a:pt x="1077694" y="70122"/>
                </a:lnTo>
                <a:lnTo>
                  <a:pt x="1068597" y="68391"/>
                </a:lnTo>
                <a:close/>
              </a:path>
              <a:path extrusionOk="0" h="79213" w="1111379">
                <a:moveTo>
                  <a:pt x="268667" y="1297"/>
                </a:moveTo>
                <a:lnTo>
                  <a:pt x="268667" y="77483"/>
                </a:lnTo>
                <a:lnTo>
                  <a:pt x="280765" y="77483"/>
                </a:lnTo>
                <a:lnTo>
                  <a:pt x="280765" y="1297"/>
                </a:lnTo>
                <a:lnTo>
                  <a:pt x="268667" y="1297"/>
                </a:lnTo>
                <a:close/>
              </a:path>
              <a:path extrusionOk="0" h="79213" w="1111379">
                <a:moveTo>
                  <a:pt x="15984" y="12552"/>
                </a:moveTo>
                <a:lnTo>
                  <a:pt x="23757" y="8652"/>
                </a:lnTo>
                <a:lnTo>
                  <a:pt x="42333" y="8652"/>
                </a:lnTo>
                <a:lnTo>
                  <a:pt x="50107" y="10389"/>
                </a:lnTo>
                <a:lnTo>
                  <a:pt x="57448" y="14715"/>
                </a:lnTo>
                <a:lnTo>
                  <a:pt x="63068" y="6489"/>
                </a:lnTo>
                <a:lnTo>
                  <a:pt x="59304" y="4568"/>
                </a:lnTo>
                <a:lnTo>
                  <a:pt x="47235" y="882"/>
                </a:lnTo>
                <a:lnTo>
                  <a:pt x="33696" y="-432"/>
                </a:lnTo>
                <a:lnTo>
                  <a:pt x="17908" y="2313"/>
                </a:lnTo>
                <a:lnTo>
                  <a:pt x="7010" y="10065"/>
                </a:lnTo>
                <a:lnTo>
                  <a:pt x="3028" y="21643"/>
                </a:lnTo>
                <a:lnTo>
                  <a:pt x="3202" y="23981"/>
                </a:lnTo>
                <a:lnTo>
                  <a:pt x="9362" y="34684"/>
                </a:lnTo>
                <a:lnTo>
                  <a:pt x="22894" y="41118"/>
                </a:lnTo>
                <a:lnTo>
                  <a:pt x="35423" y="44152"/>
                </a:lnTo>
                <a:lnTo>
                  <a:pt x="47084" y="46748"/>
                </a:lnTo>
                <a:lnTo>
                  <a:pt x="51834" y="50642"/>
                </a:lnTo>
                <a:lnTo>
                  <a:pt x="51834" y="61463"/>
                </a:lnTo>
                <a:lnTo>
                  <a:pt x="49675" y="64498"/>
                </a:lnTo>
                <a:lnTo>
                  <a:pt x="45356" y="67093"/>
                </a:lnTo>
                <a:lnTo>
                  <a:pt x="41469" y="68824"/>
                </a:lnTo>
                <a:lnTo>
                  <a:pt x="37583" y="70122"/>
                </a:lnTo>
                <a:lnTo>
                  <a:pt x="29329" y="70082"/>
                </a:lnTo>
                <a:lnTo>
                  <a:pt x="16958" y="68236"/>
                </a:lnTo>
                <a:lnTo>
                  <a:pt x="4756" y="63632"/>
                </a:lnTo>
                <a:lnTo>
                  <a:pt x="0" y="72285"/>
                </a:lnTo>
                <a:lnTo>
                  <a:pt x="5408" y="74584"/>
                </a:lnTo>
                <a:lnTo>
                  <a:pt x="17697" y="77999"/>
                </a:lnTo>
                <a:lnTo>
                  <a:pt x="30667" y="79213"/>
                </a:lnTo>
                <a:lnTo>
                  <a:pt x="38878" y="79213"/>
                </a:lnTo>
                <a:lnTo>
                  <a:pt x="46220" y="77915"/>
                </a:lnTo>
                <a:lnTo>
                  <a:pt x="51834" y="74887"/>
                </a:lnTo>
                <a:lnTo>
                  <a:pt x="60471" y="70555"/>
                </a:lnTo>
                <a:lnTo>
                  <a:pt x="65659" y="63200"/>
                </a:lnTo>
                <a:lnTo>
                  <a:pt x="65659" y="50209"/>
                </a:lnTo>
                <a:lnTo>
                  <a:pt x="63068" y="45017"/>
                </a:lnTo>
                <a:lnTo>
                  <a:pt x="59608" y="41550"/>
                </a:lnTo>
                <a:lnTo>
                  <a:pt x="55721" y="38089"/>
                </a:lnTo>
                <a:lnTo>
                  <a:pt x="49243" y="35493"/>
                </a:lnTo>
                <a:lnTo>
                  <a:pt x="42765" y="33763"/>
                </a:lnTo>
                <a:lnTo>
                  <a:pt x="31531" y="31167"/>
                </a:lnTo>
                <a:lnTo>
                  <a:pt x="20734" y="28565"/>
                </a:lnTo>
                <a:lnTo>
                  <a:pt x="15984" y="25537"/>
                </a:lnTo>
                <a:lnTo>
                  <a:pt x="15984" y="12552"/>
                </a:lnTo>
                <a:close/>
              </a:path>
            </a:pathLst>
          </a:custGeom>
          <a:solidFill>
            <a:srgbClr val="FFFFFF"/>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64" name="Google Shape;2364;p2"/>
          <p:cNvSpPr/>
          <p:nvPr/>
        </p:nvSpPr>
        <p:spPr>
          <a:xfrm>
            <a:off x="11288257"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65" name="Google Shape;2365;p2"/>
          <p:cNvSpPr/>
          <p:nvPr/>
        </p:nvSpPr>
        <p:spPr>
          <a:xfrm>
            <a:off x="11498601"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66" name="Google Shape;2366;p2"/>
          <p:cNvSpPr/>
          <p:nvPr/>
        </p:nvSpPr>
        <p:spPr>
          <a:xfrm>
            <a:off x="10810094" y="389308"/>
            <a:ext cx="0" cy="76185"/>
          </a:xfrm>
          <a:custGeom>
            <a:rect b="b" l="l" r="r" t="t"/>
            <a:pathLst>
              <a:path extrusionOk="0" h="76185" w="120000">
                <a:moveTo>
                  <a:pt x="0" y="0"/>
                </a:moveTo>
                <a:lnTo>
                  <a:pt x="0" y="76185"/>
                </a:lnTo>
              </a:path>
            </a:pathLst>
          </a:custGeom>
          <a:noFill/>
          <a:ln cap="flat" cmpd="sng" w="13350">
            <a:solidFill>
              <a:srgbClr val="FFFFFF"/>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67" name="Google Shape;2367;p2"/>
          <p:cNvSpPr/>
          <p:nvPr/>
        </p:nvSpPr>
        <p:spPr>
          <a:xfrm>
            <a:off x="5559552" y="0"/>
            <a:ext cx="6632447" cy="685799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68" name="Google Shape;2368;p2"/>
          <p:cNvSpPr/>
          <p:nvPr/>
        </p:nvSpPr>
        <p:spPr>
          <a:xfrm>
            <a:off x="5559552" y="0"/>
            <a:ext cx="6632448" cy="6858000"/>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69" name="Google Shape;2369;p2"/>
          <p:cNvSpPr/>
          <p:nvPr/>
        </p:nvSpPr>
        <p:spPr>
          <a:xfrm>
            <a:off x="746760" y="1594103"/>
            <a:ext cx="6092951" cy="0"/>
          </a:xfrm>
          <a:custGeom>
            <a:rect b="b" l="l" r="r" t="t"/>
            <a:pathLst>
              <a:path extrusionOk="0" h="120000" w="6092951">
                <a:moveTo>
                  <a:pt x="0" y="0"/>
                </a:moveTo>
                <a:lnTo>
                  <a:pt x="6092951" y="0"/>
                </a:lnTo>
              </a:path>
            </a:pathLst>
          </a:custGeom>
          <a:noFill/>
          <a:ln cap="flat" cmpd="sng" w="9525">
            <a:solidFill>
              <a:srgbClr val="CACDC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0" name="Google Shape;2370;p2"/>
          <p:cNvSpPr/>
          <p:nvPr/>
        </p:nvSpPr>
        <p:spPr>
          <a:xfrm>
            <a:off x="304800" y="1213103"/>
            <a:ext cx="573024" cy="381000"/>
          </a:xfrm>
          <a:custGeom>
            <a:rect b="b" l="l" r="r" t="t"/>
            <a:pathLst>
              <a:path extrusionOk="0" h="381000" w="573024">
                <a:moveTo>
                  <a:pt x="0" y="381000"/>
                </a:moveTo>
                <a:lnTo>
                  <a:pt x="451700" y="381000"/>
                </a:lnTo>
                <a:lnTo>
                  <a:pt x="573024" y="0"/>
                </a:lnTo>
                <a:lnTo>
                  <a:pt x="121323" y="0"/>
                </a:lnTo>
                <a:lnTo>
                  <a:pt x="0" y="381000"/>
                </a:lnTo>
                <a:close/>
              </a:path>
            </a:pathLst>
          </a:custGeom>
          <a:solidFill>
            <a:srgbClr val="E712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1" name="Google Shape;2371;p2"/>
          <p:cNvSpPr/>
          <p:nvPr/>
        </p:nvSpPr>
        <p:spPr>
          <a:xfrm>
            <a:off x="304800" y="1213103"/>
            <a:ext cx="573024" cy="381000"/>
          </a:xfrm>
          <a:custGeom>
            <a:rect b="b" l="l" r="r" t="t"/>
            <a:pathLst>
              <a:path extrusionOk="0" h="381000" w="573024">
                <a:moveTo>
                  <a:pt x="0" y="381000"/>
                </a:moveTo>
                <a:lnTo>
                  <a:pt x="121323" y="0"/>
                </a:lnTo>
                <a:lnTo>
                  <a:pt x="573024" y="0"/>
                </a:lnTo>
                <a:lnTo>
                  <a:pt x="451700" y="381000"/>
                </a:lnTo>
                <a:lnTo>
                  <a:pt x="0" y="381000"/>
                </a:lnTo>
                <a:close/>
              </a:path>
            </a:pathLst>
          </a:custGeom>
          <a:noFill/>
          <a:ln cap="flat" cmpd="sng" w="9525">
            <a:solidFill>
              <a:srgbClr val="E7121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2" name="Google Shape;2372;p2"/>
          <p:cNvSpPr/>
          <p:nvPr/>
        </p:nvSpPr>
        <p:spPr>
          <a:xfrm>
            <a:off x="746760" y="2484120"/>
            <a:ext cx="5810758" cy="0"/>
          </a:xfrm>
          <a:custGeom>
            <a:rect b="b" l="l" r="r" t="t"/>
            <a:pathLst>
              <a:path extrusionOk="0" h="120000" w="5810758">
                <a:moveTo>
                  <a:pt x="0" y="0"/>
                </a:moveTo>
                <a:lnTo>
                  <a:pt x="5810758" y="0"/>
                </a:lnTo>
              </a:path>
            </a:pathLst>
          </a:custGeom>
          <a:noFill/>
          <a:ln cap="flat" cmpd="sng" w="9525">
            <a:solidFill>
              <a:srgbClr val="CACDC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3" name="Google Shape;2373;p2"/>
          <p:cNvSpPr/>
          <p:nvPr/>
        </p:nvSpPr>
        <p:spPr>
          <a:xfrm>
            <a:off x="304800" y="2103120"/>
            <a:ext cx="573024" cy="381000"/>
          </a:xfrm>
          <a:custGeom>
            <a:rect b="b" l="l" r="r" t="t"/>
            <a:pathLst>
              <a:path extrusionOk="0" h="381000" w="573024">
                <a:moveTo>
                  <a:pt x="0" y="381000"/>
                </a:moveTo>
                <a:lnTo>
                  <a:pt x="451700" y="381000"/>
                </a:lnTo>
                <a:lnTo>
                  <a:pt x="573024" y="0"/>
                </a:lnTo>
                <a:lnTo>
                  <a:pt x="121323" y="0"/>
                </a:lnTo>
                <a:lnTo>
                  <a:pt x="0" y="381000"/>
                </a:lnTo>
                <a:close/>
              </a:path>
            </a:pathLst>
          </a:custGeom>
          <a:solidFill>
            <a:srgbClr val="E712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4" name="Google Shape;2374;p2"/>
          <p:cNvSpPr/>
          <p:nvPr/>
        </p:nvSpPr>
        <p:spPr>
          <a:xfrm>
            <a:off x="304800" y="2103120"/>
            <a:ext cx="573024" cy="381000"/>
          </a:xfrm>
          <a:custGeom>
            <a:rect b="b" l="l" r="r" t="t"/>
            <a:pathLst>
              <a:path extrusionOk="0" h="381000" w="573024">
                <a:moveTo>
                  <a:pt x="0" y="381000"/>
                </a:moveTo>
                <a:lnTo>
                  <a:pt x="121323" y="0"/>
                </a:lnTo>
                <a:lnTo>
                  <a:pt x="573024" y="0"/>
                </a:lnTo>
                <a:lnTo>
                  <a:pt x="451700" y="381000"/>
                </a:lnTo>
                <a:lnTo>
                  <a:pt x="0" y="381000"/>
                </a:lnTo>
                <a:close/>
              </a:path>
            </a:pathLst>
          </a:custGeom>
          <a:noFill/>
          <a:ln cap="flat" cmpd="sng" w="9525">
            <a:solidFill>
              <a:srgbClr val="E7121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5" name="Google Shape;2375;p2"/>
          <p:cNvSpPr/>
          <p:nvPr/>
        </p:nvSpPr>
        <p:spPr>
          <a:xfrm>
            <a:off x="746760" y="3374136"/>
            <a:ext cx="5551043" cy="0"/>
          </a:xfrm>
          <a:custGeom>
            <a:rect b="b" l="l" r="r" t="t"/>
            <a:pathLst>
              <a:path extrusionOk="0" h="120000" w="5551043">
                <a:moveTo>
                  <a:pt x="0" y="0"/>
                </a:moveTo>
                <a:lnTo>
                  <a:pt x="5551043" y="0"/>
                </a:lnTo>
              </a:path>
            </a:pathLst>
          </a:custGeom>
          <a:noFill/>
          <a:ln cap="flat" cmpd="sng" w="9525">
            <a:solidFill>
              <a:srgbClr val="CACDC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6" name="Google Shape;2376;p2"/>
          <p:cNvSpPr/>
          <p:nvPr/>
        </p:nvSpPr>
        <p:spPr>
          <a:xfrm>
            <a:off x="304800" y="2993136"/>
            <a:ext cx="573024" cy="381000"/>
          </a:xfrm>
          <a:custGeom>
            <a:rect b="b" l="l" r="r" t="t"/>
            <a:pathLst>
              <a:path extrusionOk="0" h="381000" w="573024">
                <a:moveTo>
                  <a:pt x="0" y="381000"/>
                </a:moveTo>
                <a:lnTo>
                  <a:pt x="451700" y="381000"/>
                </a:lnTo>
                <a:lnTo>
                  <a:pt x="573024" y="0"/>
                </a:lnTo>
                <a:lnTo>
                  <a:pt x="121323" y="0"/>
                </a:lnTo>
                <a:lnTo>
                  <a:pt x="0" y="381000"/>
                </a:lnTo>
                <a:close/>
              </a:path>
            </a:pathLst>
          </a:custGeom>
          <a:solidFill>
            <a:srgbClr val="E712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7" name="Google Shape;2377;p2"/>
          <p:cNvSpPr/>
          <p:nvPr/>
        </p:nvSpPr>
        <p:spPr>
          <a:xfrm>
            <a:off x="304800" y="2993136"/>
            <a:ext cx="573024" cy="381000"/>
          </a:xfrm>
          <a:custGeom>
            <a:rect b="b" l="l" r="r" t="t"/>
            <a:pathLst>
              <a:path extrusionOk="0" h="381000" w="573024">
                <a:moveTo>
                  <a:pt x="0" y="381000"/>
                </a:moveTo>
                <a:lnTo>
                  <a:pt x="121323" y="0"/>
                </a:lnTo>
                <a:lnTo>
                  <a:pt x="573024" y="0"/>
                </a:lnTo>
                <a:lnTo>
                  <a:pt x="451700" y="381000"/>
                </a:lnTo>
                <a:lnTo>
                  <a:pt x="0" y="381000"/>
                </a:lnTo>
                <a:close/>
              </a:path>
            </a:pathLst>
          </a:custGeom>
          <a:noFill/>
          <a:ln cap="flat" cmpd="sng" w="9525">
            <a:solidFill>
              <a:srgbClr val="E7121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8" name="Google Shape;2378;p2"/>
          <p:cNvSpPr/>
          <p:nvPr/>
        </p:nvSpPr>
        <p:spPr>
          <a:xfrm>
            <a:off x="746760" y="4264152"/>
            <a:ext cx="5268849" cy="0"/>
          </a:xfrm>
          <a:custGeom>
            <a:rect b="b" l="l" r="r" t="t"/>
            <a:pathLst>
              <a:path extrusionOk="0" h="120000" w="5268849">
                <a:moveTo>
                  <a:pt x="0" y="0"/>
                </a:moveTo>
                <a:lnTo>
                  <a:pt x="5268849" y="0"/>
                </a:lnTo>
              </a:path>
            </a:pathLst>
          </a:custGeom>
          <a:noFill/>
          <a:ln cap="flat" cmpd="sng" w="9525">
            <a:solidFill>
              <a:srgbClr val="CACDCD"/>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79" name="Google Shape;2379;p2"/>
          <p:cNvSpPr/>
          <p:nvPr/>
        </p:nvSpPr>
        <p:spPr>
          <a:xfrm>
            <a:off x="304800" y="3883152"/>
            <a:ext cx="573024" cy="381000"/>
          </a:xfrm>
          <a:custGeom>
            <a:rect b="b" l="l" r="r" t="t"/>
            <a:pathLst>
              <a:path extrusionOk="0" h="381000" w="573024">
                <a:moveTo>
                  <a:pt x="0" y="381000"/>
                </a:moveTo>
                <a:lnTo>
                  <a:pt x="451700" y="381000"/>
                </a:lnTo>
                <a:lnTo>
                  <a:pt x="573024" y="0"/>
                </a:lnTo>
                <a:lnTo>
                  <a:pt x="121323" y="0"/>
                </a:lnTo>
                <a:lnTo>
                  <a:pt x="0" y="381000"/>
                </a:lnTo>
                <a:close/>
              </a:path>
            </a:pathLst>
          </a:custGeom>
          <a:solidFill>
            <a:srgbClr val="E71215"/>
          </a:solid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80" name="Google Shape;2380;p2"/>
          <p:cNvSpPr/>
          <p:nvPr/>
        </p:nvSpPr>
        <p:spPr>
          <a:xfrm>
            <a:off x="304800" y="3883152"/>
            <a:ext cx="573024" cy="381000"/>
          </a:xfrm>
          <a:custGeom>
            <a:rect b="b" l="l" r="r" t="t"/>
            <a:pathLst>
              <a:path extrusionOk="0" h="381000" w="573024">
                <a:moveTo>
                  <a:pt x="0" y="381000"/>
                </a:moveTo>
                <a:lnTo>
                  <a:pt x="121323" y="0"/>
                </a:lnTo>
                <a:lnTo>
                  <a:pt x="573024" y="0"/>
                </a:lnTo>
                <a:lnTo>
                  <a:pt x="451700" y="381000"/>
                </a:lnTo>
                <a:lnTo>
                  <a:pt x="0" y="381000"/>
                </a:lnTo>
                <a:close/>
              </a:path>
            </a:pathLst>
          </a:custGeom>
          <a:noFill/>
          <a:ln cap="flat" cmpd="sng" w="9525">
            <a:solidFill>
              <a:srgbClr val="E71215"/>
            </a:solidFill>
            <a:prstDash val="solid"/>
            <a:round/>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rgbClr val="000000"/>
              </a:solidFill>
              <a:latin typeface="Calibri"/>
              <a:ea typeface="Calibri"/>
              <a:cs typeface="Calibri"/>
              <a:sym typeface="Calibri"/>
            </a:endParaRPr>
          </a:p>
        </p:txBody>
      </p:sp>
      <p:sp>
        <p:nvSpPr>
          <p:cNvPr id="2381" name="Google Shape;2381;p2"/>
          <p:cNvSpPr txBox="1"/>
          <p:nvPr/>
        </p:nvSpPr>
        <p:spPr>
          <a:xfrm>
            <a:off x="292100" y="305134"/>
            <a:ext cx="1371268" cy="382015"/>
          </a:xfrm>
          <a:prstGeom prst="rect">
            <a:avLst/>
          </a:prstGeom>
          <a:noFill/>
          <a:ln>
            <a:noFill/>
          </a:ln>
        </p:spPr>
        <p:txBody>
          <a:bodyPr anchorCtr="0" anchor="t" bIns="0" lIns="0" spcFirstLastPara="1" rIns="0" wrap="square" tIns="18850">
            <a:noAutofit/>
          </a:bodyPr>
          <a:lstStyle/>
          <a:p>
            <a:pPr indent="0" lvl="0" marL="12700" marR="0" rtl="0" algn="l">
              <a:lnSpc>
                <a:spcPct val="106071"/>
              </a:lnSpc>
              <a:spcBef>
                <a:spcPts val="0"/>
              </a:spcBef>
              <a:spcAft>
                <a:spcPts val="0"/>
              </a:spcAft>
              <a:buClr>
                <a:srgbClr val="E71215"/>
              </a:buClr>
              <a:buSzPts val="2800"/>
              <a:buFont typeface="Arial"/>
              <a:buNone/>
            </a:pPr>
            <a:r>
              <a:rPr b="1" i="0" lang="en-US" sz="2800" u="none" cap="none" strike="noStrike">
                <a:solidFill>
                  <a:srgbClr val="E71215"/>
                </a:solidFill>
                <a:latin typeface="Arial"/>
                <a:ea typeface="Arial"/>
                <a:cs typeface="Arial"/>
                <a:sym typeface="Arial"/>
              </a:rPr>
              <a:t>Agenda</a:t>
            </a:r>
            <a:endParaRPr b="0" i="0" sz="2800" u="none" cap="none" strike="noStrike">
              <a:solidFill>
                <a:srgbClr val="000000"/>
              </a:solidFill>
              <a:latin typeface="Arial"/>
              <a:ea typeface="Arial"/>
              <a:cs typeface="Arial"/>
              <a:sym typeface="Arial"/>
            </a:endParaRPr>
          </a:p>
        </p:txBody>
      </p:sp>
      <p:sp>
        <p:nvSpPr>
          <p:cNvPr id="2382" name="Google Shape;2382;p2"/>
          <p:cNvSpPr txBox="1"/>
          <p:nvPr/>
        </p:nvSpPr>
        <p:spPr>
          <a:xfrm>
            <a:off x="527710" y="1316233"/>
            <a:ext cx="150209" cy="202184"/>
          </a:xfrm>
          <a:prstGeom prst="rect">
            <a:avLst/>
          </a:prstGeom>
          <a:noFill/>
          <a:ln>
            <a:noFill/>
          </a:ln>
        </p:spPr>
        <p:txBody>
          <a:bodyPr anchorCtr="0" anchor="t" bIns="0" lIns="0" spcFirstLastPara="1" rIns="0" wrap="square" tIns="9675">
            <a:noAutofit/>
          </a:bodyPr>
          <a:lstStyle/>
          <a:p>
            <a:pPr indent="0" lvl="0" marL="12700" marR="0" rtl="0" algn="l">
              <a:lnSpc>
                <a:spcPct val="108928"/>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1</a:t>
            </a:r>
            <a:endParaRPr b="0" i="0" sz="1400" u="none" cap="none" strike="noStrike">
              <a:solidFill>
                <a:srgbClr val="000000"/>
              </a:solidFill>
              <a:latin typeface="Arial"/>
              <a:ea typeface="Arial"/>
              <a:cs typeface="Arial"/>
              <a:sym typeface="Arial"/>
            </a:endParaRPr>
          </a:p>
        </p:txBody>
      </p:sp>
      <p:sp>
        <p:nvSpPr>
          <p:cNvPr id="2383" name="Google Shape;2383;p2"/>
          <p:cNvSpPr txBox="1"/>
          <p:nvPr/>
        </p:nvSpPr>
        <p:spPr>
          <a:xfrm>
            <a:off x="1000455" y="1326744"/>
            <a:ext cx="913703" cy="217424"/>
          </a:xfrm>
          <a:prstGeom prst="rect">
            <a:avLst/>
          </a:prstGeom>
          <a:noFill/>
          <a:ln>
            <a:noFill/>
          </a:ln>
        </p:spPr>
        <p:txBody>
          <a:bodyPr anchorCtr="0" anchor="t" bIns="0" lIns="0" spcFirstLastPara="1" rIns="0" wrap="square" tIns="10425">
            <a:noAutofit/>
          </a:bodyPr>
          <a:lstStyle/>
          <a:p>
            <a:pPr indent="0" lvl="0" marL="12700" marR="0" rtl="0" algn="l">
              <a:lnSpc>
                <a:spcPct val="109666"/>
              </a:lnSpc>
              <a:spcBef>
                <a:spcPts val="0"/>
              </a:spcBef>
              <a:spcAft>
                <a:spcPts val="0"/>
              </a:spcAft>
              <a:buClr>
                <a:srgbClr val="212121"/>
              </a:buClr>
              <a:buSzPts val="1500"/>
              <a:buFont typeface="Arial"/>
              <a:buNone/>
            </a:pPr>
            <a:r>
              <a:rPr b="0" i="0" lang="en-US" sz="1500" u="none" cap="none" strike="noStrike">
                <a:solidFill>
                  <a:srgbClr val="212121"/>
                </a:solidFill>
                <a:latin typeface="Arial"/>
                <a:ea typeface="Arial"/>
                <a:cs typeface="Arial"/>
                <a:sym typeface="Arial"/>
              </a:rPr>
              <a:t>Giới thiệu</a:t>
            </a:r>
            <a:endParaRPr b="0" i="0" sz="1500" u="none" cap="none" strike="noStrike">
              <a:solidFill>
                <a:srgbClr val="000000"/>
              </a:solidFill>
              <a:latin typeface="Arial"/>
              <a:ea typeface="Arial"/>
              <a:cs typeface="Arial"/>
              <a:sym typeface="Arial"/>
            </a:endParaRPr>
          </a:p>
        </p:txBody>
      </p:sp>
      <p:sp>
        <p:nvSpPr>
          <p:cNvPr id="2384" name="Google Shape;2384;p2"/>
          <p:cNvSpPr txBox="1"/>
          <p:nvPr/>
        </p:nvSpPr>
        <p:spPr>
          <a:xfrm>
            <a:off x="527710" y="2206249"/>
            <a:ext cx="150209" cy="202184"/>
          </a:xfrm>
          <a:prstGeom prst="rect">
            <a:avLst/>
          </a:prstGeom>
          <a:noFill/>
          <a:ln>
            <a:noFill/>
          </a:ln>
        </p:spPr>
        <p:txBody>
          <a:bodyPr anchorCtr="0" anchor="t" bIns="0" lIns="0" spcFirstLastPara="1" rIns="0" wrap="square" tIns="9675">
            <a:noAutofit/>
          </a:bodyPr>
          <a:lstStyle/>
          <a:p>
            <a:pPr indent="0" lvl="0" marL="12700" marR="0" rtl="0" algn="l">
              <a:lnSpc>
                <a:spcPct val="108928"/>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2</a:t>
            </a:r>
            <a:endParaRPr b="0" i="0" sz="1400" u="none" cap="none" strike="noStrike">
              <a:solidFill>
                <a:srgbClr val="000000"/>
              </a:solidFill>
              <a:latin typeface="Arial"/>
              <a:ea typeface="Arial"/>
              <a:cs typeface="Arial"/>
              <a:sym typeface="Arial"/>
            </a:endParaRPr>
          </a:p>
        </p:txBody>
      </p:sp>
      <p:sp>
        <p:nvSpPr>
          <p:cNvPr id="2385" name="Google Shape;2385;p2"/>
          <p:cNvSpPr txBox="1"/>
          <p:nvPr/>
        </p:nvSpPr>
        <p:spPr>
          <a:xfrm>
            <a:off x="1000455" y="2216760"/>
            <a:ext cx="4436466" cy="283182"/>
          </a:xfrm>
          <a:prstGeom prst="rect">
            <a:avLst/>
          </a:prstGeom>
          <a:noFill/>
          <a:ln>
            <a:noFill/>
          </a:ln>
        </p:spPr>
        <p:txBody>
          <a:bodyPr anchorCtr="0" anchor="t" bIns="0" lIns="0" spcFirstLastPara="1" rIns="0" wrap="square" tIns="10425">
            <a:noAutofit/>
          </a:bodyPr>
          <a:lstStyle/>
          <a:p>
            <a:pPr indent="0" lvl="0" marL="12700" marR="0" rtl="0" algn="l">
              <a:lnSpc>
                <a:spcPct val="109666"/>
              </a:lnSpc>
              <a:spcBef>
                <a:spcPts val="0"/>
              </a:spcBef>
              <a:spcAft>
                <a:spcPts val="0"/>
              </a:spcAft>
              <a:buClr>
                <a:srgbClr val="212121"/>
              </a:buClr>
              <a:buSzPts val="1500"/>
              <a:buFont typeface="Arial"/>
              <a:buNone/>
            </a:pPr>
            <a:r>
              <a:rPr b="0" i="0" lang="en-US" sz="1500" u="none" cap="none" strike="noStrike">
                <a:solidFill>
                  <a:srgbClr val="212121"/>
                </a:solidFill>
                <a:latin typeface="Arial"/>
                <a:ea typeface="Arial"/>
                <a:cs typeface="Arial"/>
                <a:sym typeface="Arial"/>
              </a:rPr>
              <a:t>Sanger vs NGS</a:t>
            </a:r>
            <a:endParaRPr b="0" i="0" sz="1500" u="none" cap="none" strike="noStrike">
              <a:solidFill>
                <a:srgbClr val="000000"/>
              </a:solidFill>
              <a:latin typeface="Arial"/>
              <a:ea typeface="Arial"/>
              <a:cs typeface="Arial"/>
              <a:sym typeface="Arial"/>
            </a:endParaRPr>
          </a:p>
        </p:txBody>
      </p:sp>
      <p:sp>
        <p:nvSpPr>
          <p:cNvPr id="2386" name="Google Shape;2386;p2"/>
          <p:cNvSpPr txBox="1"/>
          <p:nvPr/>
        </p:nvSpPr>
        <p:spPr>
          <a:xfrm>
            <a:off x="527710" y="3096018"/>
            <a:ext cx="150424" cy="202488"/>
          </a:xfrm>
          <a:prstGeom prst="rect">
            <a:avLst/>
          </a:prstGeom>
          <a:noFill/>
          <a:ln>
            <a:noFill/>
          </a:ln>
        </p:spPr>
        <p:txBody>
          <a:bodyPr anchorCtr="0" anchor="t" bIns="0" lIns="0" spcFirstLastPara="1" rIns="0" wrap="square" tIns="9675">
            <a:noAutofit/>
          </a:bodyPr>
          <a:lstStyle/>
          <a:p>
            <a:pPr indent="0" lvl="0" marL="12700" marR="0" rtl="0" algn="l">
              <a:lnSpc>
                <a:spcPct val="108928"/>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3</a:t>
            </a:r>
            <a:endParaRPr b="0" i="0" sz="1400" u="none" cap="none" strike="noStrike">
              <a:solidFill>
                <a:srgbClr val="000000"/>
              </a:solidFill>
              <a:latin typeface="Arial"/>
              <a:ea typeface="Arial"/>
              <a:cs typeface="Arial"/>
              <a:sym typeface="Arial"/>
            </a:endParaRPr>
          </a:p>
        </p:txBody>
      </p:sp>
      <p:sp>
        <p:nvSpPr>
          <p:cNvPr id="2387" name="Google Shape;2387;p2"/>
          <p:cNvSpPr txBox="1"/>
          <p:nvPr/>
        </p:nvSpPr>
        <p:spPr>
          <a:xfrm>
            <a:off x="1000455" y="3106776"/>
            <a:ext cx="4251080" cy="217424"/>
          </a:xfrm>
          <a:prstGeom prst="rect">
            <a:avLst/>
          </a:prstGeom>
          <a:noFill/>
          <a:ln>
            <a:noFill/>
          </a:ln>
        </p:spPr>
        <p:txBody>
          <a:bodyPr anchorCtr="0" anchor="t" bIns="0" lIns="0" spcFirstLastPara="1" rIns="0" wrap="square" tIns="10425">
            <a:noAutofit/>
          </a:bodyPr>
          <a:lstStyle/>
          <a:p>
            <a:pPr indent="0" lvl="0" marL="12700" marR="0" rtl="0" algn="l">
              <a:lnSpc>
                <a:spcPct val="109666"/>
              </a:lnSpc>
              <a:spcBef>
                <a:spcPts val="0"/>
              </a:spcBef>
              <a:spcAft>
                <a:spcPts val="0"/>
              </a:spcAft>
              <a:buClr>
                <a:srgbClr val="212121"/>
              </a:buClr>
              <a:buSzPts val="1500"/>
              <a:buFont typeface="Arial"/>
              <a:buNone/>
            </a:pPr>
            <a:r>
              <a:rPr b="0" i="0" lang="en-US" sz="1500" u="none" cap="none" strike="noStrike">
                <a:solidFill>
                  <a:srgbClr val="212121"/>
                </a:solidFill>
                <a:latin typeface="Arial"/>
                <a:ea typeface="Arial"/>
                <a:cs typeface="Arial"/>
                <a:sym typeface="Arial"/>
              </a:rPr>
              <a:t>Nguyên lý</a:t>
            </a:r>
            <a:endParaRPr b="0" i="0" sz="1500" u="none" cap="none" strike="noStrike">
              <a:solidFill>
                <a:srgbClr val="000000"/>
              </a:solidFill>
              <a:latin typeface="Arial"/>
              <a:ea typeface="Arial"/>
              <a:cs typeface="Arial"/>
              <a:sym typeface="Arial"/>
            </a:endParaRPr>
          </a:p>
        </p:txBody>
      </p:sp>
      <p:sp>
        <p:nvSpPr>
          <p:cNvPr id="2388" name="Google Shape;2388;p2"/>
          <p:cNvSpPr txBox="1"/>
          <p:nvPr/>
        </p:nvSpPr>
        <p:spPr>
          <a:xfrm>
            <a:off x="527710" y="3986034"/>
            <a:ext cx="150424" cy="202488"/>
          </a:xfrm>
          <a:prstGeom prst="rect">
            <a:avLst/>
          </a:prstGeom>
          <a:noFill/>
          <a:ln>
            <a:noFill/>
          </a:ln>
        </p:spPr>
        <p:txBody>
          <a:bodyPr anchorCtr="0" anchor="t" bIns="0" lIns="0" spcFirstLastPara="1" rIns="0" wrap="square" tIns="9675">
            <a:noAutofit/>
          </a:bodyPr>
          <a:lstStyle/>
          <a:p>
            <a:pPr indent="0" lvl="0" marL="12700" marR="0" rtl="0" algn="l">
              <a:lnSpc>
                <a:spcPct val="108928"/>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4</a:t>
            </a:r>
            <a:endParaRPr b="0" i="0" sz="1400" u="none" cap="none" strike="noStrike">
              <a:solidFill>
                <a:srgbClr val="000000"/>
              </a:solidFill>
              <a:latin typeface="Arial"/>
              <a:ea typeface="Arial"/>
              <a:cs typeface="Arial"/>
              <a:sym typeface="Arial"/>
            </a:endParaRPr>
          </a:p>
        </p:txBody>
      </p:sp>
      <p:sp>
        <p:nvSpPr>
          <p:cNvPr id="2389" name="Google Shape;2389;p2"/>
          <p:cNvSpPr txBox="1"/>
          <p:nvPr/>
        </p:nvSpPr>
        <p:spPr>
          <a:xfrm>
            <a:off x="1000455" y="3996792"/>
            <a:ext cx="1756304" cy="217424"/>
          </a:xfrm>
          <a:prstGeom prst="rect">
            <a:avLst/>
          </a:prstGeom>
          <a:noFill/>
          <a:ln>
            <a:noFill/>
          </a:ln>
        </p:spPr>
        <p:txBody>
          <a:bodyPr anchorCtr="0" anchor="t" bIns="0" lIns="0" spcFirstLastPara="1" rIns="0" wrap="square" tIns="10425">
            <a:noAutofit/>
          </a:bodyPr>
          <a:lstStyle/>
          <a:p>
            <a:pPr indent="0" lvl="0" marL="12700" marR="0" rtl="0" algn="l">
              <a:lnSpc>
                <a:spcPct val="109666"/>
              </a:lnSpc>
              <a:spcBef>
                <a:spcPts val="0"/>
              </a:spcBef>
              <a:spcAft>
                <a:spcPts val="0"/>
              </a:spcAft>
              <a:buClr>
                <a:srgbClr val="212121"/>
              </a:buClr>
              <a:buSzPts val="1500"/>
              <a:buFont typeface="Arial"/>
              <a:buNone/>
            </a:pPr>
            <a:r>
              <a:rPr b="0" i="0" lang="en-US" sz="1500" u="none" cap="none" strike="noStrike">
                <a:solidFill>
                  <a:srgbClr val="212121"/>
                </a:solidFill>
                <a:latin typeface="Arial"/>
                <a:ea typeface="Arial"/>
                <a:cs typeface="Arial"/>
                <a:sym typeface="Arial"/>
              </a:rPr>
              <a:t>Ứng dụng</a:t>
            </a:r>
            <a:endParaRPr b="0" i="0" sz="1500" u="none" cap="none" strike="noStrike">
              <a:solidFill>
                <a:srgbClr val="000000"/>
              </a:solidFill>
              <a:latin typeface="Arial"/>
              <a:ea typeface="Arial"/>
              <a:cs typeface="Arial"/>
              <a:sym typeface="Arial"/>
            </a:endParaRPr>
          </a:p>
        </p:txBody>
      </p:sp>
      <p:sp>
        <p:nvSpPr>
          <p:cNvPr id="2390" name="Google Shape;2390;p2"/>
          <p:cNvSpPr txBox="1"/>
          <p:nvPr/>
        </p:nvSpPr>
        <p:spPr>
          <a:xfrm>
            <a:off x="527710" y="4876551"/>
            <a:ext cx="150209" cy="202183"/>
          </a:xfrm>
          <a:prstGeom prst="rect">
            <a:avLst/>
          </a:prstGeom>
          <a:noFill/>
          <a:ln>
            <a:noFill/>
          </a:ln>
        </p:spPr>
        <p:txBody>
          <a:bodyPr anchorCtr="0" anchor="t" bIns="0" lIns="0" spcFirstLastPara="1" rIns="0" wrap="square" tIns="9675">
            <a:noAutofit/>
          </a:bodyPr>
          <a:lstStyle/>
          <a:p>
            <a:pPr indent="0" lvl="0" marL="12700" marR="0" rtl="0" algn="l">
              <a:lnSpc>
                <a:spcPct val="108928"/>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5</a:t>
            </a:r>
            <a:endParaRPr b="0" i="0" sz="1400" u="none" cap="none" strike="noStrike">
              <a:solidFill>
                <a:srgbClr val="000000"/>
              </a:solidFill>
              <a:latin typeface="Arial"/>
              <a:ea typeface="Arial"/>
              <a:cs typeface="Arial"/>
              <a:sym typeface="Arial"/>
            </a:endParaRPr>
          </a:p>
        </p:txBody>
      </p:sp>
      <p:sp>
        <p:nvSpPr>
          <p:cNvPr id="2391" name="Google Shape;2391;p2"/>
          <p:cNvSpPr txBox="1"/>
          <p:nvPr/>
        </p:nvSpPr>
        <p:spPr>
          <a:xfrm>
            <a:off x="527710" y="5766618"/>
            <a:ext cx="150209" cy="202183"/>
          </a:xfrm>
          <a:prstGeom prst="rect">
            <a:avLst/>
          </a:prstGeom>
          <a:noFill/>
          <a:ln>
            <a:noFill/>
          </a:ln>
        </p:spPr>
        <p:txBody>
          <a:bodyPr anchorCtr="0" anchor="t" bIns="0" lIns="0" spcFirstLastPara="1" rIns="0" wrap="square" tIns="9675">
            <a:noAutofit/>
          </a:bodyPr>
          <a:lstStyle/>
          <a:p>
            <a:pPr indent="0" lvl="0" marL="12700" marR="0" rtl="0" algn="l">
              <a:lnSpc>
                <a:spcPct val="108928"/>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6</a:t>
            </a:r>
            <a:endParaRPr b="0" i="0" sz="1400" u="none" cap="none" strike="noStrike">
              <a:solidFill>
                <a:srgbClr val="000000"/>
              </a:solidFill>
              <a:latin typeface="Arial"/>
              <a:ea typeface="Arial"/>
              <a:cs typeface="Arial"/>
              <a:sym typeface="Arial"/>
            </a:endParaRPr>
          </a:p>
        </p:txBody>
      </p:sp>
      <p:sp>
        <p:nvSpPr>
          <p:cNvPr id="2392" name="Google Shape;2392;p2"/>
          <p:cNvSpPr txBox="1"/>
          <p:nvPr/>
        </p:nvSpPr>
        <p:spPr>
          <a:xfrm>
            <a:off x="104038" y="6640982"/>
            <a:ext cx="115779" cy="153416"/>
          </a:xfrm>
          <a:prstGeom prst="rect">
            <a:avLst/>
          </a:prstGeom>
          <a:noFill/>
          <a:ln>
            <a:noFill/>
          </a:ln>
        </p:spPr>
        <p:txBody>
          <a:bodyPr anchorCtr="0" anchor="t" bIns="0" lIns="0" spcFirstLastPara="1" rIns="0" wrap="square" tIns="7175">
            <a:noAutofit/>
          </a:bodyPr>
          <a:lstStyle/>
          <a:p>
            <a:pPr indent="0" lvl="0" marL="12700" marR="0" rtl="0" algn="l">
              <a:lnSpc>
                <a:spcPct val="113000"/>
              </a:lnSpc>
              <a:spcBef>
                <a:spcPts val="0"/>
              </a:spcBef>
              <a:spcAft>
                <a:spcPts val="0"/>
              </a:spcAft>
              <a:buClr>
                <a:srgbClr val="535758"/>
              </a:buClr>
              <a:buSzPts val="1000"/>
              <a:buFont typeface="Arial"/>
              <a:buNone/>
            </a:pPr>
            <a:r>
              <a:rPr b="0" i="0" lang="en-US" sz="1000" u="none" cap="none" strike="noStrike">
                <a:solidFill>
                  <a:srgbClr val="535758"/>
                </a:solidFill>
                <a:latin typeface="Arial"/>
                <a:ea typeface="Arial"/>
                <a:cs typeface="Arial"/>
                <a:sym typeface="Arial"/>
              </a:rPr>
              <a:t>2</a:t>
            </a:r>
            <a:endParaRPr b="0" i="0" sz="1000" u="none" cap="none" strike="noStrike">
              <a:solidFill>
                <a:srgbClr val="000000"/>
              </a:solidFill>
              <a:latin typeface="Arial"/>
              <a:ea typeface="Arial"/>
              <a:cs typeface="Arial"/>
              <a:sym typeface="Arial"/>
            </a:endParaRPr>
          </a:p>
        </p:txBody>
      </p:sp>
      <p:sp>
        <p:nvSpPr>
          <p:cNvPr id="2393" name="Google Shape;2393;p2"/>
          <p:cNvSpPr txBox="1"/>
          <p:nvPr/>
        </p:nvSpPr>
        <p:spPr>
          <a:xfrm>
            <a:off x="383540" y="6651019"/>
            <a:ext cx="3480383" cy="125984"/>
          </a:xfrm>
          <a:prstGeom prst="rect">
            <a:avLst/>
          </a:prstGeom>
          <a:noFill/>
          <a:ln>
            <a:noFill/>
          </a:ln>
        </p:spPr>
        <p:txBody>
          <a:bodyPr anchorCtr="0" anchor="t" bIns="0" lIns="0" spcFirstLastPara="1" rIns="0" wrap="square" tIns="5775">
            <a:noAutofit/>
          </a:bodyPr>
          <a:lstStyle/>
          <a:p>
            <a:pPr indent="0" lvl="0" marL="12700" marR="0" rtl="0" algn="l">
              <a:lnSpc>
                <a:spcPct val="113750"/>
              </a:lnSpc>
              <a:spcBef>
                <a:spcPts val="0"/>
              </a:spcBef>
              <a:spcAft>
                <a:spcPts val="0"/>
              </a:spcAft>
              <a:buClr>
                <a:srgbClr val="535758"/>
              </a:buClr>
              <a:buSzPts val="800"/>
              <a:buFont typeface="Arial"/>
              <a:buNone/>
            </a:pPr>
            <a:r>
              <a:rPr b="0" i="0" lang="en-US" sz="800" u="none" cap="none" strike="noStrike">
                <a:solidFill>
                  <a:srgbClr val="535758"/>
                </a:solidFill>
                <a:latin typeface="Arial"/>
                <a:ea typeface="Arial"/>
                <a:cs typeface="Arial"/>
                <a:sym typeface="Arial"/>
              </a:rPr>
              <a:t>Proprietary &amp; Confidential |  </a:t>
            </a:r>
            <a:r>
              <a:rPr b="0" i="0" lang="en-US" sz="800" u="sng" cap="none" strike="noStrike">
                <a:solidFill>
                  <a:srgbClr val="535758"/>
                </a:solidFill>
                <a:latin typeface="Arial"/>
                <a:ea typeface="Arial"/>
                <a:cs typeface="Arial"/>
                <a:sym typeface="Arial"/>
                <a:hlinkClick r:id="rId5">
                  <a:extLst>
                    <a:ext uri="{A12FA001-AC4F-418D-AE19-62706E023703}">
                      <ahyp:hlinkClr val="tx"/>
                    </a:ext>
                  </a:extLst>
                </a:hlinkClick>
              </a:rPr>
              <a:t>authoremail@thermofisher.com</a:t>
            </a:r>
            <a:r>
              <a:rPr b="0" i="0" lang="en-US" sz="800" u="none" cap="none" strike="noStrike">
                <a:solidFill>
                  <a:srgbClr val="535758"/>
                </a:solidFill>
                <a:latin typeface="Arial"/>
                <a:ea typeface="Arial"/>
                <a:cs typeface="Arial"/>
                <a:sym typeface="Arial"/>
              </a:rPr>
              <a:t> | February-2022</a:t>
            </a:r>
            <a:endParaRPr b="0" i="0" sz="8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6" name="Shape 2876"/>
        <p:cNvGrpSpPr/>
        <p:nvPr/>
      </p:nvGrpSpPr>
      <p:grpSpPr>
        <a:xfrm>
          <a:off x="0" y="0"/>
          <a:ext cx="0" cy="0"/>
          <a:chOff x="0" y="0"/>
          <a:chExt cx="0" cy="0"/>
        </a:xfrm>
      </p:grpSpPr>
      <p:sp>
        <p:nvSpPr>
          <p:cNvPr id="2877" name="Google Shape;287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pic>
        <p:nvPicPr>
          <p:cNvPr id="2878" name="Google Shape;2878;p20"/>
          <p:cNvPicPr preferRelativeResize="0"/>
          <p:nvPr/>
        </p:nvPicPr>
        <p:blipFill rotWithShape="1">
          <a:blip r:embed="rId3">
            <a:alphaModFix/>
          </a:blip>
          <a:srcRect b="12353" l="0" r="0" t="0"/>
          <a:stretch/>
        </p:blipFill>
        <p:spPr>
          <a:xfrm>
            <a:off x="921048" y="0"/>
            <a:ext cx="10432752" cy="68580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2" name="Shape 2882"/>
        <p:cNvGrpSpPr/>
        <p:nvPr/>
      </p:nvGrpSpPr>
      <p:grpSpPr>
        <a:xfrm>
          <a:off x="0" y="0"/>
          <a:ext cx="0" cy="0"/>
          <a:chOff x="0" y="0"/>
          <a:chExt cx="0" cy="0"/>
        </a:xfrm>
      </p:grpSpPr>
      <p:sp>
        <p:nvSpPr>
          <p:cNvPr id="2883" name="Google Shape;2883;p21"/>
          <p:cNvSpPr txBox="1"/>
          <p:nvPr>
            <p:ph type="title"/>
          </p:nvPr>
        </p:nvSpPr>
        <p:spPr>
          <a:xfrm>
            <a:off x="444910" y="122237"/>
            <a:ext cx="4205748"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4400"/>
              <a:buFont typeface="Cambria"/>
              <a:buNone/>
            </a:pPr>
            <a:r>
              <a:rPr lang="en-US">
                <a:solidFill>
                  <a:schemeClr val="dk2"/>
                </a:solidFill>
                <a:latin typeface="Cambria"/>
                <a:ea typeface="Cambria"/>
                <a:cs typeface="Cambria"/>
                <a:sym typeface="Cambria"/>
              </a:rPr>
              <a:t>Gel vs Capillary</a:t>
            </a:r>
            <a:endParaRPr>
              <a:solidFill>
                <a:schemeClr val="dk2"/>
              </a:solidFill>
              <a:latin typeface="Cambria"/>
              <a:ea typeface="Cambria"/>
              <a:cs typeface="Cambria"/>
              <a:sym typeface="Cambria"/>
            </a:endParaRPr>
          </a:p>
        </p:txBody>
      </p:sp>
      <p:pic>
        <p:nvPicPr>
          <p:cNvPr descr="flask1" id="2884" name="Google Shape;2884;p21"/>
          <p:cNvPicPr preferRelativeResize="0"/>
          <p:nvPr/>
        </p:nvPicPr>
        <p:blipFill rotWithShape="1">
          <a:blip r:embed="rId3">
            <a:alphaModFix/>
          </a:blip>
          <a:srcRect b="0" l="0" r="0" t="0"/>
          <a:stretch/>
        </p:blipFill>
        <p:spPr>
          <a:xfrm>
            <a:off x="3157893" y="1447800"/>
            <a:ext cx="1261707" cy="2286000"/>
          </a:xfrm>
          <a:prstGeom prst="rect">
            <a:avLst/>
          </a:prstGeom>
          <a:noFill/>
          <a:ln>
            <a:noFill/>
          </a:ln>
        </p:spPr>
      </p:pic>
      <p:pic>
        <p:nvPicPr>
          <p:cNvPr descr="pour1" id="2885" name="Google Shape;2885;p21"/>
          <p:cNvPicPr preferRelativeResize="0"/>
          <p:nvPr/>
        </p:nvPicPr>
        <p:blipFill rotWithShape="1">
          <a:blip r:embed="rId4">
            <a:alphaModFix/>
          </a:blip>
          <a:srcRect b="0" l="0" r="0" t="0"/>
          <a:stretch/>
        </p:blipFill>
        <p:spPr>
          <a:xfrm>
            <a:off x="2895600" y="4114800"/>
            <a:ext cx="2009776" cy="1691640"/>
          </a:xfrm>
          <a:prstGeom prst="rect">
            <a:avLst/>
          </a:prstGeom>
          <a:noFill/>
          <a:ln>
            <a:noFill/>
          </a:ln>
        </p:spPr>
      </p:pic>
      <p:sp>
        <p:nvSpPr>
          <p:cNvPr id="2886" name="Google Shape;2886;p21"/>
          <p:cNvSpPr/>
          <p:nvPr/>
        </p:nvSpPr>
        <p:spPr>
          <a:xfrm>
            <a:off x="5257800" y="2476500"/>
            <a:ext cx="419100" cy="228600"/>
          </a:xfrm>
          <a:prstGeom prst="rightArrow">
            <a:avLst>
              <a:gd fmla="val 50000" name="adj1"/>
              <a:gd fmla="val 50000" name="adj2"/>
            </a:avLst>
          </a:prstGeom>
          <a:solidFill>
            <a:srgbClr val="220C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s://tools.lifetechnologies.com/content/sfs/prodImages/high/3500_POP7_big.jpg" id="2887" name="Google Shape;2887;p21"/>
          <p:cNvPicPr preferRelativeResize="0"/>
          <p:nvPr/>
        </p:nvPicPr>
        <p:blipFill rotWithShape="1">
          <a:blip r:embed="rId5">
            <a:alphaModFix/>
          </a:blip>
          <a:srcRect b="0" l="0" r="0" t="0"/>
          <a:stretch/>
        </p:blipFill>
        <p:spPr>
          <a:xfrm>
            <a:off x="6324600" y="1524000"/>
            <a:ext cx="1828800" cy="1866900"/>
          </a:xfrm>
          <a:prstGeom prst="rect">
            <a:avLst/>
          </a:prstGeom>
          <a:noFill/>
          <a:ln>
            <a:noFill/>
          </a:ln>
        </p:spPr>
      </p:pic>
      <p:pic>
        <p:nvPicPr>
          <p:cNvPr id="2888" name="Google Shape;2888;p21"/>
          <p:cNvPicPr preferRelativeResize="0"/>
          <p:nvPr/>
        </p:nvPicPr>
        <p:blipFill rotWithShape="1">
          <a:blip r:embed="rId6">
            <a:alphaModFix/>
          </a:blip>
          <a:srcRect b="0" l="0" r="0" t="0"/>
          <a:stretch/>
        </p:blipFill>
        <p:spPr>
          <a:xfrm>
            <a:off x="6324600" y="3619500"/>
            <a:ext cx="1700212" cy="2252662"/>
          </a:xfrm>
          <a:prstGeom prst="rect">
            <a:avLst/>
          </a:prstGeom>
          <a:noFill/>
          <a:ln>
            <a:noFill/>
          </a:ln>
        </p:spPr>
      </p:pic>
      <p:sp>
        <p:nvSpPr>
          <p:cNvPr id="2889" name="Google Shape;2889;p21"/>
          <p:cNvSpPr txBox="1"/>
          <p:nvPr/>
        </p:nvSpPr>
        <p:spPr>
          <a:xfrm>
            <a:off x="8305800" y="1852156"/>
            <a:ext cx="2057400" cy="1210588"/>
          </a:xfrm>
          <a:prstGeom prst="rect">
            <a:avLst/>
          </a:prstGeom>
          <a:noFill/>
          <a:ln>
            <a:noFill/>
          </a:ln>
        </p:spPr>
        <p:txBody>
          <a:bodyPr anchorCtr="0" anchor="t" bIns="45700" lIns="91425" spcFirstLastPara="1" rIns="91425" wrap="square" tIns="45700">
            <a:spAutoFit/>
          </a:bodyPr>
          <a:lstStyle/>
          <a:p>
            <a:pPr indent="-88900" lvl="0" marL="0" marR="0" rtl="0" algn="l">
              <a:lnSpc>
                <a:spcPct val="1500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Ready-to-use polymer</a:t>
            </a:r>
            <a:endParaRPr/>
          </a:p>
          <a:p>
            <a:pPr indent="-88900" lvl="0" marL="0" marR="0" rtl="0" algn="l">
              <a:lnSpc>
                <a:spcPct val="150000"/>
              </a:lnSpc>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Pre-packed</a:t>
            </a:r>
            <a:endParaRPr/>
          </a:p>
          <a:p>
            <a:pPr indent="-88900" lvl="0" marL="0" marR="0" rtl="0" algn="l">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PDMA</a:t>
            </a:r>
            <a:endParaRPr sz="1400">
              <a:solidFill>
                <a:schemeClr val="dk1"/>
              </a:solidFill>
              <a:latin typeface="Calibri"/>
              <a:ea typeface="Calibri"/>
              <a:cs typeface="Calibri"/>
              <a:sym typeface="Calibri"/>
            </a:endParaRPr>
          </a:p>
        </p:txBody>
      </p:sp>
      <p:sp>
        <p:nvSpPr>
          <p:cNvPr id="2890" name="Google Shape;2890;p21"/>
          <p:cNvSpPr txBox="1"/>
          <p:nvPr/>
        </p:nvSpPr>
        <p:spPr>
          <a:xfrm>
            <a:off x="8382000" y="4366240"/>
            <a:ext cx="2057400" cy="759182"/>
          </a:xfrm>
          <a:prstGeom prst="rect">
            <a:avLst/>
          </a:prstGeom>
          <a:noFill/>
          <a:ln>
            <a:noFill/>
          </a:ln>
        </p:spPr>
        <p:txBody>
          <a:bodyPr anchorCtr="0" anchor="t" bIns="45700" lIns="91425" spcFirstLastPara="1" rIns="91425" wrap="square" tIns="45700">
            <a:spAutoFit/>
          </a:bodyPr>
          <a:lstStyle/>
          <a:p>
            <a:pPr indent="-88900" lvl="0" marL="0" marR="0" rtl="0" algn="l">
              <a:lnSpc>
                <a:spcPct val="150000"/>
              </a:lnSpc>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Auto-fill capillary</a:t>
            </a:r>
            <a:endParaRPr/>
          </a:p>
          <a:p>
            <a:pPr indent="-88900" lvl="0" marL="0" marR="0" rtl="0" algn="l">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Program controlled</a:t>
            </a:r>
            <a:endParaRPr sz="1400">
              <a:solidFill>
                <a:schemeClr val="dk1"/>
              </a:solidFill>
              <a:latin typeface="Calibri"/>
              <a:ea typeface="Calibri"/>
              <a:cs typeface="Calibri"/>
              <a:sym typeface="Calibri"/>
            </a:endParaRPr>
          </a:p>
        </p:txBody>
      </p:sp>
      <p:sp>
        <p:nvSpPr>
          <p:cNvPr id="2891" name="Google Shape;2891;p21"/>
          <p:cNvSpPr txBox="1"/>
          <p:nvPr/>
        </p:nvSpPr>
        <p:spPr>
          <a:xfrm>
            <a:off x="1712295" y="2403024"/>
            <a:ext cx="2057400" cy="382092"/>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rgbClr val="0070C0"/>
                </a:solidFill>
                <a:latin typeface="Calibri"/>
                <a:ea typeface="Calibri"/>
                <a:cs typeface="Calibri"/>
                <a:sym typeface="Calibri"/>
              </a:rPr>
              <a:t>Agarose</a:t>
            </a:r>
            <a:endParaRPr sz="1400">
              <a:solidFill>
                <a:srgbClr val="0070C0"/>
              </a:solidFill>
              <a:latin typeface="Calibri"/>
              <a:ea typeface="Calibri"/>
              <a:cs typeface="Calibri"/>
              <a:sym typeface="Calibri"/>
            </a:endParaRPr>
          </a:p>
        </p:txBody>
      </p:sp>
      <p:sp>
        <p:nvSpPr>
          <p:cNvPr id="2892" name="Google Shape;2892;p21"/>
          <p:cNvSpPr txBox="1"/>
          <p:nvPr/>
        </p:nvSpPr>
        <p:spPr>
          <a:xfrm>
            <a:off x="1748190" y="4772844"/>
            <a:ext cx="2057400" cy="41549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rgbClr val="0070C0"/>
                </a:solidFill>
                <a:latin typeface="Calibri"/>
                <a:ea typeface="Calibri"/>
                <a:cs typeface="Calibri"/>
                <a:sym typeface="Calibri"/>
              </a:rPr>
              <a:t>Gel handling</a:t>
            </a:r>
            <a:endParaRPr sz="1400">
              <a:solidFill>
                <a:srgbClr val="0070C0"/>
              </a:solidFill>
              <a:latin typeface="Calibri"/>
              <a:ea typeface="Calibri"/>
              <a:cs typeface="Calibri"/>
              <a:sym typeface="Calibri"/>
            </a:endParaRPr>
          </a:p>
        </p:txBody>
      </p:sp>
      <p:pic>
        <p:nvPicPr>
          <p:cNvPr id="2893" name="Google Shape;2893;p21"/>
          <p:cNvPicPr preferRelativeResize="0"/>
          <p:nvPr/>
        </p:nvPicPr>
        <p:blipFill rotWithShape="1">
          <a:blip r:embed="rId7">
            <a:alphaModFix/>
          </a:blip>
          <a:srcRect b="30767" l="0" r="1" t="30717"/>
          <a:stretch/>
        </p:blipFill>
        <p:spPr>
          <a:xfrm>
            <a:off x="9301115" y="203657"/>
            <a:ext cx="2890885" cy="720959"/>
          </a:xfrm>
          <a:custGeom>
            <a:rect b="b" l="l" r="r" t="t"/>
            <a:pathLst>
              <a:path extrusionOk="0" h="2130473" w="8542682">
                <a:moveTo>
                  <a:pt x="986689" y="0"/>
                </a:moveTo>
                <a:lnTo>
                  <a:pt x="8542682" y="0"/>
                </a:lnTo>
                <a:lnTo>
                  <a:pt x="8542682" y="2130473"/>
                </a:lnTo>
                <a:lnTo>
                  <a:pt x="0" y="2130473"/>
                </a:lnTo>
                <a:close/>
              </a:path>
            </a:pathLst>
          </a:cu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sp>
        <p:nvSpPr>
          <p:cNvPr id="2898" name="Google Shape;2898;p2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Gel Ep vs Capillary Ep</a:t>
            </a:r>
            <a:endParaRPr/>
          </a:p>
        </p:txBody>
      </p:sp>
      <p:sp>
        <p:nvSpPr>
          <p:cNvPr id="2899" name="Google Shape;2899;p22"/>
          <p:cNvSpPr/>
          <p:nvPr/>
        </p:nvSpPr>
        <p:spPr>
          <a:xfrm>
            <a:off x="5257800" y="2476500"/>
            <a:ext cx="419100" cy="228600"/>
          </a:xfrm>
          <a:prstGeom prst="rightArrow">
            <a:avLst>
              <a:gd fmla="val 50000" name="adj1"/>
              <a:gd fmla="val 50000" name="adj2"/>
            </a:avLst>
          </a:prstGeom>
          <a:solidFill>
            <a:srgbClr val="220C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00" name="Google Shape;2900;p22"/>
          <p:cNvSpPr txBox="1"/>
          <p:nvPr/>
        </p:nvSpPr>
        <p:spPr>
          <a:xfrm>
            <a:off x="8334375" y="2093228"/>
            <a:ext cx="2057400" cy="995144"/>
          </a:xfrm>
          <a:prstGeom prst="rect">
            <a:avLst/>
          </a:prstGeom>
          <a:noFill/>
          <a:ln>
            <a:noFill/>
          </a:ln>
        </p:spPr>
        <p:txBody>
          <a:bodyPr anchorCtr="0" anchor="t" bIns="45700" lIns="91425" spcFirstLastPara="1" rIns="91425" wrap="square" tIns="45700">
            <a:spAutoFit/>
          </a:bodyPr>
          <a:lstStyle/>
          <a:p>
            <a:pPr indent="-88900" lvl="0" marL="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Fully automated</a:t>
            </a:r>
            <a:endParaRPr/>
          </a:p>
          <a:p>
            <a:pPr indent="-88900" lvl="0" marL="0" marR="0" rtl="0" algn="l">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Parallel processing</a:t>
            </a:r>
            <a:endParaRPr/>
          </a:p>
          <a:p>
            <a:pPr indent="0" lvl="0" marL="0" marR="0" rtl="0" algn="l">
              <a:spcBef>
                <a:spcPts val="1000"/>
              </a:spcBef>
              <a:spcAft>
                <a:spcPts val="0"/>
              </a:spcAft>
              <a:buNone/>
            </a:pPr>
            <a:r>
              <a:t/>
            </a:r>
            <a:endParaRPr sz="1400">
              <a:solidFill>
                <a:schemeClr val="dk1"/>
              </a:solidFill>
              <a:latin typeface="Calibri"/>
              <a:ea typeface="Calibri"/>
              <a:cs typeface="Calibri"/>
              <a:sym typeface="Calibri"/>
            </a:endParaRPr>
          </a:p>
        </p:txBody>
      </p:sp>
      <p:sp>
        <p:nvSpPr>
          <p:cNvPr id="2901" name="Google Shape;2901;p22"/>
          <p:cNvSpPr txBox="1"/>
          <p:nvPr/>
        </p:nvSpPr>
        <p:spPr>
          <a:xfrm>
            <a:off x="8382000" y="4646320"/>
            <a:ext cx="2057400" cy="651460"/>
          </a:xfrm>
          <a:prstGeom prst="rect">
            <a:avLst/>
          </a:prstGeom>
          <a:noFill/>
          <a:ln>
            <a:noFill/>
          </a:ln>
        </p:spPr>
        <p:txBody>
          <a:bodyPr anchorCtr="0" anchor="t" bIns="45700" lIns="91425" spcFirstLastPara="1" rIns="91425" wrap="square" tIns="45700">
            <a:spAutoFit/>
          </a:bodyPr>
          <a:lstStyle/>
          <a:p>
            <a:pPr indent="-88900" lvl="0" marL="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Auto sample injection</a:t>
            </a:r>
            <a:endParaRPr/>
          </a:p>
          <a:p>
            <a:pPr indent="-88900" lvl="0" marL="0" marR="0" rtl="0" algn="l">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Uninterrupted loading </a:t>
            </a:r>
            <a:endParaRPr sz="1400">
              <a:solidFill>
                <a:schemeClr val="dk1"/>
              </a:solidFill>
              <a:latin typeface="Calibri"/>
              <a:ea typeface="Calibri"/>
              <a:cs typeface="Calibri"/>
              <a:sym typeface="Calibri"/>
            </a:endParaRPr>
          </a:p>
        </p:txBody>
      </p:sp>
      <p:sp>
        <p:nvSpPr>
          <p:cNvPr id="2902" name="Google Shape;2902;p22"/>
          <p:cNvSpPr txBox="1"/>
          <p:nvPr/>
        </p:nvSpPr>
        <p:spPr>
          <a:xfrm>
            <a:off x="1712295" y="2403024"/>
            <a:ext cx="2057400" cy="41549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rgbClr val="0070C0"/>
                </a:solidFill>
                <a:latin typeface="Calibri"/>
                <a:ea typeface="Calibri"/>
                <a:cs typeface="Calibri"/>
                <a:sym typeface="Calibri"/>
              </a:rPr>
              <a:t>EP carrier</a:t>
            </a:r>
            <a:endParaRPr sz="1400">
              <a:solidFill>
                <a:srgbClr val="0070C0"/>
              </a:solidFill>
              <a:latin typeface="Calibri"/>
              <a:ea typeface="Calibri"/>
              <a:cs typeface="Calibri"/>
              <a:sym typeface="Calibri"/>
            </a:endParaRPr>
          </a:p>
        </p:txBody>
      </p:sp>
      <p:sp>
        <p:nvSpPr>
          <p:cNvPr id="2903" name="Google Shape;2903;p22"/>
          <p:cNvSpPr txBox="1"/>
          <p:nvPr/>
        </p:nvSpPr>
        <p:spPr>
          <a:xfrm>
            <a:off x="1524000" y="4772844"/>
            <a:ext cx="2057400" cy="41549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rgbClr val="0070C0"/>
                </a:solidFill>
                <a:latin typeface="Calibri"/>
                <a:ea typeface="Calibri"/>
                <a:cs typeface="Calibri"/>
                <a:sym typeface="Calibri"/>
              </a:rPr>
              <a:t>Sample Loading</a:t>
            </a:r>
            <a:endParaRPr sz="1400">
              <a:solidFill>
                <a:srgbClr val="0070C0"/>
              </a:solidFill>
              <a:latin typeface="Calibri"/>
              <a:ea typeface="Calibri"/>
              <a:cs typeface="Calibri"/>
              <a:sym typeface="Calibri"/>
            </a:endParaRPr>
          </a:p>
        </p:txBody>
      </p:sp>
      <p:pic>
        <p:nvPicPr>
          <p:cNvPr descr="gel in trey w buffer" id="2904" name="Google Shape;2904;p22"/>
          <p:cNvPicPr preferRelativeResize="0"/>
          <p:nvPr/>
        </p:nvPicPr>
        <p:blipFill rotWithShape="1">
          <a:blip r:embed="rId3">
            <a:alphaModFix/>
          </a:blip>
          <a:srcRect b="0" l="0" r="0" t="0"/>
          <a:stretch/>
        </p:blipFill>
        <p:spPr>
          <a:xfrm>
            <a:off x="2886075" y="1981994"/>
            <a:ext cx="2087880" cy="1217613"/>
          </a:xfrm>
          <a:prstGeom prst="rect">
            <a:avLst/>
          </a:prstGeom>
          <a:noFill/>
          <a:ln>
            <a:noFill/>
          </a:ln>
        </p:spPr>
      </p:pic>
      <p:pic>
        <p:nvPicPr>
          <p:cNvPr descr="http://farm5.staticflickr.com/4125/4998458248_1e0696ffaf_o.jpg" id="2905" name="Google Shape;2905;p22"/>
          <p:cNvPicPr preferRelativeResize="0"/>
          <p:nvPr/>
        </p:nvPicPr>
        <p:blipFill rotWithShape="1">
          <a:blip r:embed="rId4">
            <a:alphaModFix/>
          </a:blip>
          <a:srcRect b="0" l="0" r="0" t="0"/>
          <a:stretch/>
        </p:blipFill>
        <p:spPr>
          <a:xfrm>
            <a:off x="6463506" y="1336224"/>
            <a:ext cx="1422400" cy="2133600"/>
          </a:xfrm>
          <a:prstGeom prst="rect">
            <a:avLst/>
          </a:prstGeom>
          <a:noFill/>
          <a:ln>
            <a:noFill/>
          </a:ln>
        </p:spPr>
      </p:pic>
      <p:pic>
        <p:nvPicPr>
          <p:cNvPr descr="gel loading1" id="2906" name="Google Shape;2906;p22"/>
          <p:cNvPicPr preferRelativeResize="0"/>
          <p:nvPr/>
        </p:nvPicPr>
        <p:blipFill rotWithShape="1">
          <a:blip r:embed="rId5">
            <a:alphaModFix/>
          </a:blip>
          <a:srcRect b="0" l="0" r="0" t="0"/>
          <a:stretch/>
        </p:blipFill>
        <p:spPr>
          <a:xfrm>
            <a:off x="2938388" y="4366240"/>
            <a:ext cx="2167013" cy="1219200"/>
          </a:xfrm>
          <a:prstGeom prst="rect">
            <a:avLst/>
          </a:prstGeom>
          <a:noFill/>
          <a:ln>
            <a:noFill/>
          </a:ln>
        </p:spPr>
      </p:pic>
      <p:sp>
        <p:nvSpPr>
          <p:cNvPr id="2907" name="Google Shape;2907;p22"/>
          <p:cNvSpPr/>
          <p:nvPr/>
        </p:nvSpPr>
        <p:spPr>
          <a:xfrm>
            <a:off x="5257800" y="4800600"/>
            <a:ext cx="419100" cy="228600"/>
          </a:xfrm>
          <a:prstGeom prst="rightArrow">
            <a:avLst>
              <a:gd fmla="val 50000" name="adj1"/>
              <a:gd fmla="val 50000" name="adj2"/>
            </a:avLst>
          </a:prstGeom>
          <a:solidFill>
            <a:srgbClr val="220C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DSC00578" id="2908" name="Google Shape;2908;p22"/>
          <p:cNvPicPr preferRelativeResize="0"/>
          <p:nvPr/>
        </p:nvPicPr>
        <p:blipFill rotWithShape="1">
          <a:blip r:embed="rId6">
            <a:alphaModFix/>
          </a:blip>
          <a:srcRect b="0" l="0" r="0" t="0"/>
          <a:stretch/>
        </p:blipFill>
        <p:spPr>
          <a:xfrm>
            <a:off x="6083812" y="4343400"/>
            <a:ext cx="2298188" cy="1257300"/>
          </a:xfrm>
          <a:prstGeom prst="rect">
            <a:avLst/>
          </a:prstGeom>
          <a:noFill/>
          <a:ln>
            <a:noFill/>
          </a:ln>
        </p:spPr>
      </p:pic>
      <p:pic>
        <p:nvPicPr>
          <p:cNvPr id="2909" name="Google Shape;2909;p22"/>
          <p:cNvPicPr preferRelativeResize="0"/>
          <p:nvPr/>
        </p:nvPicPr>
        <p:blipFill rotWithShape="1">
          <a:blip r:embed="rId7">
            <a:alphaModFix/>
          </a:blip>
          <a:srcRect b="30767" l="0" r="1" t="30717"/>
          <a:stretch/>
        </p:blipFill>
        <p:spPr>
          <a:xfrm>
            <a:off x="9301115" y="174800"/>
            <a:ext cx="2890885" cy="720959"/>
          </a:xfrm>
          <a:custGeom>
            <a:rect b="b" l="l" r="r" t="t"/>
            <a:pathLst>
              <a:path extrusionOk="0" h="2130473" w="8542682">
                <a:moveTo>
                  <a:pt x="986689" y="0"/>
                </a:moveTo>
                <a:lnTo>
                  <a:pt x="8542682" y="0"/>
                </a:lnTo>
                <a:lnTo>
                  <a:pt x="8542682" y="2130473"/>
                </a:lnTo>
                <a:lnTo>
                  <a:pt x="0" y="2130473"/>
                </a:lnTo>
                <a:close/>
              </a:path>
            </a:pathLst>
          </a:cu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3" name="Shape 2913"/>
        <p:cNvGrpSpPr/>
        <p:nvPr/>
      </p:nvGrpSpPr>
      <p:grpSpPr>
        <a:xfrm>
          <a:off x="0" y="0"/>
          <a:ext cx="0" cy="0"/>
          <a:chOff x="0" y="0"/>
          <a:chExt cx="0" cy="0"/>
        </a:xfrm>
      </p:grpSpPr>
      <p:sp>
        <p:nvSpPr>
          <p:cNvPr id="2914" name="Google Shape;2914;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Gel vs Capillary</a:t>
            </a:r>
            <a:endParaRPr/>
          </a:p>
        </p:txBody>
      </p:sp>
      <p:sp>
        <p:nvSpPr>
          <p:cNvPr id="2915" name="Google Shape;2915;p23"/>
          <p:cNvSpPr/>
          <p:nvPr/>
        </p:nvSpPr>
        <p:spPr>
          <a:xfrm>
            <a:off x="5257800" y="2476500"/>
            <a:ext cx="419100" cy="228600"/>
          </a:xfrm>
          <a:prstGeom prst="rightArrow">
            <a:avLst>
              <a:gd fmla="val 50000" name="adj1"/>
              <a:gd fmla="val 50000" name="adj2"/>
            </a:avLst>
          </a:prstGeom>
          <a:solidFill>
            <a:srgbClr val="220C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916" name="Google Shape;2916;p23"/>
          <p:cNvSpPr txBox="1"/>
          <p:nvPr/>
        </p:nvSpPr>
        <p:spPr>
          <a:xfrm>
            <a:off x="8334375" y="2093228"/>
            <a:ext cx="2057400" cy="995144"/>
          </a:xfrm>
          <a:prstGeom prst="rect">
            <a:avLst/>
          </a:prstGeom>
          <a:noFill/>
          <a:ln>
            <a:noFill/>
          </a:ln>
        </p:spPr>
        <p:txBody>
          <a:bodyPr anchorCtr="0" anchor="t" bIns="45700" lIns="91425" spcFirstLastPara="1" rIns="91425" wrap="square" tIns="45700">
            <a:spAutoFit/>
          </a:bodyPr>
          <a:lstStyle/>
          <a:p>
            <a:pPr indent="-88900" lvl="0" marL="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Fluorescence based</a:t>
            </a:r>
            <a:endParaRPr/>
          </a:p>
          <a:p>
            <a:pPr indent="-88900" lvl="0" marL="0" marR="0" rtl="0" algn="l">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Real-time detection</a:t>
            </a:r>
            <a:endParaRPr/>
          </a:p>
          <a:p>
            <a:pPr indent="0" lvl="0" marL="0" marR="0" rtl="0" algn="l">
              <a:spcBef>
                <a:spcPts val="1000"/>
              </a:spcBef>
              <a:spcAft>
                <a:spcPts val="0"/>
              </a:spcAft>
              <a:buNone/>
            </a:pPr>
            <a:r>
              <a:t/>
            </a:r>
            <a:endParaRPr sz="1400">
              <a:solidFill>
                <a:schemeClr val="dk1"/>
              </a:solidFill>
              <a:latin typeface="Calibri"/>
              <a:ea typeface="Calibri"/>
              <a:cs typeface="Calibri"/>
              <a:sym typeface="Calibri"/>
            </a:endParaRPr>
          </a:p>
        </p:txBody>
      </p:sp>
      <p:sp>
        <p:nvSpPr>
          <p:cNvPr id="2917" name="Google Shape;2917;p23"/>
          <p:cNvSpPr txBox="1"/>
          <p:nvPr/>
        </p:nvSpPr>
        <p:spPr>
          <a:xfrm>
            <a:off x="8382000" y="4646320"/>
            <a:ext cx="2057400" cy="651460"/>
          </a:xfrm>
          <a:prstGeom prst="rect">
            <a:avLst/>
          </a:prstGeom>
          <a:noFill/>
          <a:ln>
            <a:noFill/>
          </a:ln>
        </p:spPr>
        <p:txBody>
          <a:bodyPr anchorCtr="0" anchor="t" bIns="45700" lIns="91425" spcFirstLastPara="1" rIns="91425" wrap="square" tIns="45700">
            <a:spAutoFit/>
          </a:bodyPr>
          <a:lstStyle/>
          <a:p>
            <a:pPr indent="-88900" lvl="0" marL="0" marR="0" rtl="0" algn="l">
              <a:spcBef>
                <a:spcPts val="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A/D convert on CCD</a:t>
            </a:r>
            <a:endParaRPr/>
          </a:p>
          <a:p>
            <a:pPr indent="-88900" lvl="0" marL="0" marR="0" rtl="0" algn="l">
              <a:spcBef>
                <a:spcPts val="1000"/>
              </a:spcBef>
              <a:spcAft>
                <a:spcPts val="0"/>
              </a:spcAft>
              <a:buClr>
                <a:schemeClr val="dk1"/>
              </a:buClr>
              <a:buSzPts val="1400"/>
              <a:buFont typeface="Arial"/>
              <a:buChar char="•"/>
            </a:pPr>
            <a:r>
              <a:rPr lang="en-US" sz="1400">
                <a:solidFill>
                  <a:schemeClr val="dk1"/>
                </a:solidFill>
                <a:latin typeface="Calibri"/>
                <a:ea typeface="Calibri"/>
                <a:cs typeface="Calibri"/>
                <a:sym typeface="Calibri"/>
              </a:rPr>
              <a:t>Digitalized result</a:t>
            </a:r>
            <a:endParaRPr sz="1400">
              <a:solidFill>
                <a:schemeClr val="dk1"/>
              </a:solidFill>
              <a:latin typeface="Calibri"/>
              <a:ea typeface="Calibri"/>
              <a:cs typeface="Calibri"/>
              <a:sym typeface="Calibri"/>
            </a:endParaRPr>
          </a:p>
        </p:txBody>
      </p:sp>
      <p:sp>
        <p:nvSpPr>
          <p:cNvPr id="2918" name="Google Shape;2918;p23"/>
          <p:cNvSpPr txBox="1"/>
          <p:nvPr/>
        </p:nvSpPr>
        <p:spPr>
          <a:xfrm>
            <a:off x="1712295" y="2403024"/>
            <a:ext cx="2057400" cy="415498"/>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400">
                <a:solidFill>
                  <a:srgbClr val="0070C0"/>
                </a:solidFill>
                <a:latin typeface="Calibri"/>
                <a:ea typeface="Calibri"/>
                <a:cs typeface="Calibri"/>
                <a:sym typeface="Calibri"/>
              </a:rPr>
              <a:t>Detection</a:t>
            </a:r>
            <a:endParaRPr sz="1400">
              <a:solidFill>
                <a:srgbClr val="0070C0"/>
              </a:solidFill>
              <a:latin typeface="Calibri"/>
              <a:ea typeface="Calibri"/>
              <a:cs typeface="Calibri"/>
              <a:sym typeface="Calibri"/>
            </a:endParaRPr>
          </a:p>
        </p:txBody>
      </p:sp>
      <p:sp>
        <p:nvSpPr>
          <p:cNvPr id="2919" name="Google Shape;2919;p23"/>
          <p:cNvSpPr txBox="1"/>
          <p:nvPr/>
        </p:nvSpPr>
        <p:spPr>
          <a:xfrm>
            <a:off x="1552576" y="4905787"/>
            <a:ext cx="1414387" cy="73866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rgbClr val="0070C0"/>
                </a:solidFill>
                <a:latin typeface="Calibri"/>
                <a:ea typeface="Calibri"/>
                <a:cs typeface="Calibri"/>
                <a:sym typeface="Calibri"/>
              </a:rPr>
              <a:t>Data Storage, Analysis &amp; Retrieval</a:t>
            </a:r>
            <a:endParaRPr sz="1400">
              <a:solidFill>
                <a:srgbClr val="0070C0"/>
              </a:solidFill>
              <a:latin typeface="Calibri"/>
              <a:ea typeface="Calibri"/>
              <a:cs typeface="Calibri"/>
              <a:sym typeface="Calibri"/>
            </a:endParaRPr>
          </a:p>
        </p:txBody>
      </p:sp>
      <p:sp>
        <p:nvSpPr>
          <p:cNvPr id="2920" name="Google Shape;2920;p23"/>
          <p:cNvSpPr/>
          <p:nvPr/>
        </p:nvSpPr>
        <p:spPr>
          <a:xfrm>
            <a:off x="5257800" y="4800600"/>
            <a:ext cx="419100" cy="228600"/>
          </a:xfrm>
          <a:prstGeom prst="rightArrow">
            <a:avLst>
              <a:gd fmla="val 50000" name="adj1"/>
              <a:gd fmla="val 50000" name="adj2"/>
            </a:avLst>
          </a:prstGeom>
          <a:solidFill>
            <a:srgbClr val="220C5E"/>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http://upload.wikimedia.org/wikipedia/commons/6/60/Gel_electrophoresis_2.jpg" id="2921" name="Google Shape;2921;p23"/>
          <p:cNvPicPr preferRelativeResize="0"/>
          <p:nvPr/>
        </p:nvPicPr>
        <p:blipFill rotWithShape="1">
          <a:blip r:embed="rId3">
            <a:alphaModFix/>
          </a:blip>
          <a:srcRect b="0" l="0" r="0" t="0"/>
          <a:stretch/>
        </p:blipFill>
        <p:spPr>
          <a:xfrm>
            <a:off x="2819401" y="1796653"/>
            <a:ext cx="2117725" cy="1588294"/>
          </a:xfrm>
          <a:prstGeom prst="rect">
            <a:avLst/>
          </a:prstGeom>
          <a:noFill/>
          <a:ln>
            <a:noFill/>
          </a:ln>
        </p:spPr>
      </p:pic>
      <p:grpSp>
        <p:nvGrpSpPr>
          <p:cNvPr id="2922" name="Google Shape;2922;p23"/>
          <p:cNvGrpSpPr/>
          <p:nvPr/>
        </p:nvGrpSpPr>
        <p:grpSpPr>
          <a:xfrm>
            <a:off x="6348669" y="1154907"/>
            <a:ext cx="1768475" cy="2583561"/>
            <a:chOff x="3239294" y="1154906"/>
            <a:chExt cx="2665412" cy="4548187"/>
          </a:xfrm>
        </p:grpSpPr>
        <p:sp>
          <p:nvSpPr>
            <p:cNvPr id="2923" name="Google Shape;2923;p23"/>
            <p:cNvSpPr/>
            <p:nvPr/>
          </p:nvSpPr>
          <p:spPr>
            <a:xfrm>
              <a:off x="3480594" y="3912393"/>
              <a:ext cx="1519237" cy="300038"/>
            </a:xfrm>
            <a:prstGeom prst="rect">
              <a:avLst/>
            </a:prstGeom>
            <a:noFill/>
            <a:ln cap="flat" cmpd="sng" w="28575">
              <a:solidFill>
                <a:srgbClr val="000000"/>
              </a:solidFill>
              <a:prstDash val="dot"/>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4" name="Google Shape;2924;p23"/>
            <p:cNvSpPr txBox="1"/>
            <p:nvPr/>
          </p:nvSpPr>
          <p:spPr>
            <a:xfrm>
              <a:off x="5020469" y="2677318"/>
              <a:ext cx="884237" cy="862013"/>
            </a:xfrm>
            <a:prstGeom prst="rect">
              <a:avLst/>
            </a:prstGeom>
            <a:solidFill>
              <a:srgbClr val="FFFF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Arial"/>
                  <a:ea typeface="Arial"/>
                  <a:cs typeface="Arial"/>
                  <a:sym typeface="Arial"/>
                </a:rPr>
                <a:t>LASER</a:t>
              </a:r>
              <a:r>
                <a:rPr lang="en-US" sz="1600">
                  <a:solidFill>
                    <a:schemeClr val="dk1"/>
                  </a:solidFill>
                  <a:latin typeface="Arial"/>
                  <a:ea typeface="Arial"/>
                  <a:cs typeface="Arial"/>
                  <a:sym typeface="Arial"/>
                </a:rPr>
                <a:t> </a:t>
              </a:r>
              <a:r>
                <a:rPr lang="en-US" sz="700">
                  <a:solidFill>
                    <a:schemeClr val="dk1"/>
                  </a:solidFill>
                  <a:latin typeface="Arial"/>
                  <a:ea typeface="Arial"/>
                  <a:cs typeface="Arial"/>
                  <a:sym typeface="Arial"/>
                </a:rPr>
                <a:t>Excitation</a:t>
              </a:r>
              <a:r>
                <a:rPr lang="en-US" sz="900">
                  <a:solidFill>
                    <a:schemeClr val="dk1"/>
                  </a:solidFill>
                  <a:latin typeface="Arial"/>
                  <a:ea typeface="Arial"/>
                  <a:cs typeface="Arial"/>
                  <a:sym typeface="Arial"/>
                </a:rPr>
                <a:t> </a:t>
              </a:r>
              <a:r>
                <a:rPr lang="en-US" sz="400">
                  <a:solidFill>
                    <a:schemeClr val="dk1"/>
                  </a:solidFill>
                  <a:latin typeface="Arial"/>
                  <a:ea typeface="Arial"/>
                  <a:cs typeface="Arial"/>
                  <a:sym typeface="Arial"/>
                </a:rPr>
                <a:t>(488 nm)</a:t>
              </a:r>
              <a:endParaRPr sz="900">
                <a:solidFill>
                  <a:schemeClr val="dk1"/>
                </a:solidFill>
                <a:latin typeface="Arial"/>
                <a:ea typeface="Arial"/>
                <a:cs typeface="Arial"/>
                <a:sym typeface="Arial"/>
              </a:endParaRPr>
            </a:p>
          </p:txBody>
        </p:sp>
        <p:sp>
          <p:nvSpPr>
            <p:cNvPr id="2925" name="Google Shape;2925;p23"/>
            <p:cNvSpPr/>
            <p:nvPr/>
          </p:nvSpPr>
          <p:spPr>
            <a:xfrm>
              <a:off x="5095081" y="3539331"/>
              <a:ext cx="366713" cy="492125"/>
            </a:xfrm>
            <a:custGeom>
              <a:rect b="b" l="l" r="r" t="t"/>
              <a:pathLst>
                <a:path extrusionOk="0" h="864" w="720">
                  <a:moveTo>
                    <a:pt x="720" y="0"/>
                  </a:moveTo>
                  <a:lnTo>
                    <a:pt x="720" y="864"/>
                  </a:lnTo>
                  <a:lnTo>
                    <a:pt x="0" y="864"/>
                  </a:lnTo>
                </a:path>
              </a:pathLst>
            </a:custGeom>
            <a:noFill/>
            <a:ln cap="flat" cmpd="sng" w="60325">
              <a:solidFill>
                <a:srgbClr val="000000"/>
              </a:solidFill>
              <a:prstDash val="solid"/>
              <a:round/>
              <a:headEnd len="med" w="med" type="none"/>
              <a:tailEnd len="med" w="med" type="triangl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26" name="Google Shape;2926;p23"/>
            <p:cNvSpPr txBox="1"/>
            <p:nvPr/>
          </p:nvSpPr>
          <p:spPr>
            <a:xfrm>
              <a:off x="3371056" y="5320506"/>
              <a:ext cx="1828800" cy="3825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Arial"/>
                  <a:ea typeface="Arial"/>
                  <a:cs typeface="Arial"/>
                  <a:sym typeface="Arial"/>
                </a:rPr>
                <a:t>Capillary Array</a:t>
              </a:r>
              <a:endParaRPr/>
            </a:p>
          </p:txBody>
        </p:sp>
        <p:cxnSp>
          <p:nvCxnSpPr>
            <p:cNvPr id="2927" name="Google Shape;2927;p23"/>
            <p:cNvCxnSpPr/>
            <p:nvPr/>
          </p:nvCxnSpPr>
          <p:spPr>
            <a:xfrm>
              <a:off x="3950494" y="1539081"/>
              <a:ext cx="0" cy="3686175"/>
            </a:xfrm>
            <a:prstGeom prst="straightConnector1">
              <a:avLst/>
            </a:prstGeom>
            <a:noFill/>
            <a:ln cap="flat" cmpd="sng" w="28575">
              <a:solidFill>
                <a:srgbClr val="000000"/>
              </a:solidFill>
              <a:prstDash val="solid"/>
              <a:round/>
              <a:headEnd len="med" w="med" type="none"/>
              <a:tailEnd len="med" w="med" type="none"/>
            </a:ln>
          </p:spPr>
        </p:cxnSp>
        <p:cxnSp>
          <p:nvCxnSpPr>
            <p:cNvPr id="2928" name="Google Shape;2928;p23"/>
            <p:cNvCxnSpPr/>
            <p:nvPr/>
          </p:nvCxnSpPr>
          <p:spPr>
            <a:xfrm>
              <a:off x="4221956" y="1539081"/>
              <a:ext cx="0" cy="3686175"/>
            </a:xfrm>
            <a:prstGeom prst="straightConnector1">
              <a:avLst/>
            </a:prstGeom>
            <a:noFill/>
            <a:ln cap="flat" cmpd="sng" w="28575">
              <a:solidFill>
                <a:srgbClr val="000000"/>
              </a:solidFill>
              <a:prstDash val="solid"/>
              <a:round/>
              <a:headEnd len="med" w="med" type="none"/>
              <a:tailEnd len="med" w="med" type="none"/>
            </a:ln>
          </p:spPr>
        </p:cxnSp>
        <p:grpSp>
          <p:nvGrpSpPr>
            <p:cNvPr id="2929" name="Google Shape;2929;p23"/>
            <p:cNvGrpSpPr/>
            <p:nvPr/>
          </p:nvGrpSpPr>
          <p:grpSpPr>
            <a:xfrm>
              <a:off x="4007644" y="2844000"/>
              <a:ext cx="166687" cy="1323972"/>
              <a:chOff x="1861" y="8392"/>
              <a:chExt cx="326" cy="3888"/>
            </a:xfrm>
          </p:grpSpPr>
          <p:sp>
            <p:nvSpPr>
              <p:cNvPr id="2930" name="Google Shape;2930;p23"/>
              <p:cNvSpPr/>
              <p:nvPr/>
            </p:nvSpPr>
            <p:spPr>
              <a:xfrm>
                <a:off x="1861" y="10552"/>
                <a:ext cx="326" cy="28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1" name="Google Shape;2931;p23"/>
              <p:cNvSpPr/>
              <p:nvPr/>
            </p:nvSpPr>
            <p:spPr>
              <a:xfrm>
                <a:off x="1861" y="8968"/>
                <a:ext cx="326" cy="288"/>
              </a:xfrm>
              <a:prstGeom prst="rect">
                <a:avLst/>
              </a:prstGeom>
              <a:solidFill>
                <a:srgbClr val="0000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2" name="Google Shape;2932;p23"/>
              <p:cNvSpPr/>
              <p:nvPr/>
            </p:nvSpPr>
            <p:spPr>
              <a:xfrm>
                <a:off x="1861" y="8392"/>
                <a:ext cx="326" cy="288"/>
              </a:xfrm>
              <a:prstGeom prst="rect">
                <a:avLst/>
              </a:prstGeom>
              <a:solidFill>
                <a:srgbClr val="0000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3" name="Google Shape;2933;p23"/>
              <p:cNvSpPr/>
              <p:nvPr/>
            </p:nvSpPr>
            <p:spPr>
              <a:xfrm>
                <a:off x="1861" y="11272"/>
                <a:ext cx="326" cy="288"/>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4" name="Google Shape;2934;p23"/>
              <p:cNvSpPr/>
              <p:nvPr/>
            </p:nvSpPr>
            <p:spPr>
              <a:xfrm>
                <a:off x="1861" y="9832"/>
                <a:ext cx="326" cy="288"/>
              </a:xfrm>
              <a:prstGeom prst="rect">
                <a:avLst/>
              </a:prstGeom>
              <a:solidFill>
                <a:srgbClr val="00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5" name="Google Shape;2935;p23"/>
              <p:cNvSpPr/>
              <p:nvPr/>
            </p:nvSpPr>
            <p:spPr>
              <a:xfrm>
                <a:off x="1861" y="11992"/>
                <a:ext cx="326" cy="28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36" name="Google Shape;2936;p23"/>
              <p:cNvSpPr/>
              <p:nvPr/>
            </p:nvSpPr>
            <p:spPr>
              <a:xfrm>
                <a:off x="1861" y="9400"/>
                <a:ext cx="326" cy="288"/>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937" name="Google Shape;2937;p23"/>
            <p:cNvSpPr/>
            <p:nvPr/>
          </p:nvSpPr>
          <p:spPr>
            <a:xfrm>
              <a:off x="3942556" y="1458118"/>
              <a:ext cx="276225" cy="128588"/>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938" name="Google Shape;2938;p23"/>
            <p:cNvCxnSpPr/>
            <p:nvPr/>
          </p:nvCxnSpPr>
          <p:spPr>
            <a:xfrm>
              <a:off x="4318794" y="1531143"/>
              <a:ext cx="0" cy="3686175"/>
            </a:xfrm>
            <a:prstGeom prst="straightConnector1">
              <a:avLst/>
            </a:prstGeom>
            <a:noFill/>
            <a:ln cap="flat" cmpd="sng" w="28575">
              <a:solidFill>
                <a:srgbClr val="000000"/>
              </a:solidFill>
              <a:prstDash val="solid"/>
              <a:round/>
              <a:headEnd len="med" w="med" type="none"/>
              <a:tailEnd len="med" w="med" type="none"/>
            </a:ln>
          </p:spPr>
        </p:cxnSp>
        <p:cxnSp>
          <p:nvCxnSpPr>
            <p:cNvPr id="2939" name="Google Shape;2939;p23"/>
            <p:cNvCxnSpPr/>
            <p:nvPr/>
          </p:nvCxnSpPr>
          <p:spPr>
            <a:xfrm>
              <a:off x="4590256" y="1531143"/>
              <a:ext cx="0" cy="3686175"/>
            </a:xfrm>
            <a:prstGeom prst="straightConnector1">
              <a:avLst/>
            </a:prstGeom>
            <a:noFill/>
            <a:ln cap="flat" cmpd="sng" w="28575">
              <a:solidFill>
                <a:srgbClr val="000000"/>
              </a:solidFill>
              <a:prstDash val="solid"/>
              <a:round/>
              <a:headEnd len="med" w="med" type="none"/>
              <a:tailEnd len="med" w="med" type="none"/>
            </a:ln>
          </p:spPr>
        </p:cxnSp>
        <p:sp>
          <p:nvSpPr>
            <p:cNvPr id="2940" name="Google Shape;2940;p23"/>
            <p:cNvSpPr/>
            <p:nvPr/>
          </p:nvSpPr>
          <p:spPr>
            <a:xfrm>
              <a:off x="4310856" y="1458118"/>
              <a:ext cx="276225" cy="128588"/>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1" name="Google Shape;2941;p23"/>
            <p:cNvSpPr/>
            <p:nvPr/>
          </p:nvSpPr>
          <p:spPr>
            <a:xfrm>
              <a:off x="4668044" y="1435893"/>
              <a:ext cx="276225" cy="127000"/>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942" name="Google Shape;2942;p23"/>
            <p:cNvCxnSpPr/>
            <p:nvPr/>
          </p:nvCxnSpPr>
          <p:spPr>
            <a:xfrm>
              <a:off x="4679156" y="1516856"/>
              <a:ext cx="0" cy="3686175"/>
            </a:xfrm>
            <a:prstGeom prst="straightConnector1">
              <a:avLst/>
            </a:prstGeom>
            <a:noFill/>
            <a:ln cap="flat" cmpd="sng" w="28575">
              <a:solidFill>
                <a:srgbClr val="000000"/>
              </a:solidFill>
              <a:prstDash val="solid"/>
              <a:round/>
              <a:headEnd len="med" w="med" type="none"/>
              <a:tailEnd len="med" w="med" type="none"/>
            </a:ln>
          </p:spPr>
        </p:cxnSp>
        <p:cxnSp>
          <p:nvCxnSpPr>
            <p:cNvPr id="2943" name="Google Shape;2943;p23"/>
            <p:cNvCxnSpPr/>
            <p:nvPr/>
          </p:nvCxnSpPr>
          <p:spPr>
            <a:xfrm>
              <a:off x="4950619" y="1516856"/>
              <a:ext cx="0" cy="3686175"/>
            </a:xfrm>
            <a:prstGeom prst="straightConnector1">
              <a:avLst/>
            </a:prstGeom>
            <a:noFill/>
            <a:ln cap="flat" cmpd="sng" w="28575">
              <a:solidFill>
                <a:srgbClr val="000000"/>
              </a:solidFill>
              <a:prstDash val="solid"/>
              <a:round/>
              <a:headEnd len="med" w="med" type="none"/>
              <a:tailEnd len="med" w="med" type="none"/>
            </a:ln>
          </p:spPr>
        </p:cxnSp>
        <p:grpSp>
          <p:nvGrpSpPr>
            <p:cNvPr id="2944" name="Google Shape;2944;p23"/>
            <p:cNvGrpSpPr/>
            <p:nvPr/>
          </p:nvGrpSpPr>
          <p:grpSpPr>
            <a:xfrm>
              <a:off x="4364831" y="3037675"/>
              <a:ext cx="166688" cy="1323972"/>
              <a:chOff x="1861" y="8392"/>
              <a:chExt cx="326" cy="3888"/>
            </a:xfrm>
          </p:grpSpPr>
          <p:sp>
            <p:nvSpPr>
              <p:cNvPr id="2945" name="Google Shape;2945;p23"/>
              <p:cNvSpPr/>
              <p:nvPr/>
            </p:nvSpPr>
            <p:spPr>
              <a:xfrm>
                <a:off x="1861" y="10552"/>
                <a:ext cx="326" cy="28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6" name="Google Shape;2946;p23"/>
              <p:cNvSpPr/>
              <p:nvPr/>
            </p:nvSpPr>
            <p:spPr>
              <a:xfrm>
                <a:off x="1861" y="8968"/>
                <a:ext cx="326" cy="288"/>
              </a:xfrm>
              <a:prstGeom prst="rect">
                <a:avLst/>
              </a:prstGeom>
              <a:solidFill>
                <a:srgbClr val="0000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7" name="Google Shape;2947;p23"/>
              <p:cNvSpPr/>
              <p:nvPr/>
            </p:nvSpPr>
            <p:spPr>
              <a:xfrm>
                <a:off x="1861" y="8392"/>
                <a:ext cx="326" cy="288"/>
              </a:xfrm>
              <a:prstGeom prst="rect">
                <a:avLst/>
              </a:prstGeom>
              <a:solidFill>
                <a:srgbClr val="0000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8" name="Google Shape;2948;p23"/>
              <p:cNvSpPr/>
              <p:nvPr/>
            </p:nvSpPr>
            <p:spPr>
              <a:xfrm>
                <a:off x="1861" y="11272"/>
                <a:ext cx="326" cy="288"/>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49" name="Google Shape;2949;p23"/>
              <p:cNvSpPr/>
              <p:nvPr/>
            </p:nvSpPr>
            <p:spPr>
              <a:xfrm>
                <a:off x="1861" y="9832"/>
                <a:ext cx="326" cy="288"/>
              </a:xfrm>
              <a:prstGeom prst="rect">
                <a:avLst/>
              </a:prstGeom>
              <a:solidFill>
                <a:srgbClr val="00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0" name="Google Shape;2950;p23"/>
              <p:cNvSpPr/>
              <p:nvPr/>
            </p:nvSpPr>
            <p:spPr>
              <a:xfrm>
                <a:off x="1861" y="11992"/>
                <a:ext cx="326" cy="28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1" name="Google Shape;2951;p23"/>
              <p:cNvSpPr/>
              <p:nvPr/>
            </p:nvSpPr>
            <p:spPr>
              <a:xfrm>
                <a:off x="1861" y="9400"/>
                <a:ext cx="326" cy="288"/>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952" name="Google Shape;2952;p23"/>
            <p:cNvGrpSpPr/>
            <p:nvPr/>
          </p:nvGrpSpPr>
          <p:grpSpPr>
            <a:xfrm>
              <a:off x="4722019" y="2537612"/>
              <a:ext cx="166687" cy="1323972"/>
              <a:chOff x="1861" y="8392"/>
              <a:chExt cx="326" cy="3888"/>
            </a:xfrm>
          </p:grpSpPr>
          <p:sp>
            <p:nvSpPr>
              <p:cNvPr id="2953" name="Google Shape;2953;p23"/>
              <p:cNvSpPr/>
              <p:nvPr/>
            </p:nvSpPr>
            <p:spPr>
              <a:xfrm>
                <a:off x="1861" y="10552"/>
                <a:ext cx="326" cy="28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4" name="Google Shape;2954;p23"/>
              <p:cNvSpPr/>
              <p:nvPr/>
            </p:nvSpPr>
            <p:spPr>
              <a:xfrm>
                <a:off x="1861" y="8968"/>
                <a:ext cx="326" cy="288"/>
              </a:xfrm>
              <a:prstGeom prst="rect">
                <a:avLst/>
              </a:prstGeom>
              <a:solidFill>
                <a:srgbClr val="0000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5" name="Google Shape;2955;p23"/>
              <p:cNvSpPr/>
              <p:nvPr/>
            </p:nvSpPr>
            <p:spPr>
              <a:xfrm>
                <a:off x="1861" y="8392"/>
                <a:ext cx="326" cy="288"/>
              </a:xfrm>
              <a:prstGeom prst="rect">
                <a:avLst/>
              </a:prstGeom>
              <a:solidFill>
                <a:srgbClr val="0000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6" name="Google Shape;2956;p23"/>
              <p:cNvSpPr/>
              <p:nvPr/>
            </p:nvSpPr>
            <p:spPr>
              <a:xfrm>
                <a:off x="1861" y="11272"/>
                <a:ext cx="326" cy="288"/>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7" name="Google Shape;2957;p23"/>
              <p:cNvSpPr/>
              <p:nvPr/>
            </p:nvSpPr>
            <p:spPr>
              <a:xfrm>
                <a:off x="1861" y="9832"/>
                <a:ext cx="326" cy="288"/>
              </a:xfrm>
              <a:prstGeom prst="rect">
                <a:avLst/>
              </a:prstGeom>
              <a:solidFill>
                <a:srgbClr val="00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8" name="Google Shape;2958;p23"/>
              <p:cNvSpPr/>
              <p:nvPr/>
            </p:nvSpPr>
            <p:spPr>
              <a:xfrm>
                <a:off x="1861" y="11992"/>
                <a:ext cx="326" cy="28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59" name="Google Shape;2959;p23"/>
              <p:cNvSpPr/>
              <p:nvPr/>
            </p:nvSpPr>
            <p:spPr>
              <a:xfrm>
                <a:off x="1861" y="9400"/>
                <a:ext cx="326" cy="288"/>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cxnSp>
          <p:nvCxnSpPr>
            <p:cNvPr id="2960" name="Google Shape;2960;p23"/>
            <p:cNvCxnSpPr/>
            <p:nvPr/>
          </p:nvCxnSpPr>
          <p:spPr>
            <a:xfrm>
              <a:off x="3572669" y="1550193"/>
              <a:ext cx="0" cy="3686175"/>
            </a:xfrm>
            <a:prstGeom prst="straightConnector1">
              <a:avLst/>
            </a:prstGeom>
            <a:noFill/>
            <a:ln cap="flat" cmpd="sng" w="28575">
              <a:solidFill>
                <a:srgbClr val="000000"/>
              </a:solidFill>
              <a:prstDash val="solid"/>
              <a:round/>
              <a:headEnd len="med" w="med" type="none"/>
              <a:tailEnd len="med" w="med" type="none"/>
            </a:ln>
          </p:spPr>
        </p:cxnSp>
        <p:cxnSp>
          <p:nvCxnSpPr>
            <p:cNvPr id="2961" name="Google Shape;2961;p23"/>
            <p:cNvCxnSpPr/>
            <p:nvPr/>
          </p:nvCxnSpPr>
          <p:spPr>
            <a:xfrm>
              <a:off x="3844131" y="1550193"/>
              <a:ext cx="0" cy="3686175"/>
            </a:xfrm>
            <a:prstGeom prst="straightConnector1">
              <a:avLst/>
            </a:prstGeom>
            <a:noFill/>
            <a:ln cap="flat" cmpd="sng" w="28575">
              <a:solidFill>
                <a:srgbClr val="000000"/>
              </a:solidFill>
              <a:prstDash val="solid"/>
              <a:round/>
              <a:headEnd len="med" w="med" type="none"/>
              <a:tailEnd len="med" w="med" type="none"/>
            </a:ln>
          </p:spPr>
        </p:cxnSp>
        <p:grpSp>
          <p:nvGrpSpPr>
            <p:cNvPr id="2962" name="Google Shape;2962;p23"/>
            <p:cNvGrpSpPr/>
            <p:nvPr/>
          </p:nvGrpSpPr>
          <p:grpSpPr>
            <a:xfrm>
              <a:off x="3628231" y="3493287"/>
              <a:ext cx="166688" cy="1323972"/>
              <a:chOff x="1861" y="8392"/>
              <a:chExt cx="326" cy="3888"/>
            </a:xfrm>
          </p:grpSpPr>
          <p:sp>
            <p:nvSpPr>
              <p:cNvPr id="2963" name="Google Shape;2963;p23"/>
              <p:cNvSpPr/>
              <p:nvPr/>
            </p:nvSpPr>
            <p:spPr>
              <a:xfrm>
                <a:off x="1861" y="10552"/>
                <a:ext cx="326" cy="28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4" name="Google Shape;2964;p23"/>
              <p:cNvSpPr/>
              <p:nvPr/>
            </p:nvSpPr>
            <p:spPr>
              <a:xfrm>
                <a:off x="1861" y="8968"/>
                <a:ext cx="326" cy="288"/>
              </a:xfrm>
              <a:prstGeom prst="rect">
                <a:avLst/>
              </a:prstGeom>
              <a:solidFill>
                <a:srgbClr val="0000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5" name="Google Shape;2965;p23"/>
              <p:cNvSpPr/>
              <p:nvPr/>
            </p:nvSpPr>
            <p:spPr>
              <a:xfrm>
                <a:off x="1861" y="8392"/>
                <a:ext cx="326" cy="288"/>
              </a:xfrm>
              <a:prstGeom prst="rect">
                <a:avLst/>
              </a:prstGeom>
              <a:solidFill>
                <a:srgbClr val="0000FF"/>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6" name="Google Shape;2966;p23"/>
              <p:cNvSpPr/>
              <p:nvPr/>
            </p:nvSpPr>
            <p:spPr>
              <a:xfrm>
                <a:off x="1861" y="11272"/>
                <a:ext cx="326" cy="288"/>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7" name="Google Shape;2967;p23"/>
              <p:cNvSpPr/>
              <p:nvPr/>
            </p:nvSpPr>
            <p:spPr>
              <a:xfrm>
                <a:off x="1861" y="9832"/>
                <a:ext cx="326" cy="288"/>
              </a:xfrm>
              <a:prstGeom prst="rect">
                <a:avLst/>
              </a:prstGeom>
              <a:solidFill>
                <a:srgbClr val="00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8" name="Google Shape;2968;p23"/>
              <p:cNvSpPr/>
              <p:nvPr/>
            </p:nvSpPr>
            <p:spPr>
              <a:xfrm>
                <a:off x="1861" y="11992"/>
                <a:ext cx="326" cy="288"/>
              </a:xfrm>
              <a:prstGeom prst="rect">
                <a:avLst/>
              </a:prstGeom>
              <a:solidFill>
                <a:srgbClr val="FF00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69" name="Google Shape;2969;p23"/>
              <p:cNvSpPr/>
              <p:nvPr/>
            </p:nvSpPr>
            <p:spPr>
              <a:xfrm>
                <a:off x="1861" y="9400"/>
                <a:ext cx="326" cy="288"/>
              </a:xfrm>
              <a:prstGeom prst="rect">
                <a:avLst/>
              </a:prstGeom>
              <a:solidFill>
                <a:srgbClr val="FFFF00"/>
              </a:solidFill>
              <a:ln cap="flat" cmpd="sng" w="9525">
                <a:solidFill>
                  <a:srgbClr val="000000"/>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970" name="Google Shape;2970;p23"/>
            <p:cNvSpPr/>
            <p:nvPr/>
          </p:nvSpPr>
          <p:spPr>
            <a:xfrm>
              <a:off x="3564731" y="1469231"/>
              <a:ext cx="276225" cy="128587"/>
            </a:xfrm>
            <a:prstGeom prst="ellipse">
              <a:avLst/>
            </a:prstGeom>
            <a:solidFill>
              <a:srgbClr val="FFFFFF"/>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2971" name="Google Shape;2971;p23"/>
            <p:cNvCxnSpPr/>
            <p:nvPr/>
          </p:nvCxnSpPr>
          <p:spPr>
            <a:xfrm rot="10800000">
              <a:off x="3239294" y="4026693"/>
              <a:ext cx="1892300" cy="11113"/>
            </a:xfrm>
            <a:prstGeom prst="straightConnector1">
              <a:avLst/>
            </a:prstGeom>
            <a:noFill/>
            <a:ln cap="flat" cmpd="sng" w="38100">
              <a:solidFill>
                <a:srgbClr val="000000"/>
              </a:solidFill>
              <a:prstDash val="solid"/>
              <a:round/>
              <a:headEnd len="med" w="med" type="none"/>
              <a:tailEnd len="med" w="med" type="triangle"/>
            </a:ln>
          </p:spPr>
        </p:cxnSp>
        <p:cxnSp>
          <p:nvCxnSpPr>
            <p:cNvPr id="2972" name="Google Shape;2972;p23"/>
            <p:cNvCxnSpPr/>
            <p:nvPr/>
          </p:nvCxnSpPr>
          <p:spPr>
            <a:xfrm>
              <a:off x="3285331" y="1615281"/>
              <a:ext cx="0" cy="2070100"/>
            </a:xfrm>
            <a:prstGeom prst="straightConnector1">
              <a:avLst/>
            </a:prstGeom>
            <a:noFill/>
            <a:ln cap="flat" cmpd="sng" w="114300">
              <a:solidFill>
                <a:srgbClr val="969696"/>
              </a:solidFill>
              <a:prstDash val="solid"/>
              <a:round/>
              <a:headEnd len="med" w="med" type="none"/>
              <a:tailEnd len="med" w="med" type="triangle"/>
            </a:ln>
          </p:spPr>
        </p:cxnSp>
        <p:sp>
          <p:nvSpPr>
            <p:cNvPr id="2973" name="Google Shape;2973;p23"/>
            <p:cNvSpPr/>
            <p:nvPr/>
          </p:nvSpPr>
          <p:spPr>
            <a:xfrm>
              <a:off x="3564731" y="5144293"/>
              <a:ext cx="276225" cy="128588"/>
            </a:xfrm>
            <a:prstGeom prst="ellipse">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4" name="Google Shape;2974;p23"/>
            <p:cNvSpPr/>
            <p:nvPr/>
          </p:nvSpPr>
          <p:spPr>
            <a:xfrm>
              <a:off x="4668044" y="5144293"/>
              <a:ext cx="276225" cy="128588"/>
            </a:xfrm>
            <a:prstGeom prst="ellipse">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5" name="Google Shape;2975;p23"/>
            <p:cNvSpPr/>
            <p:nvPr/>
          </p:nvSpPr>
          <p:spPr>
            <a:xfrm>
              <a:off x="4310856" y="5144293"/>
              <a:ext cx="276225" cy="128588"/>
            </a:xfrm>
            <a:prstGeom prst="ellipse">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6" name="Google Shape;2976;p23"/>
            <p:cNvSpPr/>
            <p:nvPr/>
          </p:nvSpPr>
          <p:spPr>
            <a:xfrm>
              <a:off x="3942556" y="5155406"/>
              <a:ext cx="276225" cy="128587"/>
            </a:xfrm>
            <a:prstGeom prst="ellipse">
              <a:avLst/>
            </a:prstGeom>
            <a:no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7" name="Google Shape;2977;p23"/>
            <p:cNvSpPr/>
            <p:nvPr/>
          </p:nvSpPr>
          <p:spPr>
            <a:xfrm>
              <a:off x="4734719" y="1326356"/>
              <a:ext cx="509587" cy="285750"/>
            </a:xfrm>
            <a:custGeom>
              <a:rect b="b" l="l" r="r" t="t"/>
              <a:pathLst>
                <a:path extrusionOk="0" h="503" w="997">
                  <a:moveTo>
                    <a:pt x="997" y="123"/>
                  </a:moveTo>
                  <a:cubicBezTo>
                    <a:pt x="655" y="61"/>
                    <a:pt x="314" y="0"/>
                    <a:pt x="157" y="63"/>
                  </a:cubicBezTo>
                  <a:cubicBezTo>
                    <a:pt x="0" y="126"/>
                    <a:pt x="28" y="314"/>
                    <a:pt x="57" y="503"/>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8" name="Google Shape;2978;p23"/>
            <p:cNvSpPr/>
            <p:nvPr/>
          </p:nvSpPr>
          <p:spPr>
            <a:xfrm>
              <a:off x="3650456" y="1154906"/>
              <a:ext cx="673100" cy="287337"/>
            </a:xfrm>
            <a:custGeom>
              <a:rect b="b" l="l" r="r" t="t"/>
              <a:pathLst>
                <a:path extrusionOk="0" h="503" w="997">
                  <a:moveTo>
                    <a:pt x="997" y="123"/>
                  </a:moveTo>
                  <a:cubicBezTo>
                    <a:pt x="655" y="61"/>
                    <a:pt x="314" y="0"/>
                    <a:pt x="157" y="63"/>
                  </a:cubicBezTo>
                  <a:cubicBezTo>
                    <a:pt x="0" y="126"/>
                    <a:pt x="28" y="314"/>
                    <a:pt x="57" y="503"/>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79" name="Google Shape;2979;p23"/>
            <p:cNvSpPr/>
            <p:nvPr/>
          </p:nvSpPr>
          <p:spPr>
            <a:xfrm>
              <a:off x="4079081" y="1223168"/>
              <a:ext cx="582613" cy="287338"/>
            </a:xfrm>
            <a:custGeom>
              <a:rect b="b" l="l" r="r" t="t"/>
              <a:pathLst>
                <a:path extrusionOk="0" h="503" w="997">
                  <a:moveTo>
                    <a:pt x="997" y="123"/>
                  </a:moveTo>
                  <a:cubicBezTo>
                    <a:pt x="655" y="61"/>
                    <a:pt x="314" y="0"/>
                    <a:pt x="157" y="63"/>
                  </a:cubicBezTo>
                  <a:cubicBezTo>
                    <a:pt x="0" y="126"/>
                    <a:pt x="28" y="314"/>
                    <a:pt x="57" y="503"/>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80" name="Google Shape;2980;p23"/>
            <p:cNvSpPr/>
            <p:nvPr/>
          </p:nvSpPr>
          <p:spPr>
            <a:xfrm>
              <a:off x="4396581" y="1280318"/>
              <a:ext cx="611188" cy="285750"/>
            </a:xfrm>
            <a:custGeom>
              <a:rect b="b" l="l" r="r" t="t"/>
              <a:pathLst>
                <a:path extrusionOk="0" h="503" w="997">
                  <a:moveTo>
                    <a:pt x="997" y="123"/>
                  </a:moveTo>
                  <a:cubicBezTo>
                    <a:pt x="655" y="61"/>
                    <a:pt x="314" y="0"/>
                    <a:pt x="157" y="63"/>
                  </a:cubicBezTo>
                  <a:cubicBezTo>
                    <a:pt x="0" y="126"/>
                    <a:pt x="28" y="314"/>
                    <a:pt x="57" y="503"/>
                  </a:cubicBezTo>
                </a:path>
              </a:pathLst>
            </a:custGeom>
            <a:noFill/>
            <a:ln cap="flat" cmpd="sng" w="28575">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descr="http://farm4.staticflickr.com/3238/3087860453_26f2974f0b.jpg" id="2981" name="Google Shape;2981;p23"/>
          <p:cNvPicPr preferRelativeResize="0"/>
          <p:nvPr/>
        </p:nvPicPr>
        <p:blipFill rotWithShape="1">
          <a:blip r:embed="rId4">
            <a:alphaModFix/>
          </a:blip>
          <a:srcRect b="0" l="0" r="0" t="0"/>
          <a:stretch/>
        </p:blipFill>
        <p:spPr>
          <a:xfrm>
            <a:off x="2795046" y="4267201"/>
            <a:ext cx="2336799" cy="1752599"/>
          </a:xfrm>
          <a:prstGeom prst="rect">
            <a:avLst/>
          </a:prstGeom>
          <a:noFill/>
          <a:ln>
            <a:noFill/>
          </a:ln>
        </p:spPr>
      </p:pic>
      <p:pic>
        <p:nvPicPr>
          <p:cNvPr descr="http://i.imgur.com/CRNPD.png" id="2982" name="Google Shape;2982;p23"/>
          <p:cNvPicPr preferRelativeResize="0"/>
          <p:nvPr/>
        </p:nvPicPr>
        <p:blipFill rotWithShape="1">
          <a:blip r:embed="rId5">
            <a:alphaModFix/>
          </a:blip>
          <a:srcRect b="0" l="0" r="0" t="0"/>
          <a:stretch/>
        </p:blipFill>
        <p:spPr>
          <a:xfrm>
            <a:off x="6145912" y="4226532"/>
            <a:ext cx="2222459" cy="2098069"/>
          </a:xfrm>
          <a:prstGeom prst="rect">
            <a:avLst/>
          </a:prstGeom>
          <a:noFill/>
          <a:ln>
            <a:noFill/>
          </a:ln>
        </p:spPr>
      </p:pic>
      <p:pic>
        <p:nvPicPr>
          <p:cNvPr id="2983" name="Google Shape;2983;p23"/>
          <p:cNvPicPr preferRelativeResize="0"/>
          <p:nvPr/>
        </p:nvPicPr>
        <p:blipFill rotWithShape="1">
          <a:blip r:embed="rId6">
            <a:alphaModFix/>
          </a:blip>
          <a:srcRect b="30767" l="0" r="1" t="30717"/>
          <a:stretch/>
        </p:blipFill>
        <p:spPr>
          <a:xfrm>
            <a:off x="9183329" y="174800"/>
            <a:ext cx="2890885" cy="720959"/>
          </a:xfrm>
          <a:custGeom>
            <a:rect b="b" l="l" r="r" t="t"/>
            <a:pathLst>
              <a:path extrusionOk="0" h="2130473" w="8542682">
                <a:moveTo>
                  <a:pt x="986689" y="0"/>
                </a:moveTo>
                <a:lnTo>
                  <a:pt x="8542682" y="0"/>
                </a:lnTo>
                <a:lnTo>
                  <a:pt x="8542682" y="2130473"/>
                </a:lnTo>
                <a:lnTo>
                  <a:pt x="0" y="2130473"/>
                </a:lnTo>
                <a:close/>
              </a:path>
            </a:pathLst>
          </a:cu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7" name="Shape 2987"/>
        <p:cNvGrpSpPr/>
        <p:nvPr/>
      </p:nvGrpSpPr>
      <p:grpSpPr>
        <a:xfrm>
          <a:off x="0" y="0"/>
          <a:ext cx="0" cy="0"/>
          <a:chOff x="0" y="0"/>
          <a:chExt cx="0" cy="0"/>
        </a:xfrm>
      </p:grpSpPr>
      <p:sp>
        <p:nvSpPr>
          <p:cNvPr id="2988" name="Google Shape;2988;p24"/>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DNA khuôn</a:t>
            </a:r>
            <a:endParaRPr b="1" sz="1800">
              <a:solidFill>
                <a:schemeClr val="dk1"/>
              </a:solidFill>
              <a:latin typeface="Times New Roman"/>
              <a:ea typeface="Times New Roman"/>
              <a:cs typeface="Times New Roman"/>
              <a:sym typeface="Times New Roman"/>
            </a:endParaRPr>
          </a:p>
        </p:txBody>
      </p:sp>
      <p:sp>
        <p:nvSpPr>
          <p:cNvPr id="2989" name="Google Shape;2989;p24"/>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2990" name="Google Shape;2990;p24"/>
          <p:cNvGrpSpPr/>
          <p:nvPr/>
        </p:nvGrpSpPr>
        <p:grpSpPr>
          <a:xfrm>
            <a:off x="3575051" y="1557341"/>
            <a:ext cx="4968875" cy="287334"/>
            <a:chOff x="2051050" y="1557341"/>
            <a:chExt cx="4968875" cy="287334"/>
          </a:xfrm>
        </p:grpSpPr>
        <p:grpSp>
          <p:nvGrpSpPr>
            <p:cNvPr id="2991" name="Google Shape;2991;p24"/>
            <p:cNvGrpSpPr/>
            <p:nvPr/>
          </p:nvGrpSpPr>
          <p:grpSpPr>
            <a:xfrm>
              <a:off x="2339975" y="1628775"/>
              <a:ext cx="4319588" cy="215900"/>
              <a:chOff x="2339975" y="1628775"/>
              <a:chExt cx="4319588" cy="215900"/>
            </a:xfrm>
          </p:grpSpPr>
          <p:cxnSp>
            <p:nvCxnSpPr>
              <p:cNvPr id="2992" name="Google Shape;2992;p24"/>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2993" name="Google Shape;2993;p24"/>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2994" name="Google Shape;2994;p24"/>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2995" name="Google Shape;2995;p24"/>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2996" name="Google Shape;2996;p24"/>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2997" name="Google Shape;2997;p24"/>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2998" name="Google Shape;2998;p24"/>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2999" name="Google Shape;2999;p24"/>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000" name="Google Shape;3000;p24"/>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01" name="Google Shape;3001;p24"/>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02" name="Google Shape;3002;p24"/>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003" name="Google Shape;3003;p24"/>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004" name="Google Shape;3004;p24"/>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005" name="Google Shape;3005;p24"/>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006" name="Google Shape;3006;p24"/>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07" name="Google Shape;3007;p24"/>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008" name="Google Shape;3008;p24"/>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009" name="Google Shape;3009;p24"/>
          <p:cNvGrpSpPr/>
          <p:nvPr/>
        </p:nvGrpSpPr>
        <p:grpSpPr>
          <a:xfrm>
            <a:off x="3575051" y="1844675"/>
            <a:ext cx="4968875" cy="217488"/>
            <a:chOff x="2051050" y="1844675"/>
            <a:chExt cx="4968875" cy="217488"/>
          </a:xfrm>
        </p:grpSpPr>
        <p:cxnSp>
          <p:nvCxnSpPr>
            <p:cNvPr id="3010" name="Google Shape;3010;p24"/>
            <p:cNvCxnSpPr/>
            <p:nvPr/>
          </p:nvCxnSpPr>
          <p:spPr>
            <a:xfrm rot="10800000">
              <a:off x="6372225" y="1844675"/>
              <a:ext cx="0" cy="215900"/>
            </a:xfrm>
            <a:prstGeom prst="straightConnector1">
              <a:avLst/>
            </a:prstGeom>
            <a:noFill/>
            <a:ln cap="sq" cmpd="sng" w="76200">
              <a:solidFill>
                <a:srgbClr val="0033CC"/>
              </a:solidFill>
              <a:prstDash val="solid"/>
              <a:round/>
              <a:headEnd len="sm" w="sm" type="none"/>
              <a:tailEnd len="sm" w="sm" type="none"/>
            </a:ln>
          </p:spPr>
        </p:cxnSp>
        <p:cxnSp>
          <p:nvCxnSpPr>
            <p:cNvPr id="3011" name="Google Shape;3011;p24"/>
            <p:cNvCxnSpPr/>
            <p:nvPr/>
          </p:nvCxnSpPr>
          <p:spPr>
            <a:xfrm rot="10800000">
              <a:off x="6659563" y="1844675"/>
              <a:ext cx="0" cy="215900"/>
            </a:xfrm>
            <a:prstGeom prst="straightConnector1">
              <a:avLst/>
            </a:prstGeom>
            <a:noFill/>
            <a:ln cap="sq" cmpd="sng" w="76200">
              <a:solidFill>
                <a:srgbClr val="FF0000"/>
              </a:solidFill>
              <a:prstDash val="solid"/>
              <a:round/>
              <a:headEnd len="sm" w="sm" type="none"/>
              <a:tailEnd len="sm" w="sm" type="none"/>
            </a:ln>
          </p:spPr>
        </p:cxnSp>
        <p:cxnSp>
          <p:nvCxnSpPr>
            <p:cNvPr id="3012" name="Google Shape;3012;p24"/>
            <p:cNvCxnSpPr/>
            <p:nvPr/>
          </p:nvCxnSpPr>
          <p:spPr>
            <a:xfrm rot="10800000">
              <a:off x="6084888" y="1844675"/>
              <a:ext cx="0" cy="215900"/>
            </a:xfrm>
            <a:prstGeom prst="straightConnector1">
              <a:avLst/>
            </a:prstGeom>
            <a:noFill/>
            <a:ln cap="sq" cmpd="sng" w="76200">
              <a:solidFill>
                <a:schemeClr val="dk1"/>
              </a:solidFill>
              <a:prstDash val="solid"/>
              <a:round/>
              <a:headEnd len="sm" w="sm" type="none"/>
              <a:tailEnd len="sm" w="sm" type="none"/>
            </a:ln>
          </p:spPr>
        </p:cxnSp>
        <p:cxnSp>
          <p:nvCxnSpPr>
            <p:cNvPr id="3013" name="Google Shape;3013;p24"/>
            <p:cNvCxnSpPr/>
            <p:nvPr/>
          </p:nvCxnSpPr>
          <p:spPr>
            <a:xfrm rot="10800000">
              <a:off x="5508625" y="1844675"/>
              <a:ext cx="0" cy="215900"/>
            </a:xfrm>
            <a:prstGeom prst="straightConnector1">
              <a:avLst/>
            </a:prstGeom>
            <a:noFill/>
            <a:ln cap="sq" cmpd="sng" w="76200">
              <a:solidFill>
                <a:srgbClr val="FF0000"/>
              </a:solidFill>
              <a:prstDash val="solid"/>
              <a:round/>
              <a:headEnd len="sm" w="sm" type="none"/>
              <a:tailEnd len="sm" w="sm" type="none"/>
            </a:ln>
          </p:spPr>
        </p:cxnSp>
        <p:cxnSp>
          <p:nvCxnSpPr>
            <p:cNvPr id="3014" name="Google Shape;3014;p24"/>
            <p:cNvCxnSpPr/>
            <p:nvPr/>
          </p:nvCxnSpPr>
          <p:spPr>
            <a:xfrm rot="10800000">
              <a:off x="5794375" y="1844675"/>
              <a:ext cx="0" cy="215900"/>
            </a:xfrm>
            <a:prstGeom prst="straightConnector1">
              <a:avLst/>
            </a:prstGeom>
            <a:noFill/>
            <a:ln cap="sq" cmpd="sng" w="76200">
              <a:solidFill>
                <a:srgbClr val="009900"/>
              </a:solidFill>
              <a:prstDash val="solid"/>
              <a:round/>
              <a:headEnd len="sm" w="sm" type="none"/>
              <a:tailEnd len="sm" w="sm" type="none"/>
            </a:ln>
          </p:spPr>
        </p:cxnSp>
        <p:cxnSp>
          <p:nvCxnSpPr>
            <p:cNvPr id="3015" name="Google Shape;3015;p24"/>
            <p:cNvCxnSpPr/>
            <p:nvPr/>
          </p:nvCxnSpPr>
          <p:spPr>
            <a:xfrm rot="10800000">
              <a:off x="5219700" y="1844675"/>
              <a:ext cx="0" cy="215900"/>
            </a:xfrm>
            <a:prstGeom prst="straightConnector1">
              <a:avLst/>
            </a:prstGeom>
            <a:noFill/>
            <a:ln cap="sq" cmpd="sng" w="76200">
              <a:solidFill>
                <a:srgbClr val="0033CC"/>
              </a:solidFill>
              <a:prstDash val="solid"/>
              <a:round/>
              <a:headEnd len="sm" w="sm" type="none"/>
              <a:tailEnd len="sm" w="sm" type="none"/>
            </a:ln>
          </p:spPr>
        </p:cxnSp>
        <p:cxnSp>
          <p:nvCxnSpPr>
            <p:cNvPr id="3016" name="Google Shape;3016;p24"/>
            <p:cNvCxnSpPr/>
            <p:nvPr/>
          </p:nvCxnSpPr>
          <p:spPr>
            <a:xfrm rot="10800000">
              <a:off x="4643438" y="1844675"/>
              <a:ext cx="0" cy="215900"/>
            </a:xfrm>
            <a:prstGeom prst="straightConnector1">
              <a:avLst/>
            </a:prstGeom>
            <a:noFill/>
            <a:ln cap="sq" cmpd="sng" w="76200">
              <a:solidFill>
                <a:schemeClr val="dk1"/>
              </a:solidFill>
              <a:prstDash val="solid"/>
              <a:round/>
              <a:headEnd len="sm" w="sm" type="none"/>
              <a:tailEnd len="sm" w="sm" type="none"/>
            </a:ln>
          </p:spPr>
        </p:cxnSp>
        <p:cxnSp>
          <p:nvCxnSpPr>
            <p:cNvPr id="3017" name="Google Shape;3017;p24"/>
            <p:cNvCxnSpPr/>
            <p:nvPr/>
          </p:nvCxnSpPr>
          <p:spPr>
            <a:xfrm rot="10800000">
              <a:off x="4930775" y="1846263"/>
              <a:ext cx="0" cy="215900"/>
            </a:xfrm>
            <a:prstGeom prst="straightConnector1">
              <a:avLst/>
            </a:prstGeom>
            <a:noFill/>
            <a:ln cap="sq" cmpd="sng" w="76200">
              <a:solidFill>
                <a:srgbClr val="0033CC"/>
              </a:solidFill>
              <a:prstDash val="solid"/>
              <a:round/>
              <a:headEnd len="sm" w="sm" type="none"/>
              <a:tailEnd len="sm" w="sm" type="none"/>
            </a:ln>
          </p:spPr>
        </p:cxnSp>
        <p:cxnSp>
          <p:nvCxnSpPr>
            <p:cNvPr id="3018" name="Google Shape;3018;p24"/>
            <p:cNvCxnSpPr/>
            <p:nvPr/>
          </p:nvCxnSpPr>
          <p:spPr>
            <a:xfrm rot="10800000">
              <a:off x="4354513" y="1846263"/>
              <a:ext cx="0" cy="215900"/>
            </a:xfrm>
            <a:prstGeom prst="straightConnector1">
              <a:avLst/>
            </a:prstGeom>
            <a:noFill/>
            <a:ln cap="sq" cmpd="sng" w="76200">
              <a:solidFill>
                <a:srgbClr val="FF0000"/>
              </a:solidFill>
              <a:prstDash val="solid"/>
              <a:round/>
              <a:headEnd len="sm" w="sm" type="none"/>
              <a:tailEnd len="sm" w="sm" type="none"/>
            </a:ln>
          </p:spPr>
        </p:cxnSp>
        <p:cxnSp>
          <p:nvCxnSpPr>
            <p:cNvPr id="3019" name="Google Shape;3019;p24"/>
            <p:cNvCxnSpPr/>
            <p:nvPr/>
          </p:nvCxnSpPr>
          <p:spPr>
            <a:xfrm rot="10800000">
              <a:off x="3779838" y="1846263"/>
              <a:ext cx="0" cy="215900"/>
            </a:xfrm>
            <a:prstGeom prst="straightConnector1">
              <a:avLst/>
            </a:prstGeom>
            <a:noFill/>
            <a:ln cap="sq" cmpd="sng" w="76200">
              <a:solidFill>
                <a:srgbClr val="FF0000"/>
              </a:solidFill>
              <a:prstDash val="solid"/>
              <a:round/>
              <a:headEnd len="sm" w="sm" type="none"/>
              <a:tailEnd len="sm" w="sm" type="none"/>
            </a:ln>
          </p:spPr>
        </p:cxnSp>
        <p:cxnSp>
          <p:nvCxnSpPr>
            <p:cNvPr id="3020" name="Google Shape;3020;p24"/>
            <p:cNvCxnSpPr/>
            <p:nvPr/>
          </p:nvCxnSpPr>
          <p:spPr>
            <a:xfrm rot="10800000">
              <a:off x="4067175" y="1846263"/>
              <a:ext cx="0" cy="215900"/>
            </a:xfrm>
            <a:prstGeom prst="straightConnector1">
              <a:avLst/>
            </a:prstGeom>
            <a:noFill/>
            <a:ln cap="sq" cmpd="sng" w="76200">
              <a:solidFill>
                <a:srgbClr val="009900"/>
              </a:solidFill>
              <a:prstDash val="solid"/>
              <a:round/>
              <a:headEnd len="sm" w="sm" type="none"/>
              <a:tailEnd len="sm" w="sm" type="none"/>
            </a:ln>
          </p:spPr>
        </p:cxnSp>
        <p:cxnSp>
          <p:nvCxnSpPr>
            <p:cNvPr id="3021" name="Google Shape;3021;p24"/>
            <p:cNvCxnSpPr/>
            <p:nvPr/>
          </p:nvCxnSpPr>
          <p:spPr>
            <a:xfrm rot="10800000">
              <a:off x="3203575" y="1846263"/>
              <a:ext cx="0" cy="215900"/>
            </a:xfrm>
            <a:prstGeom prst="straightConnector1">
              <a:avLst/>
            </a:prstGeom>
            <a:noFill/>
            <a:ln cap="sq" cmpd="sng" w="76200">
              <a:solidFill>
                <a:srgbClr val="0033CC"/>
              </a:solidFill>
              <a:prstDash val="solid"/>
              <a:round/>
              <a:headEnd len="sm" w="sm" type="none"/>
              <a:tailEnd len="sm" w="sm" type="none"/>
            </a:ln>
          </p:spPr>
        </p:cxnSp>
        <p:cxnSp>
          <p:nvCxnSpPr>
            <p:cNvPr id="3022" name="Google Shape;3022;p24"/>
            <p:cNvCxnSpPr/>
            <p:nvPr/>
          </p:nvCxnSpPr>
          <p:spPr>
            <a:xfrm rot="10800000">
              <a:off x="3490913" y="1846263"/>
              <a:ext cx="0" cy="215900"/>
            </a:xfrm>
            <a:prstGeom prst="straightConnector1">
              <a:avLst/>
            </a:prstGeom>
            <a:noFill/>
            <a:ln cap="sq" cmpd="sng" w="76200">
              <a:solidFill>
                <a:schemeClr val="dk1"/>
              </a:solidFill>
              <a:prstDash val="solid"/>
              <a:round/>
              <a:headEnd len="sm" w="sm" type="none"/>
              <a:tailEnd len="sm" w="sm" type="none"/>
            </a:ln>
          </p:spPr>
        </p:cxnSp>
        <p:cxnSp>
          <p:nvCxnSpPr>
            <p:cNvPr id="3023" name="Google Shape;3023;p24"/>
            <p:cNvCxnSpPr/>
            <p:nvPr/>
          </p:nvCxnSpPr>
          <p:spPr>
            <a:xfrm rot="10800000">
              <a:off x="2916238" y="1846263"/>
              <a:ext cx="0" cy="215900"/>
            </a:xfrm>
            <a:prstGeom prst="straightConnector1">
              <a:avLst/>
            </a:prstGeom>
            <a:noFill/>
            <a:ln cap="sq" cmpd="sng" w="76200">
              <a:solidFill>
                <a:srgbClr val="009900"/>
              </a:solidFill>
              <a:prstDash val="solid"/>
              <a:round/>
              <a:headEnd len="sm" w="sm" type="none"/>
              <a:tailEnd len="sm" w="sm" type="none"/>
            </a:ln>
          </p:spPr>
        </p:cxnSp>
        <p:cxnSp>
          <p:nvCxnSpPr>
            <p:cNvPr id="3024" name="Google Shape;3024;p24"/>
            <p:cNvCxnSpPr/>
            <p:nvPr/>
          </p:nvCxnSpPr>
          <p:spPr>
            <a:xfrm rot="10800000">
              <a:off x="2339975" y="1846263"/>
              <a:ext cx="0" cy="215900"/>
            </a:xfrm>
            <a:prstGeom prst="straightConnector1">
              <a:avLst/>
            </a:prstGeom>
            <a:noFill/>
            <a:ln cap="sq" cmpd="sng" w="76200">
              <a:solidFill>
                <a:srgbClr val="FF0000"/>
              </a:solidFill>
              <a:prstDash val="solid"/>
              <a:round/>
              <a:headEnd len="sm" w="sm" type="none"/>
              <a:tailEnd len="sm" w="sm" type="none"/>
            </a:ln>
          </p:spPr>
        </p:cxnSp>
        <p:cxnSp>
          <p:nvCxnSpPr>
            <p:cNvPr id="3025" name="Google Shape;3025;p24"/>
            <p:cNvCxnSpPr/>
            <p:nvPr/>
          </p:nvCxnSpPr>
          <p:spPr>
            <a:xfrm rot="10800000">
              <a:off x="2627313" y="1846263"/>
              <a:ext cx="0" cy="215900"/>
            </a:xfrm>
            <a:prstGeom prst="straightConnector1">
              <a:avLst/>
            </a:prstGeom>
            <a:noFill/>
            <a:ln cap="sq" cmpd="sng" w="76200">
              <a:solidFill>
                <a:srgbClr val="0033CC"/>
              </a:solidFill>
              <a:prstDash val="solid"/>
              <a:round/>
              <a:headEnd len="sm" w="sm" type="none"/>
              <a:tailEnd len="sm" w="sm" type="none"/>
            </a:ln>
          </p:spPr>
        </p:cxnSp>
        <p:cxnSp>
          <p:nvCxnSpPr>
            <p:cNvPr id="3026" name="Google Shape;3026;p24"/>
            <p:cNvCxnSpPr/>
            <p:nvPr/>
          </p:nvCxnSpPr>
          <p:spPr>
            <a:xfrm rot="10800000">
              <a:off x="2051050" y="2062163"/>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027" name="Google Shape;3027;p24"/>
          <p:cNvGrpSpPr/>
          <p:nvPr/>
        </p:nvGrpSpPr>
        <p:grpSpPr>
          <a:xfrm>
            <a:off x="1912931" y="3324237"/>
            <a:ext cx="4968875" cy="287334"/>
            <a:chOff x="2051050" y="1557341"/>
            <a:chExt cx="4968875" cy="287334"/>
          </a:xfrm>
        </p:grpSpPr>
        <p:grpSp>
          <p:nvGrpSpPr>
            <p:cNvPr id="3028" name="Google Shape;3028;p24"/>
            <p:cNvGrpSpPr/>
            <p:nvPr/>
          </p:nvGrpSpPr>
          <p:grpSpPr>
            <a:xfrm>
              <a:off x="2339975" y="1628775"/>
              <a:ext cx="4319588" cy="215900"/>
              <a:chOff x="2339975" y="1628775"/>
              <a:chExt cx="4319588" cy="215900"/>
            </a:xfrm>
          </p:grpSpPr>
          <p:cxnSp>
            <p:nvCxnSpPr>
              <p:cNvPr id="3029" name="Google Shape;3029;p24"/>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030" name="Google Shape;3030;p24"/>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31" name="Google Shape;3031;p24"/>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032" name="Google Shape;3032;p24"/>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33" name="Google Shape;3033;p24"/>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034" name="Google Shape;3034;p24"/>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035" name="Google Shape;3035;p24"/>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036" name="Google Shape;3036;p24"/>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037" name="Google Shape;3037;p24"/>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38" name="Google Shape;3038;p24"/>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39" name="Google Shape;3039;p24"/>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040" name="Google Shape;3040;p24"/>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041" name="Google Shape;3041;p24"/>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042" name="Google Shape;3042;p24"/>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043" name="Google Shape;3043;p24"/>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44" name="Google Shape;3044;p24"/>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045" name="Google Shape;3045;p24"/>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046" name="Google Shape;3046;p24"/>
          <p:cNvGrpSpPr/>
          <p:nvPr/>
        </p:nvGrpSpPr>
        <p:grpSpPr>
          <a:xfrm>
            <a:off x="1912931" y="3611571"/>
            <a:ext cx="4968875" cy="217488"/>
            <a:chOff x="2051050" y="1844675"/>
            <a:chExt cx="4968875" cy="217488"/>
          </a:xfrm>
        </p:grpSpPr>
        <p:cxnSp>
          <p:nvCxnSpPr>
            <p:cNvPr id="3047" name="Google Shape;3047;p24"/>
            <p:cNvCxnSpPr/>
            <p:nvPr/>
          </p:nvCxnSpPr>
          <p:spPr>
            <a:xfrm rot="10800000">
              <a:off x="6372225" y="1844675"/>
              <a:ext cx="0" cy="215900"/>
            </a:xfrm>
            <a:prstGeom prst="straightConnector1">
              <a:avLst/>
            </a:prstGeom>
            <a:noFill/>
            <a:ln cap="sq" cmpd="sng" w="76200">
              <a:solidFill>
                <a:srgbClr val="0033CC"/>
              </a:solidFill>
              <a:prstDash val="solid"/>
              <a:round/>
              <a:headEnd len="sm" w="sm" type="none"/>
              <a:tailEnd len="sm" w="sm" type="none"/>
            </a:ln>
          </p:spPr>
        </p:cxnSp>
        <p:cxnSp>
          <p:nvCxnSpPr>
            <p:cNvPr id="3048" name="Google Shape;3048;p24"/>
            <p:cNvCxnSpPr/>
            <p:nvPr/>
          </p:nvCxnSpPr>
          <p:spPr>
            <a:xfrm rot="10800000">
              <a:off x="6659563" y="1844675"/>
              <a:ext cx="0" cy="215900"/>
            </a:xfrm>
            <a:prstGeom prst="straightConnector1">
              <a:avLst/>
            </a:prstGeom>
            <a:noFill/>
            <a:ln cap="sq" cmpd="sng" w="76200">
              <a:solidFill>
                <a:srgbClr val="FF0000"/>
              </a:solidFill>
              <a:prstDash val="solid"/>
              <a:round/>
              <a:headEnd len="sm" w="sm" type="none"/>
              <a:tailEnd len="sm" w="sm" type="none"/>
            </a:ln>
          </p:spPr>
        </p:cxnSp>
        <p:cxnSp>
          <p:nvCxnSpPr>
            <p:cNvPr id="3049" name="Google Shape;3049;p24"/>
            <p:cNvCxnSpPr/>
            <p:nvPr/>
          </p:nvCxnSpPr>
          <p:spPr>
            <a:xfrm rot="10800000">
              <a:off x="6084888" y="1844675"/>
              <a:ext cx="0" cy="215900"/>
            </a:xfrm>
            <a:prstGeom prst="straightConnector1">
              <a:avLst/>
            </a:prstGeom>
            <a:noFill/>
            <a:ln cap="sq" cmpd="sng" w="76200">
              <a:solidFill>
                <a:schemeClr val="dk1"/>
              </a:solidFill>
              <a:prstDash val="solid"/>
              <a:round/>
              <a:headEnd len="sm" w="sm" type="none"/>
              <a:tailEnd len="sm" w="sm" type="none"/>
            </a:ln>
          </p:spPr>
        </p:cxnSp>
        <p:cxnSp>
          <p:nvCxnSpPr>
            <p:cNvPr id="3050" name="Google Shape;3050;p24"/>
            <p:cNvCxnSpPr/>
            <p:nvPr/>
          </p:nvCxnSpPr>
          <p:spPr>
            <a:xfrm rot="10800000">
              <a:off x="5508625" y="1844675"/>
              <a:ext cx="0" cy="215900"/>
            </a:xfrm>
            <a:prstGeom prst="straightConnector1">
              <a:avLst/>
            </a:prstGeom>
            <a:noFill/>
            <a:ln cap="sq" cmpd="sng" w="76200">
              <a:solidFill>
                <a:srgbClr val="FF0000"/>
              </a:solidFill>
              <a:prstDash val="solid"/>
              <a:round/>
              <a:headEnd len="sm" w="sm" type="none"/>
              <a:tailEnd len="sm" w="sm" type="none"/>
            </a:ln>
          </p:spPr>
        </p:cxnSp>
        <p:cxnSp>
          <p:nvCxnSpPr>
            <p:cNvPr id="3051" name="Google Shape;3051;p24"/>
            <p:cNvCxnSpPr/>
            <p:nvPr/>
          </p:nvCxnSpPr>
          <p:spPr>
            <a:xfrm rot="10800000">
              <a:off x="5794375" y="1844675"/>
              <a:ext cx="0" cy="215900"/>
            </a:xfrm>
            <a:prstGeom prst="straightConnector1">
              <a:avLst/>
            </a:prstGeom>
            <a:noFill/>
            <a:ln cap="sq" cmpd="sng" w="76200">
              <a:solidFill>
                <a:srgbClr val="009900"/>
              </a:solidFill>
              <a:prstDash val="solid"/>
              <a:round/>
              <a:headEnd len="sm" w="sm" type="none"/>
              <a:tailEnd len="sm" w="sm" type="none"/>
            </a:ln>
          </p:spPr>
        </p:cxnSp>
        <p:cxnSp>
          <p:nvCxnSpPr>
            <p:cNvPr id="3052" name="Google Shape;3052;p24"/>
            <p:cNvCxnSpPr/>
            <p:nvPr/>
          </p:nvCxnSpPr>
          <p:spPr>
            <a:xfrm rot="10800000">
              <a:off x="5219700" y="1844675"/>
              <a:ext cx="0" cy="215900"/>
            </a:xfrm>
            <a:prstGeom prst="straightConnector1">
              <a:avLst/>
            </a:prstGeom>
            <a:noFill/>
            <a:ln cap="sq" cmpd="sng" w="76200">
              <a:solidFill>
                <a:srgbClr val="0033CC"/>
              </a:solidFill>
              <a:prstDash val="solid"/>
              <a:round/>
              <a:headEnd len="sm" w="sm" type="none"/>
              <a:tailEnd len="sm" w="sm" type="none"/>
            </a:ln>
          </p:spPr>
        </p:cxnSp>
        <p:cxnSp>
          <p:nvCxnSpPr>
            <p:cNvPr id="3053" name="Google Shape;3053;p24"/>
            <p:cNvCxnSpPr/>
            <p:nvPr/>
          </p:nvCxnSpPr>
          <p:spPr>
            <a:xfrm rot="10800000">
              <a:off x="4643438" y="1844675"/>
              <a:ext cx="0" cy="215900"/>
            </a:xfrm>
            <a:prstGeom prst="straightConnector1">
              <a:avLst/>
            </a:prstGeom>
            <a:noFill/>
            <a:ln cap="sq" cmpd="sng" w="76200">
              <a:solidFill>
                <a:schemeClr val="dk1"/>
              </a:solidFill>
              <a:prstDash val="solid"/>
              <a:round/>
              <a:headEnd len="sm" w="sm" type="none"/>
              <a:tailEnd len="sm" w="sm" type="none"/>
            </a:ln>
          </p:spPr>
        </p:cxnSp>
        <p:cxnSp>
          <p:nvCxnSpPr>
            <p:cNvPr id="3054" name="Google Shape;3054;p24"/>
            <p:cNvCxnSpPr/>
            <p:nvPr/>
          </p:nvCxnSpPr>
          <p:spPr>
            <a:xfrm rot="10800000">
              <a:off x="4930775" y="1846263"/>
              <a:ext cx="0" cy="215900"/>
            </a:xfrm>
            <a:prstGeom prst="straightConnector1">
              <a:avLst/>
            </a:prstGeom>
            <a:noFill/>
            <a:ln cap="sq" cmpd="sng" w="76200">
              <a:solidFill>
                <a:srgbClr val="0033CC"/>
              </a:solidFill>
              <a:prstDash val="solid"/>
              <a:round/>
              <a:headEnd len="sm" w="sm" type="none"/>
              <a:tailEnd len="sm" w="sm" type="none"/>
            </a:ln>
          </p:spPr>
        </p:cxnSp>
        <p:cxnSp>
          <p:nvCxnSpPr>
            <p:cNvPr id="3055" name="Google Shape;3055;p24"/>
            <p:cNvCxnSpPr/>
            <p:nvPr/>
          </p:nvCxnSpPr>
          <p:spPr>
            <a:xfrm rot="10800000">
              <a:off x="4368801" y="1846263"/>
              <a:ext cx="0" cy="215900"/>
            </a:xfrm>
            <a:prstGeom prst="straightConnector1">
              <a:avLst/>
            </a:prstGeom>
            <a:noFill/>
            <a:ln cap="sq" cmpd="sng" w="76200">
              <a:solidFill>
                <a:srgbClr val="FF0000"/>
              </a:solidFill>
              <a:prstDash val="solid"/>
              <a:round/>
              <a:headEnd len="sm" w="sm" type="none"/>
              <a:tailEnd len="sm" w="sm" type="none"/>
            </a:ln>
          </p:spPr>
        </p:cxnSp>
        <p:cxnSp>
          <p:nvCxnSpPr>
            <p:cNvPr id="3056" name="Google Shape;3056;p24"/>
            <p:cNvCxnSpPr/>
            <p:nvPr/>
          </p:nvCxnSpPr>
          <p:spPr>
            <a:xfrm rot="10800000">
              <a:off x="3779838" y="1846263"/>
              <a:ext cx="0" cy="215900"/>
            </a:xfrm>
            <a:prstGeom prst="straightConnector1">
              <a:avLst/>
            </a:prstGeom>
            <a:noFill/>
            <a:ln cap="sq" cmpd="sng" w="76200">
              <a:solidFill>
                <a:srgbClr val="FF0000"/>
              </a:solidFill>
              <a:prstDash val="solid"/>
              <a:round/>
              <a:headEnd len="sm" w="sm" type="none"/>
              <a:tailEnd len="sm" w="sm" type="none"/>
            </a:ln>
          </p:spPr>
        </p:cxnSp>
        <p:cxnSp>
          <p:nvCxnSpPr>
            <p:cNvPr id="3057" name="Google Shape;3057;p24"/>
            <p:cNvCxnSpPr/>
            <p:nvPr/>
          </p:nvCxnSpPr>
          <p:spPr>
            <a:xfrm rot="10800000">
              <a:off x="4067175" y="1846263"/>
              <a:ext cx="0" cy="215900"/>
            </a:xfrm>
            <a:prstGeom prst="straightConnector1">
              <a:avLst/>
            </a:prstGeom>
            <a:noFill/>
            <a:ln cap="sq" cmpd="sng" w="76200">
              <a:solidFill>
                <a:srgbClr val="009900"/>
              </a:solidFill>
              <a:prstDash val="solid"/>
              <a:round/>
              <a:headEnd len="sm" w="sm" type="none"/>
              <a:tailEnd len="sm" w="sm" type="none"/>
            </a:ln>
          </p:spPr>
        </p:cxnSp>
        <p:cxnSp>
          <p:nvCxnSpPr>
            <p:cNvPr id="3058" name="Google Shape;3058;p24"/>
            <p:cNvCxnSpPr/>
            <p:nvPr/>
          </p:nvCxnSpPr>
          <p:spPr>
            <a:xfrm rot="10800000">
              <a:off x="3203575" y="1846263"/>
              <a:ext cx="0" cy="215900"/>
            </a:xfrm>
            <a:prstGeom prst="straightConnector1">
              <a:avLst/>
            </a:prstGeom>
            <a:noFill/>
            <a:ln cap="sq" cmpd="sng" w="76200">
              <a:solidFill>
                <a:srgbClr val="0033CC"/>
              </a:solidFill>
              <a:prstDash val="solid"/>
              <a:round/>
              <a:headEnd len="sm" w="sm" type="none"/>
              <a:tailEnd len="sm" w="sm" type="none"/>
            </a:ln>
          </p:spPr>
        </p:cxnSp>
        <p:cxnSp>
          <p:nvCxnSpPr>
            <p:cNvPr id="3059" name="Google Shape;3059;p24"/>
            <p:cNvCxnSpPr/>
            <p:nvPr/>
          </p:nvCxnSpPr>
          <p:spPr>
            <a:xfrm rot="10800000">
              <a:off x="3490913" y="1846263"/>
              <a:ext cx="0" cy="215900"/>
            </a:xfrm>
            <a:prstGeom prst="straightConnector1">
              <a:avLst/>
            </a:prstGeom>
            <a:noFill/>
            <a:ln cap="sq" cmpd="sng" w="76200">
              <a:solidFill>
                <a:schemeClr val="dk1"/>
              </a:solidFill>
              <a:prstDash val="solid"/>
              <a:round/>
              <a:headEnd len="sm" w="sm" type="none"/>
              <a:tailEnd len="sm" w="sm" type="none"/>
            </a:ln>
          </p:spPr>
        </p:cxnSp>
        <p:cxnSp>
          <p:nvCxnSpPr>
            <p:cNvPr id="3060" name="Google Shape;3060;p24"/>
            <p:cNvCxnSpPr/>
            <p:nvPr/>
          </p:nvCxnSpPr>
          <p:spPr>
            <a:xfrm rot="10800000">
              <a:off x="2916238" y="1846263"/>
              <a:ext cx="0" cy="215900"/>
            </a:xfrm>
            <a:prstGeom prst="straightConnector1">
              <a:avLst/>
            </a:prstGeom>
            <a:noFill/>
            <a:ln cap="sq" cmpd="sng" w="76200">
              <a:solidFill>
                <a:srgbClr val="009900"/>
              </a:solidFill>
              <a:prstDash val="solid"/>
              <a:round/>
              <a:headEnd len="sm" w="sm" type="none"/>
              <a:tailEnd len="sm" w="sm" type="none"/>
            </a:ln>
          </p:spPr>
        </p:cxnSp>
        <p:cxnSp>
          <p:nvCxnSpPr>
            <p:cNvPr id="3061" name="Google Shape;3061;p24"/>
            <p:cNvCxnSpPr/>
            <p:nvPr/>
          </p:nvCxnSpPr>
          <p:spPr>
            <a:xfrm rot="10800000">
              <a:off x="2339975" y="1846263"/>
              <a:ext cx="0" cy="215900"/>
            </a:xfrm>
            <a:prstGeom prst="straightConnector1">
              <a:avLst/>
            </a:prstGeom>
            <a:noFill/>
            <a:ln cap="sq" cmpd="sng" w="76200">
              <a:solidFill>
                <a:srgbClr val="FF0000"/>
              </a:solidFill>
              <a:prstDash val="solid"/>
              <a:round/>
              <a:headEnd len="sm" w="sm" type="none"/>
              <a:tailEnd len="sm" w="sm" type="none"/>
            </a:ln>
          </p:spPr>
        </p:cxnSp>
        <p:cxnSp>
          <p:nvCxnSpPr>
            <p:cNvPr id="3062" name="Google Shape;3062;p24"/>
            <p:cNvCxnSpPr/>
            <p:nvPr/>
          </p:nvCxnSpPr>
          <p:spPr>
            <a:xfrm rot="10800000">
              <a:off x="2627313" y="1846263"/>
              <a:ext cx="0" cy="215900"/>
            </a:xfrm>
            <a:prstGeom prst="straightConnector1">
              <a:avLst/>
            </a:prstGeom>
            <a:noFill/>
            <a:ln cap="sq" cmpd="sng" w="76200">
              <a:solidFill>
                <a:srgbClr val="0033CC"/>
              </a:solidFill>
              <a:prstDash val="solid"/>
              <a:round/>
              <a:headEnd len="sm" w="sm" type="none"/>
              <a:tailEnd len="sm" w="sm" type="none"/>
            </a:ln>
          </p:spPr>
        </p:cxnSp>
        <p:cxnSp>
          <p:nvCxnSpPr>
            <p:cNvPr id="3063" name="Google Shape;3063;p24"/>
            <p:cNvCxnSpPr/>
            <p:nvPr/>
          </p:nvCxnSpPr>
          <p:spPr>
            <a:xfrm rot="10800000">
              <a:off x="2051050" y="2062163"/>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064" name="Google Shape;3064;p24"/>
          <p:cNvGrpSpPr/>
          <p:nvPr/>
        </p:nvGrpSpPr>
        <p:grpSpPr>
          <a:xfrm>
            <a:off x="5014913" y="5236389"/>
            <a:ext cx="4968875" cy="287334"/>
            <a:chOff x="2051050" y="1557341"/>
            <a:chExt cx="4968875" cy="287334"/>
          </a:xfrm>
        </p:grpSpPr>
        <p:grpSp>
          <p:nvGrpSpPr>
            <p:cNvPr id="3065" name="Google Shape;3065;p24"/>
            <p:cNvGrpSpPr/>
            <p:nvPr/>
          </p:nvGrpSpPr>
          <p:grpSpPr>
            <a:xfrm>
              <a:off x="2339975" y="1628775"/>
              <a:ext cx="4319588" cy="215900"/>
              <a:chOff x="2339975" y="1628775"/>
              <a:chExt cx="4319588" cy="215900"/>
            </a:xfrm>
          </p:grpSpPr>
          <p:cxnSp>
            <p:nvCxnSpPr>
              <p:cNvPr id="3066" name="Google Shape;3066;p24"/>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067" name="Google Shape;3067;p24"/>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68" name="Google Shape;3068;p24"/>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069" name="Google Shape;3069;p24"/>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70" name="Google Shape;3070;p24"/>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071" name="Google Shape;3071;p24"/>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072" name="Google Shape;3072;p24"/>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073" name="Google Shape;3073;p24"/>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074" name="Google Shape;3074;p24"/>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75" name="Google Shape;3075;p24"/>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76" name="Google Shape;3076;p24"/>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077" name="Google Shape;3077;p24"/>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078" name="Google Shape;3078;p24"/>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079" name="Google Shape;3079;p24"/>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080" name="Google Shape;3080;p24"/>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081" name="Google Shape;3081;p24"/>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082" name="Google Shape;3082;p24"/>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083" name="Google Shape;3083;p24"/>
          <p:cNvGrpSpPr/>
          <p:nvPr/>
        </p:nvGrpSpPr>
        <p:grpSpPr>
          <a:xfrm>
            <a:off x="5014913" y="5523723"/>
            <a:ext cx="4968875" cy="217488"/>
            <a:chOff x="2051050" y="1844675"/>
            <a:chExt cx="4968875" cy="217488"/>
          </a:xfrm>
        </p:grpSpPr>
        <p:cxnSp>
          <p:nvCxnSpPr>
            <p:cNvPr id="3084" name="Google Shape;3084;p24"/>
            <p:cNvCxnSpPr/>
            <p:nvPr/>
          </p:nvCxnSpPr>
          <p:spPr>
            <a:xfrm rot="10800000">
              <a:off x="6372225" y="1844675"/>
              <a:ext cx="0" cy="215900"/>
            </a:xfrm>
            <a:prstGeom prst="straightConnector1">
              <a:avLst/>
            </a:prstGeom>
            <a:noFill/>
            <a:ln cap="sq" cmpd="sng" w="76200">
              <a:solidFill>
                <a:srgbClr val="0033CC"/>
              </a:solidFill>
              <a:prstDash val="solid"/>
              <a:round/>
              <a:headEnd len="sm" w="sm" type="none"/>
              <a:tailEnd len="sm" w="sm" type="none"/>
            </a:ln>
          </p:spPr>
        </p:cxnSp>
        <p:cxnSp>
          <p:nvCxnSpPr>
            <p:cNvPr id="3085" name="Google Shape;3085;p24"/>
            <p:cNvCxnSpPr/>
            <p:nvPr/>
          </p:nvCxnSpPr>
          <p:spPr>
            <a:xfrm rot="10800000">
              <a:off x="6659563" y="1844675"/>
              <a:ext cx="0" cy="215900"/>
            </a:xfrm>
            <a:prstGeom prst="straightConnector1">
              <a:avLst/>
            </a:prstGeom>
            <a:noFill/>
            <a:ln cap="sq" cmpd="sng" w="76200">
              <a:solidFill>
                <a:srgbClr val="FF0000"/>
              </a:solidFill>
              <a:prstDash val="solid"/>
              <a:round/>
              <a:headEnd len="sm" w="sm" type="none"/>
              <a:tailEnd len="sm" w="sm" type="none"/>
            </a:ln>
          </p:spPr>
        </p:cxnSp>
        <p:cxnSp>
          <p:nvCxnSpPr>
            <p:cNvPr id="3086" name="Google Shape;3086;p24"/>
            <p:cNvCxnSpPr/>
            <p:nvPr/>
          </p:nvCxnSpPr>
          <p:spPr>
            <a:xfrm rot="10800000">
              <a:off x="6084888" y="1844675"/>
              <a:ext cx="0" cy="215900"/>
            </a:xfrm>
            <a:prstGeom prst="straightConnector1">
              <a:avLst/>
            </a:prstGeom>
            <a:noFill/>
            <a:ln cap="sq" cmpd="sng" w="76200">
              <a:solidFill>
                <a:schemeClr val="dk1"/>
              </a:solidFill>
              <a:prstDash val="solid"/>
              <a:round/>
              <a:headEnd len="sm" w="sm" type="none"/>
              <a:tailEnd len="sm" w="sm" type="none"/>
            </a:ln>
          </p:spPr>
        </p:cxnSp>
        <p:cxnSp>
          <p:nvCxnSpPr>
            <p:cNvPr id="3087" name="Google Shape;3087;p24"/>
            <p:cNvCxnSpPr/>
            <p:nvPr/>
          </p:nvCxnSpPr>
          <p:spPr>
            <a:xfrm rot="10800000">
              <a:off x="5508625" y="1844675"/>
              <a:ext cx="0" cy="215900"/>
            </a:xfrm>
            <a:prstGeom prst="straightConnector1">
              <a:avLst/>
            </a:prstGeom>
            <a:noFill/>
            <a:ln cap="sq" cmpd="sng" w="76200">
              <a:solidFill>
                <a:srgbClr val="FF0000"/>
              </a:solidFill>
              <a:prstDash val="solid"/>
              <a:round/>
              <a:headEnd len="sm" w="sm" type="none"/>
              <a:tailEnd len="sm" w="sm" type="none"/>
            </a:ln>
          </p:spPr>
        </p:cxnSp>
        <p:cxnSp>
          <p:nvCxnSpPr>
            <p:cNvPr id="3088" name="Google Shape;3088;p24"/>
            <p:cNvCxnSpPr/>
            <p:nvPr/>
          </p:nvCxnSpPr>
          <p:spPr>
            <a:xfrm rot="10800000">
              <a:off x="5794375" y="1844675"/>
              <a:ext cx="0" cy="215900"/>
            </a:xfrm>
            <a:prstGeom prst="straightConnector1">
              <a:avLst/>
            </a:prstGeom>
            <a:noFill/>
            <a:ln cap="sq" cmpd="sng" w="76200">
              <a:solidFill>
                <a:srgbClr val="009900"/>
              </a:solidFill>
              <a:prstDash val="solid"/>
              <a:round/>
              <a:headEnd len="sm" w="sm" type="none"/>
              <a:tailEnd len="sm" w="sm" type="none"/>
            </a:ln>
          </p:spPr>
        </p:cxnSp>
        <p:cxnSp>
          <p:nvCxnSpPr>
            <p:cNvPr id="3089" name="Google Shape;3089;p24"/>
            <p:cNvCxnSpPr/>
            <p:nvPr/>
          </p:nvCxnSpPr>
          <p:spPr>
            <a:xfrm rot="10800000">
              <a:off x="5219700" y="1844675"/>
              <a:ext cx="0" cy="215900"/>
            </a:xfrm>
            <a:prstGeom prst="straightConnector1">
              <a:avLst/>
            </a:prstGeom>
            <a:noFill/>
            <a:ln cap="sq" cmpd="sng" w="76200">
              <a:solidFill>
                <a:srgbClr val="0033CC"/>
              </a:solidFill>
              <a:prstDash val="solid"/>
              <a:round/>
              <a:headEnd len="sm" w="sm" type="none"/>
              <a:tailEnd len="sm" w="sm" type="none"/>
            </a:ln>
          </p:spPr>
        </p:cxnSp>
        <p:cxnSp>
          <p:nvCxnSpPr>
            <p:cNvPr id="3090" name="Google Shape;3090;p24"/>
            <p:cNvCxnSpPr/>
            <p:nvPr/>
          </p:nvCxnSpPr>
          <p:spPr>
            <a:xfrm rot="10800000">
              <a:off x="4643438" y="1844675"/>
              <a:ext cx="0" cy="215900"/>
            </a:xfrm>
            <a:prstGeom prst="straightConnector1">
              <a:avLst/>
            </a:prstGeom>
            <a:noFill/>
            <a:ln cap="sq" cmpd="sng" w="76200">
              <a:solidFill>
                <a:schemeClr val="dk1"/>
              </a:solidFill>
              <a:prstDash val="solid"/>
              <a:round/>
              <a:headEnd len="sm" w="sm" type="none"/>
              <a:tailEnd len="sm" w="sm" type="none"/>
            </a:ln>
          </p:spPr>
        </p:cxnSp>
        <p:cxnSp>
          <p:nvCxnSpPr>
            <p:cNvPr id="3091" name="Google Shape;3091;p24"/>
            <p:cNvCxnSpPr/>
            <p:nvPr/>
          </p:nvCxnSpPr>
          <p:spPr>
            <a:xfrm rot="10800000">
              <a:off x="4930775" y="1846263"/>
              <a:ext cx="0" cy="215900"/>
            </a:xfrm>
            <a:prstGeom prst="straightConnector1">
              <a:avLst/>
            </a:prstGeom>
            <a:noFill/>
            <a:ln cap="sq" cmpd="sng" w="76200">
              <a:solidFill>
                <a:srgbClr val="0033CC"/>
              </a:solidFill>
              <a:prstDash val="solid"/>
              <a:round/>
              <a:headEnd len="sm" w="sm" type="none"/>
              <a:tailEnd len="sm" w="sm" type="none"/>
            </a:ln>
          </p:spPr>
        </p:cxnSp>
        <p:cxnSp>
          <p:nvCxnSpPr>
            <p:cNvPr id="3092" name="Google Shape;3092;p24"/>
            <p:cNvCxnSpPr/>
            <p:nvPr/>
          </p:nvCxnSpPr>
          <p:spPr>
            <a:xfrm rot="10800000">
              <a:off x="4354513" y="1846263"/>
              <a:ext cx="0" cy="215900"/>
            </a:xfrm>
            <a:prstGeom prst="straightConnector1">
              <a:avLst/>
            </a:prstGeom>
            <a:noFill/>
            <a:ln cap="sq" cmpd="sng" w="76200">
              <a:solidFill>
                <a:srgbClr val="FF0000"/>
              </a:solidFill>
              <a:prstDash val="solid"/>
              <a:round/>
              <a:headEnd len="sm" w="sm" type="none"/>
              <a:tailEnd len="sm" w="sm" type="none"/>
            </a:ln>
          </p:spPr>
        </p:cxnSp>
        <p:cxnSp>
          <p:nvCxnSpPr>
            <p:cNvPr id="3093" name="Google Shape;3093;p24"/>
            <p:cNvCxnSpPr/>
            <p:nvPr/>
          </p:nvCxnSpPr>
          <p:spPr>
            <a:xfrm rot="10800000">
              <a:off x="3779838" y="1846263"/>
              <a:ext cx="0" cy="215900"/>
            </a:xfrm>
            <a:prstGeom prst="straightConnector1">
              <a:avLst/>
            </a:prstGeom>
            <a:noFill/>
            <a:ln cap="sq" cmpd="sng" w="76200">
              <a:solidFill>
                <a:srgbClr val="FF0000"/>
              </a:solidFill>
              <a:prstDash val="solid"/>
              <a:round/>
              <a:headEnd len="sm" w="sm" type="none"/>
              <a:tailEnd len="sm" w="sm" type="none"/>
            </a:ln>
          </p:spPr>
        </p:cxnSp>
        <p:cxnSp>
          <p:nvCxnSpPr>
            <p:cNvPr id="3094" name="Google Shape;3094;p24"/>
            <p:cNvCxnSpPr/>
            <p:nvPr/>
          </p:nvCxnSpPr>
          <p:spPr>
            <a:xfrm rot="10800000">
              <a:off x="4067175" y="1846263"/>
              <a:ext cx="0" cy="215900"/>
            </a:xfrm>
            <a:prstGeom prst="straightConnector1">
              <a:avLst/>
            </a:prstGeom>
            <a:noFill/>
            <a:ln cap="sq" cmpd="sng" w="76200">
              <a:solidFill>
                <a:srgbClr val="009900"/>
              </a:solidFill>
              <a:prstDash val="solid"/>
              <a:round/>
              <a:headEnd len="sm" w="sm" type="none"/>
              <a:tailEnd len="sm" w="sm" type="none"/>
            </a:ln>
          </p:spPr>
        </p:cxnSp>
        <p:cxnSp>
          <p:nvCxnSpPr>
            <p:cNvPr id="3095" name="Google Shape;3095;p24"/>
            <p:cNvCxnSpPr/>
            <p:nvPr/>
          </p:nvCxnSpPr>
          <p:spPr>
            <a:xfrm rot="10800000">
              <a:off x="3203575" y="1846263"/>
              <a:ext cx="0" cy="215900"/>
            </a:xfrm>
            <a:prstGeom prst="straightConnector1">
              <a:avLst/>
            </a:prstGeom>
            <a:noFill/>
            <a:ln cap="sq" cmpd="sng" w="76200">
              <a:solidFill>
                <a:srgbClr val="0033CC"/>
              </a:solidFill>
              <a:prstDash val="solid"/>
              <a:round/>
              <a:headEnd len="sm" w="sm" type="none"/>
              <a:tailEnd len="sm" w="sm" type="none"/>
            </a:ln>
          </p:spPr>
        </p:cxnSp>
        <p:cxnSp>
          <p:nvCxnSpPr>
            <p:cNvPr id="3096" name="Google Shape;3096;p24"/>
            <p:cNvCxnSpPr/>
            <p:nvPr/>
          </p:nvCxnSpPr>
          <p:spPr>
            <a:xfrm rot="10800000">
              <a:off x="3490913" y="1846263"/>
              <a:ext cx="0" cy="215900"/>
            </a:xfrm>
            <a:prstGeom prst="straightConnector1">
              <a:avLst/>
            </a:prstGeom>
            <a:noFill/>
            <a:ln cap="sq" cmpd="sng" w="76200">
              <a:solidFill>
                <a:schemeClr val="dk1"/>
              </a:solidFill>
              <a:prstDash val="solid"/>
              <a:round/>
              <a:headEnd len="sm" w="sm" type="none"/>
              <a:tailEnd len="sm" w="sm" type="none"/>
            </a:ln>
          </p:spPr>
        </p:cxnSp>
        <p:cxnSp>
          <p:nvCxnSpPr>
            <p:cNvPr id="3097" name="Google Shape;3097;p24"/>
            <p:cNvCxnSpPr/>
            <p:nvPr/>
          </p:nvCxnSpPr>
          <p:spPr>
            <a:xfrm rot="10800000">
              <a:off x="2916238" y="1846263"/>
              <a:ext cx="0" cy="215900"/>
            </a:xfrm>
            <a:prstGeom prst="straightConnector1">
              <a:avLst/>
            </a:prstGeom>
            <a:noFill/>
            <a:ln cap="sq" cmpd="sng" w="76200">
              <a:solidFill>
                <a:srgbClr val="009900"/>
              </a:solidFill>
              <a:prstDash val="solid"/>
              <a:round/>
              <a:headEnd len="sm" w="sm" type="none"/>
              <a:tailEnd len="sm" w="sm" type="none"/>
            </a:ln>
          </p:spPr>
        </p:cxnSp>
        <p:cxnSp>
          <p:nvCxnSpPr>
            <p:cNvPr id="3098" name="Google Shape;3098;p24"/>
            <p:cNvCxnSpPr/>
            <p:nvPr/>
          </p:nvCxnSpPr>
          <p:spPr>
            <a:xfrm rot="10800000">
              <a:off x="2339975" y="1846263"/>
              <a:ext cx="0" cy="215900"/>
            </a:xfrm>
            <a:prstGeom prst="straightConnector1">
              <a:avLst/>
            </a:prstGeom>
            <a:noFill/>
            <a:ln cap="sq" cmpd="sng" w="76200">
              <a:solidFill>
                <a:srgbClr val="FF0000"/>
              </a:solidFill>
              <a:prstDash val="solid"/>
              <a:round/>
              <a:headEnd len="sm" w="sm" type="none"/>
              <a:tailEnd len="sm" w="sm" type="none"/>
            </a:ln>
          </p:spPr>
        </p:cxnSp>
        <p:cxnSp>
          <p:nvCxnSpPr>
            <p:cNvPr id="3099" name="Google Shape;3099;p24"/>
            <p:cNvCxnSpPr/>
            <p:nvPr/>
          </p:nvCxnSpPr>
          <p:spPr>
            <a:xfrm rot="10800000">
              <a:off x="2627313" y="1846263"/>
              <a:ext cx="0" cy="215900"/>
            </a:xfrm>
            <a:prstGeom prst="straightConnector1">
              <a:avLst/>
            </a:prstGeom>
            <a:noFill/>
            <a:ln cap="sq" cmpd="sng" w="76200">
              <a:solidFill>
                <a:srgbClr val="0033CC"/>
              </a:solidFill>
              <a:prstDash val="solid"/>
              <a:round/>
              <a:headEnd len="sm" w="sm" type="none"/>
              <a:tailEnd len="sm" w="sm" type="none"/>
            </a:ln>
          </p:spPr>
        </p:cxnSp>
        <p:cxnSp>
          <p:nvCxnSpPr>
            <p:cNvPr id="3100" name="Google Shape;3100;p24"/>
            <p:cNvCxnSpPr/>
            <p:nvPr/>
          </p:nvCxnSpPr>
          <p:spPr>
            <a:xfrm rot="10800000">
              <a:off x="2051050" y="2062163"/>
              <a:ext cx="4968875" cy="0"/>
            </a:xfrm>
            <a:prstGeom prst="straightConnector1">
              <a:avLst/>
            </a:prstGeom>
            <a:noFill/>
            <a:ln cap="sq" cmpd="sng" w="76200">
              <a:solidFill>
                <a:srgbClr val="009900"/>
              </a:solidFill>
              <a:prstDash val="solid"/>
              <a:round/>
              <a:headEnd len="sm" w="sm" type="none"/>
              <a:tailEnd len="sm" w="sm" type="none"/>
            </a:ln>
          </p:spPr>
        </p:cxn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4" name="Shape 3104"/>
        <p:cNvGrpSpPr/>
        <p:nvPr/>
      </p:nvGrpSpPr>
      <p:grpSpPr>
        <a:xfrm>
          <a:off x="0" y="0"/>
          <a:ext cx="0" cy="0"/>
          <a:chOff x="0" y="0"/>
          <a:chExt cx="0" cy="0"/>
        </a:xfrm>
      </p:grpSpPr>
      <p:sp>
        <p:nvSpPr>
          <p:cNvPr id="3105" name="Google Shape;3105;p25"/>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Biến tính</a:t>
            </a:r>
            <a:endParaRPr b="1" sz="1800">
              <a:solidFill>
                <a:schemeClr val="dk1"/>
              </a:solidFill>
              <a:latin typeface="Times New Roman"/>
              <a:ea typeface="Times New Roman"/>
              <a:cs typeface="Times New Roman"/>
              <a:sym typeface="Times New Roman"/>
            </a:endParaRPr>
          </a:p>
        </p:txBody>
      </p:sp>
      <p:sp>
        <p:nvSpPr>
          <p:cNvPr id="3106" name="Google Shape;3106;p25"/>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3107" name="Google Shape;3107;p25"/>
          <p:cNvGrpSpPr/>
          <p:nvPr/>
        </p:nvGrpSpPr>
        <p:grpSpPr>
          <a:xfrm>
            <a:off x="3575051" y="1557341"/>
            <a:ext cx="4968875" cy="287334"/>
            <a:chOff x="2051050" y="1557341"/>
            <a:chExt cx="4968875" cy="287334"/>
          </a:xfrm>
        </p:grpSpPr>
        <p:grpSp>
          <p:nvGrpSpPr>
            <p:cNvPr id="3108" name="Google Shape;3108;p25"/>
            <p:cNvGrpSpPr/>
            <p:nvPr/>
          </p:nvGrpSpPr>
          <p:grpSpPr>
            <a:xfrm>
              <a:off x="2339975" y="1628775"/>
              <a:ext cx="4319588" cy="215900"/>
              <a:chOff x="2339975" y="1628775"/>
              <a:chExt cx="4319588" cy="215900"/>
            </a:xfrm>
          </p:grpSpPr>
          <p:cxnSp>
            <p:nvCxnSpPr>
              <p:cNvPr id="3109" name="Google Shape;3109;p25"/>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10" name="Google Shape;3110;p25"/>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11" name="Google Shape;3111;p25"/>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12" name="Google Shape;3112;p25"/>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13" name="Google Shape;3113;p25"/>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14" name="Google Shape;3114;p25"/>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15" name="Google Shape;3115;p25"/>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16" name="Google Shape;3116;p25"/>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17" name="Google Shape;3117;p25"/>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18" name="Google Shape;3118;p25"/>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19" name="Google Shape;3119;p25"/>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20" name="Google Shape;3120;p25"/>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21" name="Google Shape;3121;p25"/>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22" name="Google Shape;3122;p25"/>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23" name="Google Shape;3123;p25"/>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24" name="Google Shape;3124;p25"/>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125" name="Google Shape;3125;p25"/>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126" name="Google Shape;3126;p25"/>
          <p:cNvGrpSpPr/>
          <p:nvPr/>
        </p:nvGrpSpPr>
        <p:grpSpPr>
          <a:xfrm>
            <a:off x="1912931" y="3324237"/>
            <a:ext cx="4968875" cy="287334"/>
            <a:chOff x="2051050" y="1557341"/>
            <a:chExt cx="4968875" cy="287334"/>
          </a:xfrm>
        </p:grpSpPr>
        <p:grpSp>
          <p:nvGrpSpPr>
            <p:cNvPr id="3127" name="Google Shape;3127;p25"/>
            <p:cNvGrpSpPr/>
            <p:nvPr/>
          </p:nvGrpSpPr>
          <p:grpSpPr>
            <a:xfrm>
              <a:off x="2339975" y="1628775"/>
              <a:ext cx="4319588" cy="215900"/>
              <a:chOff x="2339975" y="1628775"/>
              <a:chExt cx="4319588" cy="215900"/>
            </a:xfrm>
          </p:grpSpPr>
          <p:cxnSp>
            <p:nvCxnSpPr>
              <p:cNvPr id="3128" name="Google Shape;3128;p25"/>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29" name="Google Shape;3129;p25"/>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30" name="Google Shape;3130;p25"/>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31" name="Google Shape;3131;p25"/>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32" name="Google Shape;3132;p25"/>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33" name="Google Shape;3133;p25"/>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34" name="Google Shape;3134;p25"/>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35" name="Google Shape;3135;p25"/>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36" name="Google Shape;3136;p25"/>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37" name="Google Shape;3137;p25"/>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38" name="Google Shape;3138;p25"/>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39" name="Google Shape;3139;p25"/>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40" name="Google Shape;3140;p25"/>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41" name="Google Shape;3141;p25"/>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42" name="Google Shape;3142;p25"/>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43" name="Google Shape;3143;p25"/>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144" name="Google Shape;3144;p25"/>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145" name="Google Shape;3145;p25"/>
          <p:cNvGrpSpPr/>
          <p:nvPr/>
        </p:nvGrpSpPr>
        <p:grpSpPr>
          <a:xfrm>
            <a:off x="5014913" y="5236389"/>
            <a:ext cx="4968875" cy="287334"/>
            <a:chOff x="2051050" y="1557341"/>
            <a:chExt cx="4968875" cy="287334"/>
          </a:xfrm>
        </p:grpSpPr>
        <p:grpSp>
          <p:nvGrpSpPr>
            <p:cNvPr id="3146" name="Google Shape;3146;p25"/>
            <p:cNvGrpSpPr/>
            <p:nvPr/>
          </p:nvGrpSpPr>
          <p:grpSpPr>
            <a:xfrm>
              <a:off x="2339975" y="1628775"/>
              <a:ext cx="4319588" cy="215900"/>
              <a:chOff x="2339975" y="1628775"/>
              <a:chExt cx="4319588" cy="215900"/>
            </a:xfrm>
          </p:grpSpPr>
          <p:cxnSp>
            <p:nvCxnSpPr>
              <p:cNvPr id="3147" name="Google Shape;3147;p25"/>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48" name="Google Shape;3148;p25"/>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49" name="Google Shape;3149;p25"/>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50" name="Google Shape;3150;p25"/>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51" name="Google Shape;3151;p25"/>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52" name="Google Shape;3152;p25"/>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53" name="Google Shape;3153;p25"/>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54" name="Google Shape;3154;p25"/>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55" name="Google Shape;3155;p25"/>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56" name="Google Shape;3156;p25"/>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57" name="Google Shape;3157;p25"/>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58" name="Google Shape;3158;p25"/>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59" name="Google Shape;3159;p25"/>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60" name="Google Shape;3160;p25"/>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61" name="Google Shape;3161;p25"/>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62" name="Google Shape;3162;p25"/>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163" name="Google Shape;3163;p25"/>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7" name="Shape 3167"/>
        <p:cNvGrpSpPr/>
        <p:nvPr/>
      </p:nvGrpSpPr>
      <p:grpSpPr>
        <a:xfrm>
          <a:off x="0" y="0"/>
          <a:ext cx="0" cy="0"/>
          <a:chOff x="0" y="0"/>
          <a:chExt cx="0" cy="0"/>
        </a:xfrm>
      </p:grpSpPr>
      <p:sp>
        <p:nvSpPr>
          <p:cNvPr id="3168" name="Google Shape;3168;p26"/>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Gắn mồi</a:t>
            </a:r>
            <a:endParaRPr b="1" sz="1800">
              <a:solidFill>
                <a:schemeClr val="dk1"/>
              </a:solidFill>
              <a:latin typeface="Times New Roman"/>
              <a:ea typeface="Times New Roman"/>
              <a:cs typeface="Times New Roman"/>
              <a:sym typeface="Times New Roman"/>
            </a:endParaRPr>
          </a:p>
        </p:txBody>
      </p:sp>
      <p:sp>
        <p:nvSpPr>
          <p:cNvPr id="3169" name="Google Shape;3169;p26"/>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3170" name="Google Shape;3170;p26"/>
          <p:cNvGrpSpPr/>
          <p:nvPr/>
        </p:nvGrpSpPr>
        <p:grpSpPr>
          <a:xfrm>
            <a:off x="3575051" y="1557341"/>
            <a:ext cx="4968875" cy="287334"/>
            <a:chOff x="2051050" y="1557341"/>
            <a:chExt cx="4968875" cy="287334"/>
          </a:xfrm>
        </p:grpSpPr>
        <p:grpSp>
          <p:nvGrpSpPr>
            <p:cNvPr id="3171" name="Google Shape;3171;p26"/>
            <p:cNvGrpSpPr/>
            <p:nvPr/>
          </p:nvGrpSpPr>
          <p:grpSpPr>
            <a:xfrm>
              <a:off x="2339975" y="1628775"/>
              <a:ext cx="4319588" cy="215900"/>
              <a:chOff x="2339975" y="1628775"/>
              <a:chExt cx="4319588" cy="215900"/>
            </a:xfrm>
          </p:grpSpPr>
          <p:cxnSp>
            <p:nvCxnSpPr>
              <p:cNvPr id="3172" name="Google Shape;3172;p26"/>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73" name="Google Shape;3173;p26"/>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74" name="Google Shape;3174;p26"/>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75" name="Google Shape;3175;p26"/>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76" name="Google Shape;3176;p26"/>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77" name="Google Shape;3177;p26"/>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78" name="Google Shape;3178;p26"/>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79" name="Google Shape;3179;p26"/>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80" name="Google Shape;3180;p26"/>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81" name="Google Shape;3181;p26"/>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82" name="Google Shape;3182;p26"/>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83" name="Google Shape;3183;p26"/>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84" name="Google Shape;3184;p26"/>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85" name="Google Shape;3185;p26"/>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86" name="Google Shape;3186;p26"/>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87" name="Google Shape;3187;p26"/>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188" name="Google Shape;3188;p26"/>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189" name="Google Shape;3189;p26"/>
          <p:cNvGrpSpPr/>
          <p:nvPr/>
        </p:nvGrpSpPr>
        <p:grpSpPr>
          <a:xfrm>
            <a:off x="1912931" y="3324237"/>
            <a:ext cx="4968875" cy="287334"/>
            <a:chOff x="2051050" y="1557341"/>
            <a:chExt cx="4968875" cy="287334"/>
          </a:xfrm>
        </p:grpSpPr>
        <p:grpSp>
          <p:nvGrpSpPr>
            <p:cNvPr id="3190" name="Google Shape;3190;p26"/>
            <p:cNvGrpSpPr/>
            <p:nvPr/>
          </p:nvGrpSpPr>
          <p:grpSpPr>
            <a:xfrm>
              <a:off x="2339975" y="1628775"/>
              <a:ext cx="4319588" cy="215900"/>
              <a:chOff x="2339975" y="1628775"/>
              <a:chExt cx="4319588" cy="215900"/>
            </a:xfrm>
          </p:grpSpPr>
          <p:cxnSp>
            <p:nvCxnSpPr>
              <p:cNvPr id="3191" name="Google Shape;3191;p26"/>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92" name="Google Shape;3192;p26"/>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93" name="Google Shape;3193;p26"/>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94" name="Google Shape;3194;p26"/>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195" name="Google Shape;3195;p26"/>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196" name="Google Shape;3196;p26"/>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97" name="Google Shape;3197;p26"/>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198" name="Google Shape;3198;p26"/>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199" name="Google Shape;3199;p26"/>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00" name="Google Shape;3200;p26"/>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01" name="Google Shape;3201;p26"/>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202" name="Google Shape;3202;p26"/>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03" name="Google Shape;3203;p26"/>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204" name="Google Shape;3204;p26"/>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205" name="Google Shape;3205;p26"/>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06" name="Google Shape;3206;p26"/>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207" name="Google Shape;3207;p26"/>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208" name="Google Shape;3208;p26"/>
          <p:cNvGrpSpPr/>
          <p:nvPr/>
        </p:nvGrpSpPr>
        <p:grpSpPr>
          <a:xfrm>
            <a:off x="5014913" y="5236389"/>
            <a:ext cx="4968875" cy="287334"/>
            <a:chOff x="2051050" y="1557341"/>
            <a:chExt cx="4968875" cy="287334"/>
          </a:xfrm>
        </p:grpSpPr>
        <p:grpSp>
          <p:nvGrpSpPr>
            <p:cNvPr id="3209" name="Google Shape;3209;p26"/>
            <p:cNvGrpSpPr/>
            <p:nvPr/>
          </p:nvGrpSpPr>
          <p:grpSpPr>
            <a:xfrm>
              <a:off x="2339975" y="1628775"/>
              <a:ext cx="4319588" cy="215900"/>
              <a:chOff x="2339975" y="1628775"/>
              <a:chExt cx="4319588" cy="215900"/>
            </a:xfrm>
          </p:grpSpPr>
          <p:cxnSp>
            <p:nvCxnSpPr>
              <p:cNvPr id="3210" name="Google Shape;3210;p26"/>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11" name="Google Shape;3211;p26"/>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12" name="Google Shape;3212;p26"/>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213" name="Google Shape;3213;p26"/>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14" name="Google Shape;3214;p26"/>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215" name="Google Shape;3215;p26"/>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16" name="Google Shape;3216;p26"/>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217" name="Google Shape;3217;p26"/>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18" name="Google Shape;3218;p26"/>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19" name="Google Shape;3219;p26"/>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20" name="Google Shape;3220;p26"/>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221" name="Google Shape;3221;p26"/>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22" name="Google Shape;3222;p26"/>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223" name="Google Shape;3223;p26"/>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224" name="Google Shape;3224;p26"/>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25" name="Google Shape;3225;p26"/>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226" name="Google Shape;3226;p26"/>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227" name="Google Shape;3227;p26"/>
          <p:cNvGrpSpPr/>
          <p:nvPr/>
        </p:nvGrpSpPr>
        <p:grpSpPr>
          <a:xfrm>
            <a:off x="6896094" y="1901820"/>
            <a:ext cx="1584325" cy="215900"/>
            <a:chOff x="5378453" y="3225803"/>
            <a:chExt cx="1584325" cy="215900"/>
          </a:xfrm>
        </p:grpSpPr>
        <p:grpSp>
          <p:nvGrpSpPr>
            <p:cNvPr id="3228" name="Google Shape;3228;p26"/>
            <p:cNvGrpSpPr/>
            <p:nvPr/>
          </p:nvGrpSpPr>
          <p:grpSpPr>
            <a:xfrm>
              <a:off x="5522916" y="3225803"/>
              <a:ext cx="1136650" cy="215900"/>
              <a:chOff x="3470" y="1162"/>
              <a:chExt cx="716" cy="136"/>
            </a:xfrm>
          </p:grpSpPr>
          <p:cxnSp>
            <p:nvCxnSpPr>
              <p:cNvPr id="3229" name="Google Shape;3229;p26"/>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230" name="Google Shape;3230;p26"/>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231" name="Google Shape;3231;p26"/>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232" name="Google Shape;3232;p26"/>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3233" name="Google Shape;3233;p26"/>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234" name="Google Shape;3234;p26"/>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235" name="Google Shape;3235;p26"/>
          <p:cNvGrpSpPr/>
          <p:nvPr/>
        </p:nvGrpSpPr>
        <p:grpSpPr>
          <a:xfrm>
            <a:off x="5238749" y="3673899"/>
            <a:ext cx="1584325" cy="215900"/>
            <a:chOff x="5378453" y="3225803"/>
            <a:chExt cx="1584325" cy="215900"/>
          </a:xfrm>
        </p:grpSpPr>
        <p:grpSp>
          <p:nvGrpSpPr>
            <p:cNvPr id="3236" name="Google Shape;3236;p26"/>
            <p:cNvGrpSpPr/>
            <p:nvPr/>
          </p:nvGrpSpPr>
          <p:grpSpPr>
            <a:xfrm>
              <a:off x="5508631" y="3225803"/>
              <a:ext cx="1150938" cy="215900"/>
              <a:chOff x="3461" y="1162"/>
              <a:chExt cx="725" cy="136"/>
            </a:xfrm>
          </p:grpSpPr>
          <p:cxnSp>
            <p:nvCxnSpPr>
              <p:cNvPr id="3237" name="Google Shape;3237;p26"/>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238" name="Google Shape;3238;p26"/>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239" name="Google Shape;3239;p26"/>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240" name="Google Shape;3240;p26"/>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241" name="Google Shape;3241;p26"/>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242" name="Google Shape;3242;p26"/>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243" name="Google Shape;3243;p26"/>
          <p:cNvGrpSpPr/>
          <p:nvPr/>
        </p:nvGrpSpPr>
        <p:grpSpPr>
          <a:xfrm>
            <a:off x="8342311" y="5552705"/>
            <a:ext cx="1584325" cy="215900"/>
            <a:chOff x="5378453" y="3225803"/>
            <a:chExt cx="1584325" cy="215900"/>
          </a:xfrm>
        </p:grpSpPr>
        <p:grpSp>
          <p:nvGrpSpPr>
            <p:cNvPr id="3244" name="Google Shape;3244;p26"/>
            <p:cNvGrpSpPr/>
            <p:nvPr/>
          </p:nvGrpSpPr>
          <p:grpSpPr>
            <a:xfrm>
              <a:off x="5508631" y="3225803"/>
              <a:ext cx="1150938" cy="215900"/>
              <a:chOff x="3461" y="1162"/>
              <a:chExt cx="725" cy="136"/>
            </a:xfrm>
          </p:grpSpPr>
          <p:cxnSp>
            <p:nvCxnSpPr>
              <p:cNvPr id="3245" name="Google Shape;3245;p26"/>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246" name="Google Shape;3246;p26"/>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247" name="Google Shape;3247;p26"/>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3248" name="Google Shape;3248;p26"/>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249" name="Google Shape;3249;p26"/>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250" name="Google Shape;3250;p26"/>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4" name="Shape 3254"/>
        <p:cNvGrpSpPr/>
        <p:nvPr/>
      </p:nvGrpSpPr>
      <p:grpSpPr>
        <a:xfrm>
          <a:off x="0" y="0"/>
          <a:ext cx="0" cy="0"/>
          <a:chOff x="0" y="0"/>
          <a:chExt cx="0" cy="0"/>
        </a:xfrm>
      </p:grpSpPr>
      <p:sp>
        <p:nvSpPr>
          <p:cNvPr id="3255" name="Google Shape;3255;p27"/>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Kéo dài chuỗi</a:t>
            </a:r>
            <a:endParaRPr b="1" sz="1800">
              <a:solidFill>
                <a:schemeClr val="dk1"/>
              </a:solidFill>
              <a:latin typeface="Times New Roman"/>
              <a:ea typeface="Times New Roman"/>
              <a:cs typeface="Times New Roman"/>
              <a:sym typeface="Times New Roman"/>
            </a:endParaRPr>
          </a:p>
        </p:txBody>
      </p:sp>
      <p:sp>
        <p:nvSpPr>
          <p:cNvPr id="3256" name="Google Shape;3256;p27"/>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3257" name="Google Shape;3257;p27"/>
          <p:cNvGrpSpPr/>
          <p:nvPr/>
        </p:nvGrpSpPr>
        <p:grpSpPr>
          <a:xfrm>
            <a:off x="3575051" y="1557341"/>
            <a:ext cx="4968875" cy="287334"/>
            <a:chOff x="2051050" y="1557341"/>
            <a:chExt cx="4968875" cy="287334"/>
          </a:xfrm>
        </p:grpSpPr>
        <p:grpSp>
          <p:nvGrpSpPr>
            <p:cNvPr id="3258" name="Google Shape;3258;p27"/>
            <p:cNvGrpSpPr/>
            <p:nvPr/>
          </p:nvGrpSpPr>
          <p:grpSpPr>
            <a:xfrm>
              <a:off x="2339975" y="1628775"/>
              <a:ext cx="4319588" cy="215900"/>
              <a:chOff x="2339975" y="1628775"/>
              <a:chExt cx="4319588" cy="215900"/>
            </a:xfrm>
          </p:grpSpPr>
          <p:cxnSp>
            <p:nvCxnSpPr>
              <p:cNvPr id="3259" name="Google Shape;3259;p27"/>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60" name="Google Shape;3260;p27"/>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61" name="Google Shape;3261;p27"/>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262" name="Google Shape;3262;p27"/>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63" name="Google Shape;3263;p27"/>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264" name="Google Shape;3264;p27"/>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65" name="Google Shape;3265;p27"/>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266" name="Google Shape;3266;p27"/>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67" name="Google Shape;3267;p27"/>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68" name="Google Shape;3268;p27"/>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69" name="Google Shape;3269;p27"/>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270" name="Google Shape;3270;p27"/>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71" name="Google Shape;3271;p27"/>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272" name="Google Shape;3272;p27"/>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273" name="Google Shape;3273;p27"/>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74" name="Google Shape;3274;p27"/>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275" name="Google Shape;3275;p27"/>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276" name="Google Shape;3276;p27"/>
          <p:cNvGrpSpPr/>
          <p:nvPr/>
        </p:nvGrpSpPr>
        <p:grpSpPr>
          <a:xfrm>
            <a:off x="1912931" y="3324237"/>
            <a:ext cx="4968875" cy="287334"/>
            <a:chOff x="2051050" y="1557341"/>
            <a:chExt cx="4968875" cy="287334"/>
          </a:xfrm>
        </p:grpSpPr>
        <p:grpSp>
          <p:nvGrpSpPr>
            <p:cNvPr id="3277" name="Google Shape;3277;p27"/>
            <p:cNvGrpSpPr/>
            <p:nvPr/>
          </p:nvGrpSpPr>
          <p:grpSpPr>
            <a:xfrm>
              <a:off x="2339975" y="1628775"/>
              <a:ext cx="4319588" cy="215900"/>
              <a:chOff x="2339975" y="1628775"/>
              <a:chExt cx="4319588" cy="215900"/>
            </a:xfrm>
          </p:grpSpPr>
          <p:cxnSp>
            <p:nvCxnSpPr>
              <p:cNvPr id="3278" name="Google Shape;3278;p27"/>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79" name="Google Shape;3279;p27"/>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80" name="Google Shape;3280;p27"/>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281" name="Google Shape;3281;p27"/>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82" name="Google Shape;3282;p27"/>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283" name="Google Shape;3283;p27"/>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84" name="Google Shape;3284;p27"/>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285" name="Google Shape;3285;p27"/>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86" name="Google Shape;3286;p27"/>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87" name="Google Shape;3287;p27"/>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88" name="Google Shape;3288;p27"/>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289" name="Google Shape;3289;p27"/>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90" name="Google Shape;3290;p27"/>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291" name="Google Shape;3291;p27"/>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292" name="Google Shape;3292;p27"/>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93" name="Google Shape;3293;p27"/>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294" name="Google Shape;3294;p27"/>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295" name="Google Shape;3295;p27"/>
          <p:cNvGrpSpPr/>
          <p:nvPr/>
        </p:nvGrpSpPr>
        <p:grpSpPr>
          <a:xfrm>
            <a:off x="5014913" y="5236389"/>
            <a:ext cx="4968875" cy="287334"/>
            <a:chOff x="2051050" y="1557341"/>
            <a:chExt cx="4968875" cy="287334"/>
          </a:xfrm>
        </p:grpSpPr>
        <p:grpSp>
          <p:nvGrpSpPr>
            <p:cNvPr id="3296" name="Google Shape;3296;p27"/>
            <p:cNvGrpSpPr/>
            <p:nvPr/>
          </p:nvGrpSpPr>
          <p:grpSpPr>
            <a:xfrm>
              <a:off x="2339975" y="1628775"/>
              <a:ext cx="4319588" cy="215900"/>
              <a:chOff x="2339975" y="1628775"/>
              <a:chExt cx="4319588" cy="215900"/>
            </a:xfrm>
          </p:grpSpPr>
          <p:cxnSp>
            <p:nvCxnSpPr>
              <p:cNvPr id="3297" name="Google Shape;3297;p27"/>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298" name="Google Shape;3298;p27"/>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299" name="Google Shape;3299;p27"/>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300" name="Google Shape;3300;p27"/>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01" name="Google Shape;3301;p27"/>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302" name="Google Shape;3302;p27"/>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03" name="Google Shape;3303;p27"/>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304" name="Google Shape;3304;p27"/>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05" name="Google Shape;3305;p27"/>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06" name="Google Shape;3306;p27"/>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07" name="Google Shape;3307;p27"/>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308" name="Google Shape;3308;p27"/>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09" name="Google Shape;3309;p27"/>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310" name="Google Shape;3310;p27"/>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311" name="Google Shape;3311;p27"/>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12" name="Google Shape;3312;p27"/>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313" name="Google Shape;3313;p27"/>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314" name="Google Shape;3314;p27"/>
          <p:cNvGrpSpPr/>
          <p:nvPr/>
        </p:nvGrpSpPr>
        <p:grpSpPr>
          <a:xfrm>
            <a:off x="6896094" y="1901820"/>
            <a:ext cx="1584325" cy="215900"/>
            <a:chOff x="5378453" y="3225803"/>
            <a:chExt cx="1584325" cy="215900"/>
          </a:xfrm>
        </p:grpSpPr>
        <p:grpSp>
          <p:nvGrpSpPr>
            <p:cNvPr id="3315" name="Google Shape;3315;p27"/>
            <p:cNvGrpSpPr/>
            <p:nvPr/>
          </p:nvGrpSpPr>
          <p:grpSpPr>
            <a:xfrm>
              <a:off x="5522916" y="3225803"/>
              <a:ext cx="1136650" cy="215900"/>
              <a:chOff x="3470" y="1162"/>
              <a:chExt cx="716" cy="136"/>
            </a:xfrm>
          </p:grpSpPr>
          <p:cxnSp>
            <p:nvCxnSpPr>
              <p:cNvPr id="3316" name="Google Shape;3316;p2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317" name="Google Shape;3317;p2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318" name="Google Shape;3318;p27"/>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319" name="Google Shape;3319;p27"/>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3320" name="Google Shape;3320;p27"/>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321" name="Google Shape;3321;p2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322" name="Google Shape;3322;p27"/>
          <p:cNvGrpSpPr/>
          <p:nvPr/>
        </p:nvGrpSpPr>
        <p:grpSpPr>
          <a:xfrm>
            <a:off x="5238749" y="3673899"/>
            <a:ext cx="1584325" cy="215900"/>
            <a:chOff x="5378453" y="3225803"/>
            <a:chExt cx="1584325" cy="215900"/>
          </a:xfrm>
        </p:grpSpPr>
        <p:grpSp>
          <p:nvGrpSpPr>
            <p:cNvPr id="3323" name="Google Shape;3323;p27"/>
            <p:cNvGrpSpPr/>
            <p:nvPr/>
          </p:nvGrpSpPr>
          <p:grpSpPr>
            <a:xfrm>
              <a:off x="5508631" y="3225803"/>
              <a:ext cx="1150938" cy="215900"/>
              <a:chOff x="3461" y="1162"/>
              <a:chExt cx="725" cy="136"/>
            </a:xfrm>
          </p:grpSpPr>
          <p:cxnSp>
            <p:nvCxnSpPr>
              <p:cNvPr id="3324" name="Google Shape;3324;p2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325" name="Google Shape;3325;p2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326" name="Google Shape;3326;p27"/>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327" name="Google Shape;3327;p27"/>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328" name="Google Shape;3328;p27"/>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329" name="Google Shape;3329;p2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330" name="Google Shape;3330;p27"/>
          <p:cNvGrpSpPr/>
          <p:nvPr/>
        </p:nvGrpSpPr>
        <p:grpSpPr>
          <a:xfrm>
            <a:off x="8342311" y="5552705"/>
            <a:ext cx="1584325" cy="215900"/>
            <a:chOff x="5378453" y="3225803"/>
            <a:chExt cx="1584325" cy="215900"/>
          </a:xfrm>
        </p:grpSpPr>
        <p:grpSp>
          <p:nvGrpSpPr>
            <p:cNvPr id="3331" name="Google Shape;3331;p27"/>
            <p:cNvGrpSpPr/>
            <p:nvPr/>
          </p:nvGrpSpPr>
          <p:grpSpPr>
            <a:xfrm>
              <a:off x="5508631" y="3225803"/>
              <a:ext cx="1150938" cy="215900"/>
              <a:chOff x="3461" y="1162"/>
              <a:chExt cx="725" cy="136"/>
            </a:xfrm>
          </p:grpSpPr>
          <p:cxnSp>
            <p:nvCxnSpPr>
              <p:cNvPr id="3332" name="Google Shape;3332;p2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333" name="Google Shape;3333;p2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334" name="Google Shape;3334;p27"/>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3335" name="Google Shape;3335;p27"/>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336" name="Google Shape;3336;p27"/>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337" name="Google Shape;3337;p2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3338" name="Google Shape;3338;p27"/>
          <p:cNvSpPr/>
          <p:nvPr/>
        </p:nvSpPr>
        <p:spPr>
          <a:xfrm>
            <a:off x="6525445" y="1830379"/>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339" name="Google Shape;3339;p27"/>
          <p:cNvSpPr/>
          <p:nvPr/>
        </p:nvSpPr>
        <p:spPr>
          <a:xfrm>
            <a:off x="4851777" y="3566334"/>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340" name="Google Shape;3340;p27"/>
          <p:cNvSpPr/>
          <p:nvPr/>
        </p:nvSpPr>
        <p:spPr>
          <a:xfrm>
            <a:off x="7953759" y="5505511"/>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4" name="Shape 3344"/>
        <p:cNvGrpSpPr/>
        <p:nvPr/>
      </p:nvGrpSpPr>
      <p:grpSpPr>
        <a:xfrm>
          <a:off x="0" y="0"/>
          <a:ext cx="0" cy="0"/>
          <a:chOff x="0" y="0"/>
          <a:chExt cx="0" cy="0"/>
        </a:xfrm>
      </p:grpSpPr>
      <p:sp>
        <p:nvSpPr>
          <p:cNvPr id="3345" name="Google Shape;3345;p28"/>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Kéo dài chuỗi</a:t>
            </a:r>
            <a:endParaRPr b="1" sz="1800">
              <a:solidFill>
                <a:schemeClr val="dk1"/>
              </a:solidFill>
              <a:latin typeface="Times New Roman"/>
              <a:ea typeface="Times New Roman"/>
              <a:cs typeface="Times New Roman"/>
              <a:sym typeface="Times New Roman"/>
            </a:endParaRPr>
          </a:p>
        </p:txBody>
      </p:sp>
      <p:sp>
        <p:nvSpPr>
          <p:cNvPr id="3346" name="Google Shape;3346;p28"/>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3347" name="Google Shape;3347;p28"/>
          <p:cNvGrpSpPr/>
          <p:nvPr/>
        </p:nvGrpSpPr>
        <p:grpSpPr>
          <a:xfrm>
            <a:off x="3575051" y="1557341"/>
            <a:ext cx="4968875" cy="287334"/>
            <a:chOff x="2051050" y="1557341"/>
            <a:chExt cx="4968875" cy="287334"/>
          </a:xfrm>
        </p:grpSpPr>
        <p:grpSp>
          <p:nvGrpSpPr>
            <p:cNvPr id="3348" name="Google Shape;3348;p28"/>
            <p:cNvGrpSpPr/>
            <p:nvPr/>
          </p:nvGrpSpPr>
          <p:grpSpPr>
            <a:xfrm>
              <a:off x="2339975" y="1628775"/>
              <a:ext cx="4319588" cy="215900"/>
              <a:chOff x="2339975" y="1628775"/>
              <a:chExt cx="4319588" cy="215900"/>
            </a:xfrm>
          </p:grpSpPr>
          <p:cxnSp>
            <p:nvCxnSpPr>
              <p:cNvPr id="3349" name="Google Shape;3349;p28"/>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50" name="Google Shape;3350;p28"/>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51" name="Google Shape;3351;p28"/>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352" name="Google Shape;3352;p28"/>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53" name="Google Shape;3353;p28"/>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354" name="Google Shape;3354;p28"/>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55" name="Google Shape;3355;p28"/>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356" name="Google Shape;3356;p28"/>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57" name="Google Shape;3357;p28"/>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58" name="Google Shape;3358;p28"/>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59" name="Google Shape;3359;p28"/>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360" name="Google Shape;3360;p28"/>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61" name="Google Shape;3361;p28"/>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362" name="Google Shape;3362;p28"/>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363" name="Google Shape;3363;p28"/>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64" name="Google Shape;3364;p28"/>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365" name="Google Shape;3365;p28"/>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366" name="Google Shape;3366;p28"/>
          <p:cNvGrpSpPr/>
          <p:nvPr/>
        </p:nvGrpSpPr>
        <p:grpSpPr>
          <a:xfrm>
            <a:off x="1912931" y="3324237"/>
            <a:ext cx="4968875" cy="287334"/>
            <a:chOff x="2051050" y="1557341"/>
            <a:chExt cx="4968875" cy="287334"/>
          </a:xfrm>
        </p:grpSpPr>
        <p:grpSp>
          <p:nvGrpSpPr>
            <p:cNvPr id="3367" name="Google Shape;3367;p28"/>
            <p:cNvGrpSpPr/>
            <p:nvPr/>
          </p:nvGrpSpPr>
          <p:grpSpPr>
            <a:xfrm>
              <a:off x="2339975" y="1628775"/>
              <a:ext cx="4319588" cy="215900"/>
              <a:chOff x="2339975" y="1628775"/>
              <a:chExt cx="4319588" cy="215900"/>
            </a:xfrm>
          </p:grpSpPr>
          <p:cxnSp>
            <p:nvCxnSpPr>
              <p:cNvPr id="3368" name="Google Shape;3368;p28"/>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69" name="Google Shape;3369;p28"/>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70" name="Google Shape;3370;p28"/>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371" name="Google Shape;3371;p28"/>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72" name="Google Shape;3372;p28"/>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373" name="Google Shape;3373;p28"/>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74" name="Google Shape;3374;p28"/>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375" name="Google Shape;3375;p28"/>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76" name="Google Shape;3376;p28"/>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77" name="Google Shape;3377;p28"/>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78" name="Google Shape;3378;p28"/>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379" name="Google Shape;3379;p28"/>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80" name="Google Shape;3380;p28"/>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381" name="Google Shape;3381;p28"/>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382" name="Google Shape;3382;p28"/>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83" name="Google Shape;3383;p28"/>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384" name="Google Shape;3384;p28"/>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385" name="Google Shape;3385;p28"/>
          <p:cNvGrpSpPr/>
          <p:nvPr/>
        </p:nvGrpSpPr>
        <p:grpSpPr>
          <a:xfrm>
            <a:off x="5014913" y="5236389"/>
            <a:ext cx="4968875" cy="287334"/>
            <a:chOff x="2051050" y="1557341"/>
            <a:chExt cx="4968875" cy="287334"/>
          </a:xfrm>
        </p:grpSpPr>
        <p:grpSp>
          <p:nvGrpSpPr>
            <p:cNvPr id="3386" name="Google Shape;3386;p28"/>
            <p:cNvGrpSpPr/>
            <p:nvPr/>
          </p:nvGrpSpPr>
          <p:grpSpPr>
            <a:xfrm>
              <a:off x="2339975" y="1628775"/>
              <a:ext cx="4319588" cy="215900"/>
              <a:chOff x="2339975" y="1628775"/>
              <a:chExt cx="4319588" cy="215900"/>
            </a:xfrm>
          </p:grpSpPr>
          <p:cxnSp>
            <p:nvCxnSpPr>
              <p:cNvPr id="3387" name="Google Shape;3387;p28"/>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88" name="Google Shape;3388;p28"/>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89" name="Google Shape;3389;p28"/>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390" name="Google Shape;3390;p28"/>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91" name="Google Shape;3391;p28"/>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392" name="Google Shape;3392;p28"/>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93" name="Google Shape;3393;p28"/>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394" name="Google Shape;3394;p28"/>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95" name="Google Shape;3395;p28"/>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96" name="Google Shape;3396;p28"/>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397" name="Google Shape;3397;p28"/>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398" name="Google Shape;3398;p28"/>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399" name="Google Shape;3399;p28"/>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400" name="Google Shape;3400;p28"/>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401" name="Google Shape;3401;p28"/>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402" name="Google Shape;3402;p28"/>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403" name="Google Shape;3403;p28"/>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404" name="Google Shape;3404;p28"/>
          <p:cNvGrpSpPr/>
          <p:nvPr/>
        </p:nvGrpSpPr>
        <p:grpSpPr>
          <a:xfrm>
            <a:off x="6896094" y="1901820"/>
            <a:ext cx="1584325" cy="215900"/>
            <a:chOff x="5378453" y="3225803"/>
            <a:chExt cx="1584325" cy="215900"/>
          </a:xfrm>
        </p:grpSpPr>
        <p:grpSp>
          <p:nvGrpSpPr>
            <p:cNvPr id="3405" name="Google Shape;3405;p28"/>
            <p:cNvGrpSpPr/>
            <p:nvPr/>
          </p:nvGrpSpPr>
          <p:grpSpPr>
            <a:xfrm>
              <a:off x="5522916" y="3225803"/>
              <a:ext cx="1136650" cy="215900"/>
              <a:chOff x="3470" y="1162"/>
              <a:chExt cx="716" cy="136"/>
            </a:xfrm>
          </p:grpSpPr>
          <p:cxnSp>
            <p:nvCxnSpPr>
              <p:cNvPr id="3406" name="Google Shape;3406;p28"/>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407" name="Google Shape;3407;p28"/>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408" name="Google Shape;3408;p28"/>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409" name="Google Shape;3409;p28"/>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3410" name="Google Shape;3410;p28"/>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411" name="Google Shape;3411;p28"/>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412" name="Google Shape;3412;p28"/>
          <p:cNvGrpSpPr/>
          <p:nvPr/>
        </p:nvGrpSpPr>
        <p:grpSpPr>
          <a:xfrm>
            <a:off x="5238749" y="3673899"/>
            <a:ext cx="1584325" cy="215900"/>
            <a:chOff x="5378453" y="3225803"/>
            <a:chExt cx="1584325" cy="215900"/>
          </a:xfrm>
        </p:grpSpPr>
        <p:grpSp>
          <p:nvGrpSpPr>
            <p:cNvPr id="3413" name="Google Shape;3413;p28"/>
            <p:cNvGrpSpPr/>
            <p:nvPr/>
          </p:nvGrpSpPr>
          <p:grpSpPr>
            <a:xfrm>
              <a:off x="5508631" y="3225803"/>
              <a:ext cx="1150938" cy="215900"/>
              <a:chOff x="3461" y="1162"/>
              <a:chExt cx="725" cy="136"/>
            </a:xfrm>
          </p:grpSpPr>
          <p:cxnSp>
            <p:nvCxnSpPr>
              <p:cNvPr id="3414" name="Google Shape;3414;p28"/>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415" name="Google Shape;3415;p28"/>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416" name="Google Shape;3416;p28"/>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417" name="Google Shape;3417;p28"/>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418" name="Google Shape;3418;p28"/>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419" name="Google Shape;3419;p28"/>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420" name="Google Shape;3420;p28"/>
          <p:cNvGrpSpPr/>
          <p:nvPr/>
        </p:nvGrpSpPr>
        <p:grpSpPr>
          <a:xfrm>
            <a:off x="8342311" y="5552705"/>
            <a:ext cx="1584325" cy="215900"/>
            <a:chOff x="5378453" y="3225803"/>
            <a:chExt cx="1584325" cy="215900"/>
          </a:xfrm>
        </p:grpSpPr>
        <p:grpSp>
          <p:nvGrpSpPr>
            <p:cNvPr id="3421" name="Google Shape;3421;p28"/>
            <p:cNvGrpSpPr/>
            <p:nvPr/>
          </p:nvGrpSpPr>
          <p:grpSpPr>
            <a:xfrm>
              <a:off x="5508631" y="3225803"/>
              <a:ext cx="1150938" cy="215900"/>
              <a:chOff x="3461" y="1162"/>
              <a:chExt cx="725" cy="136"/>
            </a:xfrm>
          </p:grpSpPr>
          <p:cxnSp>
            <p:nvCxnSpPr>
              <p:cNvPr id="3422" name="Google Shape;3422;p28"/>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423" name="Google Shape;3423;p28"/>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424" name="Google Shape;3424;p28"/>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3425" name="Google Shape;3425;p28"/>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426" name="Google Shape;3426;p28"/>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427" name="Google Shape;3427;p28"/>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3428" name="Google Shape;3428;p28"/>
          <p:cNvSpPr/>
          <p:nvPr/>
        </p:nvSpPr>
        <p:spPr>
          <a:xfrm>
            <a:off x="6525445" y="1830379"/>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429" name="Google Shape;3429;p28"/>
          <p:cNvSpPr/>
          <p:nvPr/>
        </p:nvSpPr>
        <p:spPr>
          <a:xfrm>
            <a:off x="4851777" y="3566334"/>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430" name="Google Shape;3430;p28"/>
          <p:cNvSpPr/>
          <p:nvPr/>
        </p:nvSpPr>
        <p:spPr>
          <a:xfrm>
            <a:off x="7953759" y="5505511"/>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431" name="Google Shape;3431;p28"/>
          <p:cNvSpPr/>
          <p:nvPr/>
        </p:nvSpPr>
        <p:spPr>
          <a:xfrm>
            <a:off x="2391938" y="5813454"/>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432" name="Google Shape;3432;p28"/>
          <p:cNvSpPr/>
          <p:nvPr/>
        </p:nvSpPr>
        <p:spPr>
          <a:xfrm>
            <a:off x="2375278" y="512925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433" name="Google Shape;3433;p28"/>
          <p:cNvSpPr/>
          <p:nvPr/>
        </p:nvSpPr>
        <p:spPr>
          <a:xfrm>
            <a:off x="1658510" y="497447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434" name="Google Shape;3434;p28"/>
          <p:cNvSpPr/>
          <p:nvPr/>
        </p:nvSpPr>
        <p:spPr>
          <a:xfrm>
            <a:off x="2710241" y="44434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435" name="Google Shape;3435;p28"/>
          <p:cNvSpPr/>
          <p:nvPr/>
        </p:nvSpPr>
        <p:spPr>
          <a:xfrm>
            <a:off x="3036473" y="414259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436" name="Google Shape;3436;p28"/>
          <p:cNvSpPr/>
          <p:nvPr/>
        </p:nvSpPr>
        <p:spPr>
          <a:xfrm>
            <a:off x="3265478" y="469745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437" name="Google Shape;3437;p28"/>
          <p:cNvSpPr/>
          <p:nvPr/>
        </p:nvSpPr>
        <p:spPr>
          <a:xfrm>
            <a:off x="2994992" y="56245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438" name="Google Shape;3438;p28"/>
          <p:cNvSpPr/>
          <p:nvPr/>
        </p:nvSpPr>
        <p:spPr>
          <a:xfrm>
            <a:off x="1708332" y="4225947"/>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439" name="Google Shape;3439;p28"/>
          <p:cNvSpPr/>
          <p:nvPr/>
        </p:nvSpPr>
        <p:spPr>
          <a:xfrm>
            <a:off x="2222878" y="465933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440" name="Google Shape;3440;p28"/>
          <p:cNvSpPr/>
          <p:nvPr/>
        </p:nvSpPr>
        <p:spPr>
          <a:xfrm>
            <a:off x="1749396" y="54911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441" name="Google Shape;3441;p28"/>
          <p:cNvSpPr/>
          <p:nvPr/>
        </p:nvSpPr>
        <p:spPr>
          <a:xfrm>
            <a:off x="2966225" y="51927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442" name="Google Shape;3442;p28"/>
          <p:cNvSpPr/>
          <p:nvPr/>
        </p:nvSpPr>
        <p:spPr>
          <a:xfrm>
            <a:off x="2240340" y="414259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443" name="Google Shape;3443;p28"/>
          <p:cNvSpPr/>
          <p:nvPr/>
        </p:nvSpPr>
        <p:spPr>
          <a:xfrm>
            <a:off x="1643223" y="6177060"/>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444" name="Google Shape;3444;p28"/>
          <p:cNvSpPr/>
          <p:nvPr/>
        </p:nvSpPr>
        <p:spPr>
          <a:xfrm>
            <a:off x="2699520" y="59229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445" name="Google Shape;3445;p28"/>
          <p:cNvSpPr/>
          <p:nvPr/>
        </p:nvSpPr>
        <p:spPr>
          <a:xfrm>
            <a:off x="1982752" y="576821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446" name="Google Shape;3446;p28"/>
          <p:cNvSpPr/>
          <p:nvPr/>
        </p:nvSpPr>
        <p:spPr>
          <a:xfrm>
            <a:off x="2936457" y="4797461"/>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447" name="Google Shape;3447;p28"/>
          <p:cNvSpPr/>
          <p:nvPr/>
        </p:nvSpPr>
        <p:spPr>
          <a:xfrm>
            <a:off x="3360715"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448" name="Google Shape;3448;p28"/>
          <p:cNvSpPr/>
          <p:nvPr/>
        </p:nvSpPr>
        <p:spPr>
          <a:xfrm>
            <a:off x="3589720" y="549119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449" name="Google Shape;3449;p28"/>
          <p:cNvSpPr/>
          <p:nvPr/>
        </p:nvSpPr>
        <p:spPr>
          <a:xfrm>
            <a:off x="2778117" y="6360384"/>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450" name="Google Shape;3450;p28"/>
          <p:cNvSpPr/>
          <p:nvPr/>
        </p:nvSpPr>
        <p:spPr>
          <a:xfrm>
            <a:off x="2032574" y="5019689"/>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451" name="Google Shape;3451;p28"/>
          <p:cNvSpPr/>
          <p:nvPr/>
        </p:nvSpPr>
        <p:spPr>
          <a:xfrm>
            <a:off x="2547120" y="545307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452" name="Google Shape;3452;p28"/>
          <p:cNvSpPr/>
          <p:nvPr/>
        </p:nvSpPr>
        <p:spPr>
          <a:xfrm>
            <a:off x="2300251" y="639129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453" name="Google Shape;3453;p28"/>
          <p:cNvSpPr/>
          <p:nvPr/>
        </p:nvSpPr>
        <p:spPr>
          <a:xfrm>
            <a:off x="3290467" y="598647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454" name="Google Shape;3454;p28"/>
          <p:cNvSpPr/>
          <p:nvPr/>
        </p:nvSpPr>
        <p:spPr>
          <a:xfrm>
            <a:off x="2564582"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8" name="Shape 3458"/>
        <p:cNvGrpSpPr/>
        <p:nvPr/>
      </p:nvGrpSpPr>
      <p:grpSpPr>
        <a:xfrm>
          <a:off x="0" y="0"/>
          <a:ext cx="0" cy="0"/>
          <a:chOff x="0" y="0"/>
          <a:chExt cx="0" cy="0"/>
        </a:xfrm>
      </p:grpSpPr>
      <p:sp>
        <p:nvSpPr>
          <p:cNvPr id="3459" name="Google Shape;3459;p29"/>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Kéo dài chuỗi</a:t>
            </a:r>
            <a:endParaRPr b="1" sz="1800">
              <a:solidFill>
                <a:schemeClr val="dk1"/>
              </a:solidFill>
              <a:latin typeface="Times New Roman"/>
              <a:ea typeface="Times New Roman"/>
              <a:cs typeface="Times New Roman"/>
              <a:sym typeface="Times New Roman"/>
            </a:endParaRPr>
          </a:p>
        </p:txBody>
      </p:sp>
      <p:sp>
        <p:nvSpPr>
          <p:cNvPr id="3460" name="Google Shape;3460;p29"/>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3461" name="Google Shape;3461;p29"/>
          <p:cNvGrpSpPr/>
          <p:nvPr/>
        </p:nvGrpSpPr>
        <p:grpSpPr>
          <a:xfrm>
            <a:off x="3575051" y="1557341"/>
            <a:ext cx="4968875" cy="287334"/>
            <a:chOff x="2051050" y="1557341"/>
            <a:chExt cx="4968875" cy="287334"/>
          </a:xfrm>
        </p:grpSpPr>
        <p:grpSp>
          <p:nvGrpSpPr>
            <p:cNvPr id="3462" name="Google Shape;3462;p29"/>
            <p:cNvGrpSpPr/>
            <p:nvPr/>
          </p:nvGrpSpPr>
          <p:grpSpPr>
            <a:xfrm>
              <a:off x="2339975" y="1628775"/>
              <a:ext cx="4319588" cy="215900"/>
              <a:chOff x="2339975" y="1628775"/>
              <a:chExt cx="4319588" cy="215900"/>
            </a:xfrm>
          </p:grpSpPr>
          <p:cxnSp>
            <p:nvCxnSpPr>
              <p:cNvPr id="3463" name="Google Shape;3463;p29"/>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464" name="Google Shape;3464;p29"/>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465" name="Google Shape;3465;p29"/>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466" name="Google Shape;3466;p29"/>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467" name="Google Shape;3467;p29"/>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468" name="Google Shape;3468;p29"/>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469" name="Google Shape;3469;p29"/>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470" name="Google Shape;3470;p29"/>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471" name="Google Shape;3471;p29"/>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472" name="Google Shape;3472;p29"/>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473" name="Google Shape;3473;p29"/>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474" name="Google Shape;3474;p29"/>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475" name="Google Shape;3475;p29"/>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476" name="Google Shape;3476;p29"/>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477" name="Google Shape;3477;p29"/>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478" name="Google Shape;3478;p29"/>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479" name="Google Shape;3479;p29"/>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480" name="Google Shape;3480;p29"/>
          <p:cNvGrpSpPr/>
          <p:nvPr/>
        </p:nvGrpSpPr>
        <p:grpSpPr>
          <a:xfrm>
            <a:off x="1912931" y="3324237"/>
            <a:ext cx="4968875" cy="287334"/>
            <a:chOff x="2051050" y="1557341"/>
            <a:chExt cx="4968875" cy="287334"/>
          </a:xfrm>
        </p:grpSpPr>
        <p:grpSp>
          <p:nvGrpSpPr>
            <p:cNvPr id="3481" name="Google Shape;3481;p29"/>
            <p:cNvGrpSpPr/>
            <p:nvPr/>
          </p:nvGrpSpPr>
          <p:grpSpPr>
            <a:xfrm>
              <a:off x="2339975" y="1628775"/>
              <a:ext cx="4319588" cy="215900"/>
              <a:chOff x="2339975" y="1628775"/>
              <a:chExt cx="4319588" cy="215900"/>
            </a:xfrm>
          </p:grpSpPr>
          <p:cxnSp>
            <p:nvCxnSpPr>
              <p:cNvPr id="3482" name="Google Shape;3482;p29"/>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483" name="Google Shape;3483;p29"/>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484" name="Google Shape;3484;p29"/>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485" name="Google Shape;3485;p29"/>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486" name="Google Shape;3486;p29"/>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487" name="Google Shape;3487;p29"/>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488" name="Google Shape;3488;p29"/>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489" name="Google Shape;3489;p29"/>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490" name="Google Shape;3490;p29"/>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491" name="Google Shape;3491;p29"/>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492" name="Google Shape;3492;p29"/>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493" name="Google Shape;3493;p29"/>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494" name="Google Shape;3494;p29"/>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495" name="Google Shape;3495;p29"/>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496" name="Google Shape;3496;p29"/>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497" name="Google Shape;3497;p29"/>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498" name="Google Shape;3498;p29"/>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499" name="Google Shape;3499;p29"/>
          <p:cNvGrpSpPr/>
          <p:nvPr/>
        </p:nvGrpSpPr>
        <p:grpSpPr>
          <a:xfrm>
            <a:off x="5014913" y="5236389"/>
            <a:ext cx="4968875" cy="287334"/>
            <a:chOff x="2051050" y="1557341"/>
            <a:chExt cx="4968875" cy="287334"/>
          </a:xfrm>
        </p:grpSpPr>
        <p:grpSp>
          <p:nvGrpSpPr>
            <p:cNvPr id="3500" name="Google Shape;3500;p29"/>
            <p:cNvGrpSpPr/>
            <p:nvPr/>
          </p:nvGrpSpPr>
          <p:grpSpPr>
            <a:xfrm>
              <a:off x="2339975" y="1628775"/>
              <a:ext cx="4319588" cy="215900"/>
              <a:chOff x="2339975" y="1628775"/>
              <a:chExt cx="4319588" cy="215900"/>
            </a:xfrm>
          </p:grpSpPr>
          <p:cxnSp>
            <p:nvCxnSpPr>
              <p:cNvPr id="3501" name="Google Shape;3501;p29"/>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502" name="Google Shape;3502;p29"/>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503" name="Google Shape;3503;p29"/>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504" name="Google Shape;3504;p29"/>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505" name="Google Shape;3505;p29"/>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506" name="Google Shape;3506;p29"/>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507" name="Google Shape;3507;p29"/>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508" name="Google Shape;3508;p29"/>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509" name="Google Shape;3509;p29"/>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510" name="Google Shape;3510;p29"/>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511" name="Google Shape;3511;p29"/>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512" name="Google Shape;3512;p29"/>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513" name="Google Shape;3513;p29"/>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514" name="Google Shape;3514;p29"/>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515" name="Google Shape;3515;p29"/>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516" name="Google Shape;3516;p29"/>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517" name="Google Shape;3517;p29"/>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518" name="Google Shape;3518;p29"/>
          <p:cNvGrpSpPr/>
          <p:nvPr/>
        </p:nvGrpSpPr>
        <p:grpSpPr>
          <a:xfrm>
            <a:off x="6896094" y="1901820"/>
            <a:ext cx="1584325" cy="215900"/>
            <a:chOff x="5378453" y="3225803"/>
            <a:chExt cx="1584325" cy="215900"/>
          </a:xfrm>
        </p:grpSpPr>
        <p:grpSp>
          <p:nvGrpSpPr>
            <p:cNvPr id="3519" name="Google Shape;3519;p29"/>
            <p:cNvGrpSpPr/>
            <p:nvPr/>
          </p:nvGrpSpPr>
          <p:grpSpPr>
            <a:xfrm>
              <a:off x="5522916" y="3225803"/>
              <a:ext cx="1136650" cy="215900"/>
              <a:chOff x="3470" y="1162"/>
              <a:chExt cx="716" cy="136"/>
            </a:xfrm>
          </p:grpSpPr>
          <p:cxnSp>
            <p:nvCxnSpPr>
              <p:cNvPr id="3520" name="Google Shape;3520;p29"/>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521" name="Google Shape;3521;p29"/>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522" name="Google Shape;3522;p29"/>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523" name="Google Shape;3523;p29"/>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3524" name="Google Shape;3524;p29"/>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525" name="Google Shape;3525;p29"/>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526" name="Google Shape;3526;p29"/>
          <p:cNvGrpSpPr/>
          <p:nvPr/>
        </p:nvGrpSpPr>
        <p:grpSpPr>
          <a:xfrm>
            <a:off x="5238749" y="3673899"/>
            <a:ext cx="1584325" cy="215900"/>
            <a:chOff x="5378453" y="3225803"/>
            <a:chExt cx="1584325" cy="215900"/>
          </a:xfrm>
        </p:grpSpPr>
        <p:grpSp>
          <p:nvGrpSpPr>
            <p:cNvPr id="3527" name="Google Shape;3527;p29"/>
            <p:cNvGrpSpPr/>
            <p:nvPr/>
          </p:nvGrpSpPr>
          <p:grpSpPr>
            <a:xfrm>
              <a:off x="5508631" y="3225803"/>
              <a:ext cx="1150938" cy="215900"/>
              <a:chOff x="3461" y="1162"/>
              <a:chExt cx="725" cy="136"/>
            </a:xfrm>
          </p:grpSpPr>
          <p:cxnSp>
            <p:nvCxnSpPr>
              <p:cNvPr id="3528" name="Google Shape;3528;p29"/>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529" name="Google Shape;3529;p29"/>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530" name="Google Shape;3530;p29"/>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531" name="Google Shape;3531;p29"/>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532" name="Google Shape;3532;p29"/>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533" name="Google Shape;3533;p29"/>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534" name="Google Shape;3534;p29"/>
          <p:cNvGrpSpPr/>
          <p:nvPr/>
        </p:nvGrpSpPr>
        <p:grpSpPr>
          <a:xfrm>
            <a:off x="8342311" y="5552705"/>
            <a:ext cx="1584325" cy="215900"/>
            <a:chOff x="5378453" y="3225803"/>
            <a:chExt cx="1584325" cy="215900"/>
          </a:xfrm>
        </p:grpSpPr>
        <p:grpSp>
          <p:nvGrpSpPr>
            <p:cNvPr id="3535" name="Google Shape;3535;p29"/>
            <p:cNvGrpSpPr/>
            <p:nvPr/>
          </p:nvGrpSpPr>
          <p:grpSpPr>
            <a:xfrm>
              <a:off x="5508631" y="3225803"/>
              <a:ext cx="1150938" cy="215900"/>
              <a:chOff x="3461" y="1162"/>
              <a:chExt cx="725" cy="136"/>
            </a:xfrm>
          </p:grpSpPr>
          <p:cxnSp>
            <p:nvCxnSpPr>
              <p:cNvPr id="3536" name="Google Shape;3536;p29"/>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537" name="Google Shape;3537;p29"/>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538" name="Google Shape;3538;p29"/>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3539" name="Google Shape;3539;p29"/>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540" name="Google Shape;3540;p29"/>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541" name="Google Shape;3541;p29"/>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3542" name="Google Shape;3542;p29"/>
          <p:cNvSpPr/>
          <p:nvPr/>
        </p:nvSpPr>
        <p:spPr>
          <a:xfrm>
            <a:off x="6525445" y="1830379"/>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543" name="Google Shape;3543;p29"/>
          <p:cNvSpPr/>
          <p:nvPr/>
        </p:nvSpPr>
        <p:spPr>
          <a:xfrm>
            <a:off x="4851777" y="3566334"/>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544" name="Google Shape;3544;p29"/>
          <p:cNvSpPr/>
          <p:nvPr/>
        </p:nvSpPr>
        <p:spPr>
          <a:xfrm>
            <a:off x="7953759" y="5505511"/>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545" name="Google Shape;3545;p29"/>
          <p:cNvSpPr/>
          <p:nvPr/>
        </p:nvSpPr>
        <p:spPr>
          <a:xfrm>
            <a:off x="2391938" y="5813454"/>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546" name="Google Shape;3546;p29"/>
          <p:cNvSpPr/>
          <p:nvPr/>
        </p:nvSpPr>
        <p:spPr>
          <a:xfrm>
            <a:off x="2375278" y="512925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547" name="Google Shape;3547;p29"/>
          <p:cNvSpPr/>
          <p:nvPr/>
        </p:nvSpPr>
        <p:spPr>
          <a:xfrm>
            <a:off x="1658510" y="497447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548" name="Google Shape;3548;p29"/>
          <p:cNvSpPr/>
          <p:nvPr/>
        </p:nvSpPr>
        <p:spPr>
          <a:xfrm>
            <a:off x="2710241" y="44434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549" name="Google Shape;3549;p29"/>
          <p:cNvSpPr/>
          <p:nvPr/>
        </p:nvSpPr>
        <p:spPr>
          <a:xfrm>
            <a:off x="3036473" y="414259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550" name="Google Shape;3550;p29"/>
          <p:cNvSpPr/>
          <p:nvPr/>
        </p:nvSpPr>
        <p:spPr>
          <a:xfrm>
            <a:off x="3265478" y="469745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551" name="Google Shape;3551;p29"/>
          <p:cNvSpPr/>
          <p:nvPr/>
        </p:nvSpPr>
        <p:spPr>
          <a:xfrm>
            <a:off x="2994992" y="56245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552" name="Google Shape;3552;p29"/>
          <p:cNvSpPr/>
          <p:nvPr/>
        </p:nvSpPr>
        <p:spPr>
          <a:xfrm>
            <a:off x="6623838" y="185204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553" name="Google Shape;3553;p29"/>
          <p:cNvSpPr/>
          <p:nvPr/>
        </p:nvSpPr>
        <p:spPr>
          <a:xfrm>
            <a:off x="2222878" y="465933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554" name="Google Shape;3554;p29"/>
          <p:cNvSpPr/>
          <p:nvPr/>
        </p:nvSpPr>
        <p:spPr>
          <a:xfrm>
            <a:off x="1749396" y="54911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555" name="Google Shape;3555;p29"/>
          <p:cNvSpPr/>
          <p:nvPr/>
        </p:nvSpPr>
        <p:spPr>
          <a:xfrm>
            <a:off x="2966225" y="51927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556" name="Google Shape;3556;p29"/>
          <p:cNvSpPr/>
          <p:nvPr/>
        </p:nvSpPr>
        <p:spPr>
          <a:xfrm>
            <a:off x="8097427" y="5519414"/>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557" name="Google Shape;3557;p29"/>
          <p:cNvSpPr/>
          <p:nvPr/>
        </p:nvSpPr>
        <p:spPr>
          <a:xfrm>
            <a:off x="1643223" y="6177060"/>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558" name="Google Shape;3558;p29"/>
          <p:cNvSpPr/>
          <p:nvPr/>
        </p:nvSpPr>
        <p:spPr>
          <a:xfrm>
            <a:off x="2699520" y="59229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559" name="Google Shape;3559;p29"/>
          <p:cNvSpPr/>
          <p:nvPr/>
        </p:nvSpPr>
        <p:spPr>
          <a:xfrm>
            <a:off x="1982752" y="576821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560" name="Google Shape;3560;p29"/>
          <p:cNvSpPr/>
          <p:nvPr/>
        </p:nvSpPr>
        <p:spPr>
          <a:xfrm>
            <a:off x="2936457" y="4797461"/>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561" name="Google Shape;3561;p29"/>
          <p:cNvSpPr/>
          <p:nvPr/>
        </p:nvSpPr>
        <p:spPr>
          <a:xfrm>
            <a:off x="3360715"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562" name="Google Shape;3562;p29"/>
          <p:cNvSpPr/>
          <p:nvPr/>
        </p:nvSpPr>
        <p:spPr>
          <a:xfrm>
            <a:off x="3589720" y="549119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563" name="Google Shape;3563;p29"/>
          <p:cNvSpPr/>
          <p:nvPr/>
        </p:nvSpPr>
        <p:spPr>
          <a:xfrm>
            <a:off x="2778117" y="6360384"/>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564" name="Google Shape;3564;p29"/>
          <p:cNvSpPr/>
          <p:nvPr/>
        </p:nvSpPr>
        <p:spPr>
          <a:xfrm>
            <a:off x="4945063" y="360285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565" name="Google Shape;3565;p29"/>
          <p:cNvSpPr/>
          <p:nvPr/>
        </p:nvSpPr>
        <p:spPr>
          <a:xfrm>
            <a:off x="2547120" y="545307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566" name="Google Shape;3566;p29"/>
          <p:cNvSpPr/>
          <p:nvPr/>
        </p:nvSpPr>
        <p:spPr>
          <a:xfrm>
            <a:off x="2300251" y="639129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567" name="Google Shape;3567;p29"/>
          <p:cNvSpPr/>
          <p:nvPr/>
        </p:nvSpPr>
        <p:spPr>
          <a:xfrm>
            <a:off x="3290467" y="598647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568" name="Google Shape;3568;p29"/>
          <p:cNvSpPr/>
          <p:nvPr/>
        </p:nvSpPr>
        <p:spPr>
          <a:xfrm>
            <a:off x="2564582"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7" name="Shape 2397"/>
        <p:cNvGrpSpPr/>
        <p:nvPr/>
      </p:nvGrpSpPr>
      <p:grpSpPr>
        <a:xfrm>
          <a:off x="0" y="0"/>
          <a:ext cx="0" cy="0"/>
          <a:chOff x="0" y="0"/>
          <a:chExt cx="0" cy="0"/>
        </a:xfrm>
      </p:grpSpPr>
      <p:sp>
        <p:nvSpPr>
          <p:cNvPr id="2398" name="Google Shape;2398;p3"/>
          <p:cNvSpPr/>
          <p:nvPr/>
        </p:nvSpPr>
        <p:spPr>
          <a:xfrm>
            <a:off x="1458847" y="522046"/>
            <a:ext cx="10733153" cy="5422252"/>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350" u="none" cap="none" strike="noStrike">
              <a:solidFill>
                <a:srgbClr val="000000"/>
              </a:solidFill>
              <a:latin typeface="Century Gothic"/>
              <a:ea typeface="Century Gothic"/>
              <a:cs typeface="Century Gothic"/>
              <a:sym typeface="Century Gothic"/>
            </a:endParaRPr>
          </a:p>
        </p:txBody>
      </p:sp>
      <p:sp>
        <p:nvSpPr>
          <p:cNvPr id="2399" name="Google Shape;2399;p3"/>
          <p:cNvSpPr txBox="1"/>
          <p:nvPr/>
        </p:nvSpPr>
        <p:spPr>
          <a:xfrm>
            <a:off x="1670018" y="2573397"/>
            <a:ext cx="5600700" cy="1143000"/>
          </a:xfrm>
          <a:prstGeom prst="rect">
            <a:avLst/>
          </a:prstGeom>
          <a:noFill/>
          <a:ln>
            <a:noFill/>
          </a:ln>
        </p:spPr>
        <p:txBody>
          <a:bodyPr anchorCtr="0" anchor="t" bIns="0" lIns="0" spcFirstLastPara="1" rIns="0" wrap="square" tIns="13600">
            <a:noAutofit/>
          </a:bodyPr>
          <a:lstStyle/>
          <a:p>
            <a:pPr indent="0" lvl="0" marL="9525" marR="0" rtl="0" algn="l">
              <a:lnSpc>
                <a:spcPct val="79444"/>
              </a:lnSpc>
              <a:spcBef>
                <a:spcPts val="0"/>
              </a:spcBef>
              <a:spcAft>
                <a:spcPts val="0"/>
              </a:spcAft>
              <a:buNone/>
            </a:pPr>
            <a:r>
              <a:rPr b="1" i="0" lang="en-US" sz="2700" u="none" cap="none" strike="noStrike">
                <a:solidFill>
                  <a:srgbClr val="212121"/>
                </a:solidFill>
                <a:latin typeface="Arial"/>
                <a:ea typeface="Arial"/>
                <a:cs typeface="Arial"/>
                <a:sym typeface="Arial"/>
              </a:rPr>
              <a:t>TỔNG QUAN VÀ GIỚI THIỆU</a:t>
            </a:r>
            <a:endParaRPr b="0" i="0" sz="2700" u="none" cap="none" strike="noStrike">
              <a:solidFill>
                <a:srgbClr val="000000"/>
              </a:solidFill>
              <a:latin typeface="Arial"/>
              <a:ea typeface="Arial"/>
              <a:cs typeface="Arial"/>
              <a:sym typeface="Arial"/>
            </a:endParaRPr>
          </a:p>
        </p:txBody>
      </p:sp>
      <p:sp>
        <p:nvSpPr>
          <p:cNvPr id="2400" name="Google Shape;2400;p3"/>
          <p:cNvSpPr txBox="1"/>
          <p:nvPr/>
        </p:nvSpPr>
        <p:spPr>
          <a:xfrm>
            <a:off x="1610489" y="5829998"/>
            <a:ext cx="59531" cy="114300"/>
          </a:xfrm>
          <a:prstGeom prst="rect">
            <a:avLst/>
          </a:prstGeom>
          <a:noFill/>
          <a:ln>
            <a:noFill/>
          </a:ln>
        </p:spPr>
        <p:txBody>
          <a:bodyPr anchorCtr="0" anchor="t" bIns="0" lIns="0" spcFirstLastPara="1" rIns="0" wrap="square" tIns="5325">
            <a:noAutofit/>
          </a:bodyPr>
          <a:lstStyle/>
          <a:p>
            <a:pPr indent="0" lvl="0" marL="9525" marR="0" rtl="0" algn="l">
              <a:lnSpc>
                <a:spcPct val="112000"/>
              </a:lnSpc>
              <a:spcBef>
                <a:spcPts val="0"/>
              </a:spcBef>
              <a:spcAft>
                <a:spcPts val="0"/>
              </a:spcAft>
              <a:buNone/>
            </a:pPr>
            <a:r>
              <a:rPr b="0" i="0" lang="en-US" sz="750" u="none" cap="none" strike="noStrike">
                <a:solidFill>
                  <a:srgbClr val="575B5D"/>
                </a:solidFill>
                <a:latin typeface="Times New Roman"/>
                <a:ea typeface="Times New Roman"/>
                <a:cs typeface="Times New Roman"/>
                <a:sym typeface="Times New Roman"/>
              </a:rPr>
              <a:t>1</a:t>
            </a:r>
            <a:endParaRPr b="0" i="0" sz="750" u="none" cap="none" strike="noStrike">
              <a:solidFill>
                <a:srgbClr val="000000"/>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2" name="Shape 3572"/>
        <p:cNvGrpSpPr/>
        <p:nvPr/>
      </p:nvGrpSpPr>
      <p:grpSpPr>
        <a:xfrm>
          <a:off x="0" y="0"/>
          <a:ext cx="0" cy="0"/>
          <a:chOff x="0" y="0"/>
          <a:chExt cx="0" cy="0"/>
        </a:xfrm>
      </p:grpSpPr>
      <p:sp>
        <p:nvSpPr>
          <p:cNvPr id="3573" name="Google Shape;3573;p30"/>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Kéo dài chuỗi</a:t>
            </a:r>
            <a:endParaRPr b="1" sz="1800">
              <a:solidFill>
                <a:schemeClr val="dk1"/>
              </a:solidFill>
              <a:latin typeface="Times New Roman"/>
              <a:ea typeface="Times New Roman"/>
              <a:cs typeface="Times New Roman"/>
              <a:sym typeface="Times New Roman"/>
            </a:endParaRPr>
          </a:p>
        </p:txBody>
      </p:sp>
      <p:sp>
        <p:nvSpPr>
          <p:cNvPr id="3574" name="Google Shape;3574;p30"/>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3575" name="Google Shape;3575;p30"/>
          <p:cNvGrpSpPr/>
          <p:nvPr/>
        </p:nvGrpSpPr>
        <p:grpSpPr>
          <a:xfrm>
            <a:off x="3575051" y="1557341"/>
            <a:ext cx="4968875" cy="287334"/>
            <a:chOff x="2051050" y="1557341"/>
            <a:chExt cx="4968875" cy="287334"/>
          </a:xfrm>
        </p:grpSpPr>
        <p:grpSp>
          <p:nvGrpSpPr>
            <p:cNvPr id="3576" name="Google Shape;3576;p30"/>
            <p:cNvGrpSpPr/>
            <p:nvPr/>
          </p:nvGrpSpPr>
          <p:grpSpPr>
            <a:xfrm>
              <a:off x="2339975" y="1628775"/>
              <a:ext cx="4319588" cy="215900"/>
              <a:chOff x="2339975" y="1628775"/>
              <a:chExt cx="4319588" cy="215900"/>
            </a:xfrm>
          </p:grpSpPr>
          <p:cxnSp>
            <p:nvCxnSpPr>
              <p:cNvPr id="3577" name="Google Shape;3577;p30"/>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578" name="Google Shape;3578;p30"/>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579" name="Google Shape;3579;p30"/>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580" name="Google Shape;3580;p30"/>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581" name="Google Shape;3581;p30"/>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582" name="Google Shape;3582;p30"/>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583" name="Google Shape;3583;p30"/>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584" name="Google Shape;3584;p30"/>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585" name="Google Shape;3585;p30"/>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586" name="Google Shape;3586;p30"/>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587" name="Google Shape;3587;p30"/>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588" name="Google Shape;3588;p30"/>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589" name="Google Shape;3589;p30"/>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590" name="Google Shape;3590;p30"/>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591" name="Google Shape;3591;p30"/>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592" name="Google Shape;3592;p30"/>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593" name="Google Shape;3593;p30"/>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594" name="Google Shape;3594;p30"/>
          <p:cNvGrpSpPr/>
          <p:nvPr/>
        </p:nvGrpSpPr>
        <p:grpSpPr>
          <a:xfrm>
            <a:off x="1912931" y="3324237"/>
            <a:ext cx="4968875" cy="287334"/>
            <a:chOff x="2051050" y="1557341"/>
            <a:chExt cx="4968875" cy="287334"/>
          </a:xfrm>
        </p:grpSpPr>
        <p:grpSp>
          <p:nvGrpSpPr>
            <p:cNvPr id="3595" name="Google Shape;3595;p30"/>
            <p:cNvGrpSpPr/>
            <p:nvPr/>
          </p:nvGrpSpPr>
          <p:grpSpPr>
            <a:xfrm>
              <a:off x="2339975" y="1628775"/>
              <a:ext cx="4319588" cy="215900"/>
              <a:chOff x="2339975" y="1628775"/>
              <a:chExt cx="4319588" cy="215900"/>
            </a:xfrm>
          </p:grpSpPr>
          <p:cxnSp>
            <p:nvCxnSpPr>
              <p:cNvPr id="3596" name="Google Shape;3596;p30"/>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597" name="Google Shape;3597;p30"/>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598" name="Google Shape;3598;p30"/>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599" name="Google Shape;3599;p30"/>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600" name="Google Shape;3600;p30"/>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601" name="Google Shape;3601;p30"/>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602" name="Google Shape;3602;p30"/>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603" name="Google Shape;3603;p30"/>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604" name="Google Shape;3604;p30"/>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605" name="Google Shape;3605;p30"/>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606" name="Google Shape;3606;p30"/>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607" name="Google Shape;3607;p30"/>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608" name="Google Shape;3608;p30"/>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609" name="Google Shape;3609;p30"/>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610" name="Google Shape;3610;p30"/>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611" name="Google Shape;3611;p30"/>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612" name="Google Shape;3612;p30"/>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613" name="Google Shape;3613;p30"/>
          <p:cNvGrpSpPr/>
          <p:nvPr/>
        </p:nvGrpSpPr>
        <p:grpSpPr>
          <a:xfrm>
            <a:off x="5014913" y="5236389"/>
            <a:ext cx="4968875" cy="287334"/>
            <a:chOff x="2051050" y="1557341"/>
            <a:chExt cx="4968875" cy="287334"/>
          </a:xfrm>
        </p:grpSpPr>
        <p:grpSp>
          <p:nvGrpSpPr>
            <p:cNvPr id="3614" name="Google Shape;3614;p30"/>
            <p:cNvGrpSpPr/>
            <p:nvPr/>
          </p:nvGrpSpPr>
          <p:grpSpPr>
            <a:xfrm>
              <a:off x="2339975" y="1628775"/>
              <a:ext cx="4319588" cy="215900"/>
              <a:chOff x="2339975" y="1628775"/>
              <a:chExt cx="4319588" cy="215900"/>
            </a:xfrm>
          </p:grpSpPr>
          <p:cxnSp>
            <p:nvCxnSpPr>
              <p:cNvPr id="3615" name="Google Shape;3615;p30"/>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616" name="Google Shape;3616;p30"/>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617" name="Google Shape;3617;p30"/>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618" name="Google Shape;3618;p30"/>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619" name="Google Shape;3619;p30"/>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620" name="Google Shape;3620;p30"/>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621" name="Google Shape;3621;p30"/>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622" name="Google Shape;3622;p30"/>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623" name="Google Shape;3623;p30"/>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624" name="Google Shape;3624;p30"/>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625" name="Google Shape;3625;p30"/>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626" name="Google Shape;3626;p30"/>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627" name="Google Shape;3627;p30"/>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628" name="Google Shape;3628;p30"/>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629" name="Google Shape;3629;p30"/>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630" name="Google Shape;3630;p30"/>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631" name="Google Shape;3631;p30"/>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632" name="Google Shape;3632;p30"/>
          <p:cNvGrpSpPr/>
          <p:nvPr/>
        </p:nvGrpSpPr>
        <p:grpSpPr>
          <a:xfrm>
            <a:off x="6896094" y="1901820"/>
            <a:ext cx="1584325" cy="215900"/>
            <a:chOff x="5378453" y="3225803"/>
            <a:chExt cx="1584325" cy="215900"/>
          </a:xfrm>
        </p:grpSpPr>
        <p:grpSp>
          <p:nvGrpSpPr>
            <p:cNvPr id="3633" name="Google Shape;3633;p30"/>
            <p:cNvGrpSpPr/>
            <p:nvPr/>
          </p:nvGrpSpPr>
          <p:grpSpPr>
            <a:xfrm>
              <a:off x="5522916" y="3225803"/>
              <a:ext cx="1136650" cy="215900"/>
              <a:chOff x="3470" y="1162"/>
              <a:chExt cx="716" cy="136"/>
            </a:xfrm>
          </p:grpSpPr>
          <p:cxnSp>
            <p:nvCxnSpPr>
              <p:cNvPr id="3634" name="Google Shape;3634;p30"/>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635" name="Google Shape;3635;p30"/>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636" name="Google Shape;3636;p30"/>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637" name="Google Shape;3637;p30"/>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3638" name="Google Shape;3638;p30"/>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639" name="Google Shape;3639;p30"/>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640" name="Google Shape;3640;p30"/>
          <p:cNvGrpSpPr/>
          <p:nvPr/>
        </p:nvGrpSpPr>
        <p:grpSpPr>
          <a:xfrm>
            <a:off x="5238749" y="3673899"/>
            <a:ext cx="1584325" cy="215900"/>
            <a:chOff x="5378453" y="3225803"/>
            <a:chExt cx="1584325" cy="215900"/>
          </a:xfrm>
        </p:grpSpPr>
        <p:grpSp>
          <p:nvGrpSpPr>
            <p:cNvPr id="3641" name="Google Shape;3641;p30"/>
            <p:cNvGrpSpPr/>
            <p:nvPr/>
          </p:nvGrpSpPr>
          <p:grpSpPr>
            <a:xfrm>
              <a:off x="5508631" y="3225803"/>
              <a:ext cx="1150938" cy="215900"/>
              <a:chOff x="3461" y="1162"/>
              <a:chExt cx="725" cy="136"/>
            </a:xfrm>
          </p:grpSpPr>
          <p:cxnSp>
            <p:nvCxnSpPr>
              <p:cNvPr id="3642" name="Google Shape;3642;p30"/>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643" name="Google Shape;3643;p30"/>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644" name="Google Shape;3644;p30"/>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645" name="Google Shape;3645;p30"/>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646" name="Google Shape;3646;p30"/>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647" name="Google Shape;3647;p30"/>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648" name="Google Shape;3648;p30"/>
          <p:cNvGrpSpPr/>
          <p:nvPr/>
        </p:nvGrpSpPr>
        <p:grpSpPr>
          <a:xfrm>
            <a:off x="8543925" y="6234238"/>
            <a:ext cx="1584325" cy="215900"/>
            <a:chOff x="5378453" y="3225803"/>
            <a:chExt cx="1584325" cy="215900"/>
          </a:xfrm>
        </p:grpSpPr>
        <p:grpSp>
          <p:nvGrpSpPr>
            <p:cNvPr id="3649" name="Google Shape;3649;p30"/>
            <p:cNvGrpSpPr/>
            <p:nvPr/>
          </p:nvGrpSpPr>
          <p:grpSpPr>
            <a:xfrm>
              <a:off x="5508631" y="3225803"/>
              <a:ext cx="1150938" cy="215900"/>
              <a:chOff x="3461" y="1162"/>
              <a:chExt cx="725" cy="136"/>
            </a:xfrm>
          </p:grpSpPr>
          <p:cxnSp>
            <p:nvCxnSpPr>
              <p:cNvPr id="3650" name="Google Shape;3650;p30"/>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651" name="Google Shape;3651;p30"/>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652" name="Google Shape;3652;p30"/>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3653" name="Google Shape;3653;p30"/>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654" name="Google Shape;3654;p30"/>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655" name="Google Shape;3655;p30"/>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3656" name="Google Shape;3656;p30"/>
          <p:cNvSpPr/>
          <p:nvPr/>
        </p:nvSpPr>
        <p:spPr>
          <a:xfrm>
            <a:off x="6240848" y="1830772"/>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657" name="Google Shape;3657;p30"/>
          <p:cNvSpPr/>
          <p:nvPr/>
        </p:nvSpPr>
        <p:spPr>
          <a:xfrm>
            <a:off x="4567230" y="3563035"/>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658" name="Google Shape;3658;p30"/>
          <p:cNvSpPr/>
          <p:nvPr/>
        </p:nvSpPr>
        <p:spPr>
          <a:xfrm>
            <a:off x="7315972" y="5922577"/>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659" name="Google Shape;3659;p30"/>
          <p:cNvSpPr/>
          <p:nvPr/>
        </p:nvSpPr>
        <p:spPr>
          <a:xfrm>
            <a:off x="2391938" y="5813454"/>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660" name="Google Shape;3660;p30"/>
          <p:cNvSpPr/>
          <p:nvPr/>
        </p:nvSpPr>
        <p:spPr>
          <a:xfrm>
            <a:off x="2375278" y="512925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661" name="Google Shape;3661;p30"/>
          <p:cNvSpPr/>
          <p:nvPr/>
        </p:nvSpPr>
        <p:spPr>
          <a:xfrm>
            <a:off x="1658510" y="497447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662" name="Google Shape;3662;p30"/>
          <p:cNvSpPr/>
          <p:nvPr/>
        </p:nvSpPr>
        <p:spPr>
          <a:xfrm>
            <a:off x="2710241" y="44434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663" name="Google Shape;3663;p30"/>
          <p:cNvSpPr/>
          <p:nvPr/>
        </p:nvSpPr>
        <p:spPr>
          <a:xfrm>
            <a:off x="3036473" y="414259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664" name="Google Shape;3664;p30"/>
          <p:cNvSpPr/>
          <p:nvPr/>
        </p:nvSpPr>
        <p:spPr>
          <a:xfrm>
            <a:off x="3265478" y="469745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665" name="Google Shape;3665;p30"/>
          <p:cNvSpPr/>
          <p:nvPr/>
        </p:nvSpPr>
        <p:spPr>
          <a:xfrm>
            <a:off x="2994992" y="56245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666" name="Google Shape;3666;p30"/>
          <p:cNvSpPr/>
          <p:nvPr/>
        </p:nvSpPr>
        <p:spPr>
          <a:xfrm>
            <a:off x="6623838" y="185204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667" name="Google Shape;3667;p30"/>
          <p:cNvSpPr/>
          <p:nvPr/>
        </p:nvSpPr>
        <p:spPr>
          <a:xfrm>
            <a:off x="2222878" y="465933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668" name="Google Shape;3668;p30"/>
          <p:cNvSpPr/>
          <p:nvPr/>
        </p:nvSpPr>
        <p:spPr>
          <a:xfrm>
            <a:off x="1749396" y="54911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669" name="Google Shape;3669;p30"/>
          <p:cNvSpPr/>
          <p:nvPr/>
        </p:nvSpPr>
        <p:spPr>
          <a:xfrm>
            <a:off x="2966225" y="51927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670" name="Google Shape;3670;p30"/>
          <p:cNvSpPr/>
          <p:nvPr/>
        </p:nvSpPr>
        <p:spPr>
          <a:xfrm>
            <a:off x="8299041" y="6200947"/>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671" name="Google Shape;3671;p30"/>
          <p:cNvSpPr/>
          <p:nvPr/>
        </p:nvSpPr>
        <p:spPr>
          <a:xfrm>
            <a:off x="1643223" y="6177060"/>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672" name="Google Shape;3672;p30"/>
          <p:cNvSpPr/>
          <p:nvPr/>
        </p:nvSpPr>
        <p:spPr>
          <a:xfrm>
            <a:off x="2699520" y="59229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673" name="Google Shape;3673;p30"/>
          <p:cNvSpPr/>
          <p:nvPr/>
        </p:nvSpPr>
        <p:spPr>
          <a:xfrm>
            <a:off x="1982752" y="576821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674" name="Google Shape;3674;p30"/>
          <p:cNvSpPr/>
          <p:nvPr/>
        </p:nvSpPr>
        <p:spPr>
          <a:xfrm>
            <a:off x="2936457" y="4797461"/>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675" name="Google Shape;3675;p30"/>
          <p:cNvSpPr/>
          <p:nvPr/>
        </p:nvSpPr>
        <p:spPr>
          <a:xfrm>
            <a:off x="3360715"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676" name="Google Shape;3676;p30"/>
          <p:cNvSpPr/>
          <p:nvPr/>
        </p:nvSpPr>
        <p:spPr>
          <a:xfrm>
            <a:off x="3589720" y="549119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677" name="Google Shape;3677;p30"/>
          <p:cNvSpPr/>
          <p:nvPr/>
        </p:nvSpPr>
        <p:spPr>
          <a:xfrm>
            <a:off x="2778117" y="6360384"/>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678" name="Google Shape;3678;p30"/>
          <p:cNvSpPr/>
          <p:nvPr/>
        </p:nvSpPr>
        <p:spPr>
          <a:xfrm>
            <a:off x="4945063" y="360285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679" name="Google Shape;3679;p30"/>
          <p:cNvSpPr/>
          <p:nvPr/>
        </p:nvSpPr>
        <p:spPr>
          <a:xfrm>
            <a:off x="2547120" y="545307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680" name="Google Shape;3680;p30"/>
          <p:cNvSpPr/>
          <p:nvPr/>
        </p:nvSpPr>
        <p:spPr>
          <a:xfrm>
            <a:off x="2300251" y="639129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681" name="Google Shape;3681;p30"/>
          <p:cNvSpPr/>
          <p:nvPr/>
        </p:nvSpPr>
        <p:spPr>
          <a:xfrm>
            <a:off x="3290467" y="598647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682" name="Google Shape;3682;p30"/>
          <p:cNvSpPr/>
          <p:nvPr/>
        </p:nvSpPr>
        <p:spPr>
          <a:xfrm>
            <a:off x="2564582"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6" name="Shape 3686"/>
        <p:cNvGrpSpPr/>
        <p:nvPr/>
      </p:nvGrpSpPr>
      <p:grpSpPr>
        <a:xfrm>
          <a:off x="0" y="0"/>
          <a:ext cx="0" cy="0"/>
          <a:chOff x="0" y="0"/>
          <a:chExt cx="0" cy="0"/>
        </a:xfrm>
      </p:grpSpPr>
      <p:sp>
        <p:nvSpPr>
          <p:cNvPr id="3687" name="Google Shape;3687;p31"/>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Kéo dài chuỗi</a:t>
            </a:r>
            <a:endParaRPr b="1" sz="1800">
              <a:solidFill>
                <a:schemeClr val="dk1"/>
              </a:solidFill>
              <a:latin typeface="Times New Roman"/>
              <a:ea typeface="Times New Roman"/>
              <a:cs typeface="Times New Roman"/>
              <a:sym typeface="Times New Roman"/>
            </a:endParaRPr>
          </a:p>
        </p:txBody>
      </p:sp>
      <p:sp>
        <p:nvSpPr>
          <p:cNvPr id="3688" name="Google Shape;3688;p31"/>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3689" name="Google Shape;3689;p31"/>
          <p:cNvGrpSpPr/>
          <p:nvPr/>
        </p:nvGrpSpPr>
        <p:grpSpPr>
          <a:xfrm>
            <a:off x="3575051" y="1557341"/>
            <a:ext cx="4968875" cy="287334"/>
            <a:chOff x="2051050" y="1557341"/>
            <a:chExt cx="4968875" cy="287334"/>
          </a:xfrm>
        </p:grpSpPr>
        <p:grpSp>
          <p:nvGrpSpPr>
            <p:cNvPr id="3690" name="Google Shape;3690;p31"/>
            <p:cNvGrpSpPr/>
            <p:nvPr/>
          </p:nvGrpSpPr>
          <p:grpSpPr>
            <a:xfrm>
              <a:off x="2339975" y="1628775"/>
              <a:ext cx="4319588" cy="215900"/>
              <a:chOff x="2339975" y="1628775"/>
              <a:chExt cx="4319588" cy="215900"/>
            </a:xfrm>
          </p:grpSpPr>
          <p:cxnSp>
            <p:nvCxnSpPr>
              <p:cNvPr id="3691" name="Google Shape;3691;p31"/>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692" name="Google Shape;3692;p31"/>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693" name="Google Shape;3693;p31"/>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694" name="Google Shape;3694;p31"/>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695" name="Google Shape;3695;p31"/>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696" name="Google Shape;3696;p31"/>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697" name="Google Shape;3697;p31"/>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698" name="Google Shape;3698;p31"/>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699" name="Google Shape;3699;p31"/>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00" name="Google Shape;3700;p31"/>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01" name="Google Shape;3701;p31"/>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702" name="Google Shape;3702;p31"/>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703" name="Google Shape;3703;p31"/>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704" name="Google Shape;3704;p31"/>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705" name="Google Shape;3705;p31"/>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06" name="Google Shape;3706;p31"/>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707" name="Google Shape;3707;p31"/>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708" name="Google Shape;3708;p31"/>
          <p:cNvGrpSpPr/>
          <p:nvPr/>
        </p:nvGrpSpPr>
        <p:grpSpPr>
          <a:xfrm>
            <a:off x="1912931" y="3324237"/>
            <a:ext cx="4968875" cy="287334"/>
            <a:chOff x="2051050" y="1557341"/>
            <a:chExt cx="4968875" cy="287334"/>
          </a:xfrm>
        </p:grpSpPr>
        <p:grpSp>
          <p:nvGrpSpPr>
            <p:cNvPr id="3709" name="Google Shape;3709;p31"/>
            <p:cNvGrpSpPr/>
            <p:nvPr/>
          </p:nvGrpSpPr>
          <p:grpSpPr>
            <a:xfrm>
              <a:off x="2339975" y="1628775"/>
              <a:ext cx="4319588" cy="215900"/>
              <a:chOff x="2339975" y="1628775"/>
              <a:chExt cx="4319588" cy="215900"/>
            </a:xfrm>
          </p:grpSpPr>
          <p:cxnSp>
            <p:nvCxnSpPr>
              <p:cNvPr id="3710" name="Google Shape;3710;p31"/>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711" name="Google Shape;3711;p31"/>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12" name="Google Shape;3712;p31"/>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713" name="Google Shape;3713;p31"/>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14" name="Google Shape;3714;p31"/>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715" name="Google Shape;3715;p31"/>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716" name="Google Shape;3716;p31"/>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717" name="Google Shape;3717;p31"/>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718" name="Google Shape;3718;p31"/>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19" name="Google Shape;3719;p31"/>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20" name="Google Shape;3720;p31"/>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721" name="Google Shape;3721;p31"/>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722" name="Google Shape;3722;p31"/>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723" name="Google Shape;3723;p31"/>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724" name="Google Shape;3724;p31"/>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25" name="Google Shape;3725;p31"/>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726" name="Google Shape;3726;p31"/>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727" name="Google Shape;3727;p31"/>
          <p:cNvGrpSpPr/>
          <p:nvPr/>
        </p:nvGrpSpPr>
        <p:grpSpPr>
          <a:xfrm>
            <a:off x="5014913" y="5236389"/>
            <a:ext cx="4968875" cy="287334"/>
            <a:chOff x="2051050" y="1557341"/>
            <a:chExt cx="4968875" cy="287334"/>
          </a:xfrm>
        </p:grpSpPr>
        <p:grpSp>
          <p:nvGrpSpPr>
            <p:cNvPr id="3728" name="Google Shape;3728;p31"/>
            <p:cNvGrpSpPr/>
            <p:nvPr/>
          </p:nvGrpSpPr>
          <p:grpSpPr>
            <a:xfrm>
              <a:off x="2339975" y="1628775"/>
              <a:ext cx="4319588" cy="215900"/>
              <a:chOff x="2339975" y="1628775"/>
              <a:chExt cx="4319588" cy="215900"/>
            </a:xfrm>
          </p:grpSpPr>
          <p:cxnSp>
            <p:nvCxnSpPr>
              <p:cNvPr id="3729" name="Google Shape;3729;p31"/>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730" name="Google Shape;3730;p31"/>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31" name="Google Shape;3731;p31"/>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732" name="Google Shape;3732;p31"/>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33" name="Google Shape;3733;p31"/>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734" name="Google Shape;3734;p31"/>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735" name="Google Shape;3735;p31"/>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736" name="Google Shape;3736;p31"/>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737" name="Google Shape;3737;p31"/>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38" name="Google Shape;3738;p31"/>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39" name="Google Shape;3739;p31"/>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740" name="Google Shape;3740;p31"/>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741" name="Google Shape;3741;p31"/>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742" name="Google Shape;3742;p31"/>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743" name="Google Shape;3743;p31"/>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744" name="Google Shape;3744;p31"/>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745" name="Google Shape;3745;p31"/>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746" name="Google Shape;3746;p31"/>
          <p:cNvGrpSpPr/>
          <p:nvPr/>
        </p:nvGrpSpPr>
        <p:grpSpPr>
          <a:xfrm>
            <a:off x="6896094" y="1901820"/>
            <a:ext cx="1584325" cy="215900"/>
            <a:chOff x="5378453" y="3225803"/>
            <a:chExt cx="1584325" cy="215900"/>
          </a:xfrm>
        </p:grpSpPr>
        <p:grpSp>
          <p:nvGrpSpPr>
            <p:cNvPr id="3747" name="Google Shape;3747;p31"/>
            <p:cNvGrpSpPr/>
            <p:nvPr/>
          </p:nvGrpSpPr>
          <p:grpSpPr>
            <a:xfrm>
              <a:off x="5522916" y="3225803"/>
              <a:ext cx="1136650" cy="215900"/>
              <a:chOff x="3470" y="1162"/>
              <a:chExt cx="716" cy="136"/>
            </a:xfrm>
          </p:grpSpPr>
          <p:cxnSp>
            <p:nvCxnSpPr>
              <p:cNvPr id="3748" name="Google Shape;3748;p31"/>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749" name="Google Shape;3749;p31"/>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750" name="Google Shape;3750;p31"/>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751" name="Google Shape;3751;p31"/>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3752" name="Google Shape;3752;p31"/>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753" name="Google Shape;3753;p31"/>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754" name="Google Shape;3754;p31"/>
          <p:cNvGrpSpPr/>
          <p:nvPr/>
        </p:nvGrpSpPr>
        <p:grpSpPr>
          <a:xfrm>
            <a:off x="5238749" y="3673899"/>
            <a:ext cx="1584325" cy="215900"/>
            <a:chOff x="5378453" y="3225803"/>
            <a:chExt cx="1584325" cy="215900"/>
          </a:xfrm>
        </p:grpSpPr>
        <p:grpSp>
          <p:nvGrpSpPr>
            <p:cNvPr id="3755" name="Google Shape;3755;p31"/>
            <p:cNvGrpSpPr/>
            <p:nvPr/>
          </p:nvGrpSpPr>
          <p:grpSpPr>
            <a:xfrm>
              <a:off x="5508631" y="3225803"/>
              <a:ext cx="1150938" cy="215900"/>
              <a:chOff x="3461" y="1162"/>
              <a:chExt cx="725" cy="136"/>
            </a:xfrm>
          </p:grpSpPr>
          <p:cxnSp>
            <p:nvCxnSpPr>
              <p:cNvPr id="3756" name="Google Shape;3756;p31"/>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757" name="Google Shape;3757;p31"/>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758" name="Google Shape;3758;p31"/>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759" name="Google Shape;3759;p31"/>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760" name="Google Shape;3760;p31"/>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761" name="Google Shape;3761;p31"/>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762" name="Google Shape;3762;p31"/>
          <p:cNvGrpSpPr/>
          <p:nvPr/>
        </p:nvGrpSpPr>
        <p:grpSpPr>
          <a:xfrm>
            <a:off x="8543925" y="6234238"/>
            <a:ext cx="1584325" cy="215900"/>
            <a:chOff x="5378453" y="3225803"/>
            <a:chExt cx="1584325" cy="215900"/>
          </a:xfrm>
        </p:grpSpPr>
        <p:grpSp>
          <p:nvGrpSpPr>
            <p:cNvPr id="3763" name="Google Shape;3763;p31"/>
            <p:cNvGrpSpPr/>
            <p:nvPr/>
          </p:nvGrpSpPr>
          <p:grpSpPr>
            <a:xfrm>
              <a:off x="5508631" y="3225803"/>
              <a:ext cx="1150938" cy="215900"/>
              <a:chOff x="3461" y="1162"/>
              <a:chExt cx="725" cy="136"/>
            </a:xfrm>
          </p:grpSpPr>
          <p:cxnSp>
            <p:nvCxnSpPr>
              <p:cNvPr id="3764" name="Google Shape;3764;p31"/>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765" name="Google Shape;3765;p31"/>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766" name="Google Shape;3766;p31"/>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3767" name="Google Shape;3767;p31"/>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768" name="Google Shape;3768;p31"/>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769" name="Google Shape;3769;p31"/>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3770" name="Google Shape;3770;p31"/>
          <p:cNvSpPr/>
          <p:nvPr/>
        </p:nvSpPr>
        <p:spPr>
          <a:xfrm>
            <a:off x="6240848" y="1830772"/>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771" name="Google Shape;3771;p31"/>
          <p:cNvSpPr/>
          <p:nvPr/>
        </p:nvSpPr>
        <p:spPr>
          <a:xfrm>
            <a:off x="4567230" y="3563035"/>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772" name="Google Shape;3772;p31"/>
          <p:cNvSpPr/>
          <p:nvPr/>
        </p:nvSpPr>
        <p:spPr>
          <a:xfrm>
            <a:off x="7315972" y="5922577"/>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773" name="Google Shape;3773;p31"/>
          <p:cNvSpPr/>
          <p:nvPr/>
        </p:nvSpPr>
        <p:spPr>
          <a:xfrm>
            <a:off x="6319047" y="1856027"/>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774" name="Google Shape;3774;p31"/>
          <p:cNvSpPr/>
          <p:nvPr/>
        </p:nvSpPr>
        <p:spPr>
          <a:xfrm>
            <a:off x="4673579" y="360047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775" name="Google Shape;3775;p31"/>
          <p:cNvSpPr/>
          <p:nvPr/>
        </p:nvSpPr>
        <p:spPr>
          <a:xfrm>
            <a:off x="1658510" y="497447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776" name="Google Shape;3776;p31"/>
          <p:cNvSpPr/>
          <p:nvPr/>
        </p:nvSpPr>
        <p:spPr>
          <a:xfrm>
            <a:off x="2710241" y="44434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777" name="Google Shape;3777;p31"/>
          <p:cNvSpPr/>
          <p:nvPr/>
        </p:nvSpPr>
        <p:spPr>
          <a:xfrm>
            <a:off x="3036473" y="414259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778" name="Google Shape;3778;p31"/>
          <p:cNvSpPr/>
          <p:nvPr/>
        </p:nvSpPr>
        <p:spPr>
          <a:xfrm>
            <a:off x="3265478" y="469745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779" name="Google Shape;3779;p31"/>
          <p:cNvSpPr/>
          <p:nvPr/>
        </p:nvSpPr>
        <p:spPr>
          <a:xfrm>
            <a:off x="2994992" y="56245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780" name="Google Shape;3780;p31"/>
          <p:cNvSpPr/>
          <p:nvPr/>
        </p:nvSpPr>
        <p:spPr>
          <a:xfrm>
            <a:off x="6623838" y="185204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781" name="Google Shape;3781;p31"/>
          <p:cNvSpPr/>
          <p:nvPr/>
        </p:nvSpPr>
        <p:spPr>
          <a:xfrm>
            <a:off x="2222878" y="465933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782" name="Google Shape;3782;p31"/>
          <p:cNvSpPr/>
          <p:nvPr/>
        </p:nvSpPr>
        <p:spPr>
          <a:xfrm>
            <a:off x="1749396" y="54911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783" name="Google Shape;3783;p31"/>
          <p:cNvSpPr/>
          <p:nvPr/>
        </p:nvSpPr>
        <p:spPr>
          <a:xfrm>
            <a:off x="2966225" y="51927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784" name="Google Shape;3784;p31"/>
          <p:cNvSpPr/>
          <p:nvPr/>
        </p:nvSpPr>
        <p:spPr>
          <a:xfrm>
            <a:off x="8299041" y="6200947"/>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785" name="Google Shape;3785;p31"/>
          <p:cNvSpPr/>
          <p:nvPr/>
        </p:nvSpPr>
        <p:spPr>
          <a:xfrm>
            <a:off x="1643223" y="6177060"/>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786" name="Google Shape;3786;p31"/>
          <p:cNvSpPr/>
          <p:nvPr/>
        </p:nvSpPr>
        <p:spPr>
          <a:xfrm>
            <a:off x="2699520" y="59229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787" name="Google Shape;3787;p31"/>
          <p:cNvSpPr/>
          <p:nvPr/>
        </p:nvSpPr>
        <p:spPr>
          <a:xfrm>
            <a:off x="1982752" y="576821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788" name="Google Shape;3788;p31"/>
          <p:cNvSpPr/>
          <p:nvPr/>
        </p:nvSpPr>
        <p:spPr>
          <a:xfrm>
            <a:off x="2936457" y="4797461"/>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789" name="Google Shape;3789;p31"/>
          <p:cNvSpPr/>
          <p:nvPr/>
        </p:nvSpPr>
        <p:spPr>
          <a:xfrm>
            <a:off x="3360715"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790" name="Google Shape;3790;p31"/>
          <p:cNvSpPr/>
          <p:nvPr/>
        </p:nvSpPr>
        <p:spPr>
          <a:xfrm>
            <a:off x="3589720" y="549119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791" name="Google Shape;3791;p31"/>
          <p:cNvSpPr/>
          <p:nvPr/>
        </p:nvSpPr>
        <p:spPr>
          <a:xfrm>
            <a:off x="2778117" y="6360384"/>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792" name="Google Shape;3792;p31"/>
          <p:cNvSpPr/>
          <p:nvPr/>
        </p:nvSpPr>
        <p:spPr>
          <a:xfrm>
            <a:off x="4945063" y="360285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793" name="Google Shape;3793;p31"/>
          <p:cNvSpPr/>
          <p:nvPr/>
        </p:nvSpPr>
        <p:spPr>
          <a:xfrm>
            <a:off x="2547120" y="545307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794" name="Google Shape;3794;p31"/>
          <p:cNvSpPr/>
          <p:nvPr/>
        </p:nvSpPr>
        <p:spPr>
          <a:xfrm>
            <a:off x="2300251" y="639129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795" name="Google Shape;3795;p31"/>
          <p:cNvSpPr/>
          <p:nvPr/>
        </p:nvSpPr>
        <p:spPr>
          <a:xfrm>
            <a:off x="3290467" y="598647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796" name="Google Shape;3796;p31"/>
          <p:cNvSpPr/>
          <p:nvPr/>
        </p:nvSpPr>
        <p:spPr>
          <a:xfrm>
            <a:off x="2564582"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0" name="Shape 3800"/>
        <p:cNvGrpSpPr/>
        <p:nvPr/>
      </p:nvGrpSpPr>
      <p:grpSpPr>
        <a:xfrm>
          <a:off x="0" y="0"/>
          <a:ext cx="0" cy="0"/>
          <a:chOff x="0" y="0"/>
          <a:chExt cx="0" cy="0"/>
        </a:xfrm>
      </p:grpSpPr>
      <p:sp>
        <p:nvSpPr>
          <p:cNvPr id="3801" name="Google Shape;3801;p32"/>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Kéo dài chuỗi</a:t>
            </a:r>
            <a:endParaRPr b="1" sz="1800">
              <a:solidFill>
                <a:schemeClr val="dk1"/>
              </a:solidFill>
              <a:latin typeface="Times New Roman"/>
              <a:ea typeface="Times New Roman"/>
              <a:cs typeface="Times New Roman"/>
              <a:sym typeface="Times New Roman"/>
            </a:endParaRPr>
          </a:p>
        </p:txBody>
      </p:sp>
      <p:sp>
        <p:nvSpPr>
          <p:cNvPr id="3802" name="Google Shape;3802;p32"/>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3803" name="Google Shape;3803;p32"/>
          <p:cNvGrpSpPr/>
          <p:nvPr/>
        </p:nvGrpSpPr>
        <p:grpSpPr>
          <a:xfrm>
            <a:off x="3575051" y="1557341"/>
            <a:ext cx="4968875" cy="287334"/>
            <a:chOff x="2051050" y="1557341"/>
            <a:chExt cx="4968875" cy="287334"/>
          </a:xfrm>
        </p:grpSpPr>
        <p:grpSp>
          <p:nvGrpSpPr>
            <p:cNvPr id="3804" name="Google Shape;3804;p32"/>
            <p:cNvGrpSpPr/>
            <p:nvPr/>
          </p:nvGrpSpPr>
          <p:grpSpPr>
            <a:xfrm>
              <a:off x="2339975" y="1628775"/>
              <a:ext cx="4319588" cy="215900"/>
              <a:chOff x="2339975" y="1628775"/>
              <a:chExt cx="4319588" cy="215900"/>
            </a:xfrm>
          </p:grpSpPr>
          <p:cxnSp>
            <p:nvCxnSpPr>
              <p:cNvPr id="3805" name="Google Shape;3805;p32"/>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06" name="Google Shape;3806;p32"/>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07" name="Google Shape;3807;p32"/>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808" name="Google Shape;3808;p32"/>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09" name="Google Shape;3809;p32"/>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810" name="Google Shape;3810;p32"/>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11" name="Google Shape;3811;p32"/>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812" name="Google Shape;3812;p32"/>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13" name="Google Shape;3813;p32"/>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14" name="Google Shape;3814;p32"/>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15" name="Google Shape;3815;p32"/>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816" name="Google Shape;3816;p32"/>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17" name="Google Shape;3817;p32"/>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818" name="Google Shape;3818;p32"/>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819" name="Google Shape;3819;p32"/>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20" name="Google Shape;3820;p32"/>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821" name="Google Shape;3821;p32"/>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822" name="Google Shape;3822;p32"/>
          <p:cNvGrpSpPr/>
          <p:nvPr/>
        </p:nvGrpSpPr>
        <p:grpSpPr>
          <a:xfrm>
            <a:off x="1912931" y="3324237"/>
            <a:ext cx="4968875" cy="287334"/>
            <a:chOff x="2051050" y="1557341"/>
            <a:chExt cx="4968875" cy="287334"/>
          </a:xfrm>
        </p:grpSpPr>
        <p:grpSp>
          <p:nvGrpSpPr>
            <p:cNvPr id="3823" name="Google Shape;3823;p32"/>
            <p:cNvGrpSpPr/>
            <p:nvPr/>
          </p:nvGrpSpPr>
          <p:grpSpPr>
            <a:xfrm>
              <a:off x="2339975" y="1628775"/>
              <a:ext cx="4319588" cy="215900"/>
              <a:chOff x="2339975" y="1628775"/>
              <a:chExt cx="4319588" cy="215900"/>
            </a:xfrm>
          </p:grpSpPr>
          <p:cxnSp>
            <p:nvCxnSpPr>
              <p:cNvPr id="3824" name="Google Shape;3824;p32"/>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25" name="Google Shape;3825;p32"/>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26" name="Google Shape;3826;p32"/>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827" name="Google Shape;3827;p32"/>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28" name="Google Shape;3828;p32"/>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829" name="Google Shape;3829;p32"/>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30" name="Google Shape;3830;p32"/>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831" name="Google Shape;3831;p32"/>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32" name="Google Shape;3832;p32"/>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33" name="Google Shape;3833;p32"/>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34" name="Google Shape;3834;p32"/>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835" name="Google Shape;3835;p32"/>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36" name="Google Shape;3836;p32"/>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837" name="Google Shape;3837;p32"/>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838" name="Google Shape;3838;p32"/>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39" name="Google Shape;3839;p32"/>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840" name="Google Shape;3840;p32"/>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841" name="Google Shape;3841;p32"/>
          <p:cNvGrpSpPr/>
          <p:nvPr/>
        </p:nvGrpSpPr>
        <p:grpSpPr>
          <a:xfrm>
            <a:off x="5014913" y="5236389"/>
            <a:ext cx="4968875" cy="287334"/>
            <a:chOff x="2051050" y="1557341"/>
            <a:chExt cx="4968875" cy="287334"/>
          </a:xfrm>
        </p:grpSpPr>
        <p:grpSp>
          <p:nvGrpSpPr>
            <p:cNvPr id="3842" name="Google Shape;3842;p32"/>
            <p:cNvGrpSpPr/>
            <p:nvPr/>
          </p:nvGrpSpPr>
          <p:grpSpPr>
            <a:xfrm>
              <a:off x="2339975" y="1628775"/>
              <a:ext cx="4319588" cy="215900"/>
              <a:chOff x="2339975" y="1628775"/>
              <a:chExt cx="4319588" cy="215900"/>
            </a:xfrm>
          </p:grpSpPr>
          <p:cxnSp>
            <p:nvCxnSpPr>
              <p:cNvPr id="3843" name="Google Shape;3843;p32"/>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44" name="Google Shape;3844;p32"/>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45" name="Google Shape;3845;p32"/>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846" name="Google Shape;3846;p32"/>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47" name="Google Shape;3847;p32"/>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848" name="Google Shape;3848;p32"/>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49" name="Google Shape;3849;p32"/>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850" name="Google Shape;3850;p32"/>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51" name="Google Shape;3851;p32"/>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52" name="Google Shape;3852;p32"/>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53" name="Google Shape;3853;p32"/>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854" name="Google Shape;3854;p32"/>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855" name="Google Shape;3855;p32"/>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856" name="Google Shape;3856;p32"/>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857" name="Google Shape;3857;p32"/>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858" name="Google Shape;3858;p32"/>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859" name="Google Shape;3859;p32"/>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860" name="Google Shape;3860;p32"/>
          <p:cNvGrpSpPr/>
          <p:nvPr/>
        </p:nvGrpSpPr>
        <p:grpSpPr>
          <a:xfrm>
            <a:off x="6896094" y="1901820"/>
            <a:ext cx="1584325" cy="215900"/>
            <a:chOff x="5378453" y="3225803"/>
            <a:chExt cx="1584325" cy="215900"/>
          </a:xfrm>
        </p:grpSpPr>
        <p:grpSp>
          <p:nvGrpSpPr>
            <p:cNvPr id="3861" name="Google Shape;3861;p32"/>
            <p:cNvGrpSpPr/>
            <p:nvPr/>
          </p:nvGrpSpPr>
          <p:grpSpPr>
            <a:xfrm>
              <a:off x="5522916" y="3225803"/>
              <a:ext cx="1136650" cy="215900"/>
              <a:chOff x="3470" y="1162"/>
              <a:chExt cx="716" cy="136"/>
            </a:xfrm>
          </p:grpSpPr>
          <p:cxnSp>
            <p:nvCxnSpPr>
              <p:cNvPr id="3862" name="Google Shape;3862;p32"/>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863" name="Google Shape;3863;p32"/>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864" name="Google Shape;3864;p32"/>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865" name="Google Shape;3865;p32"/>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3866" name="Google Shape;3866;p32"/>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867" name="Google Shape;3867;p32"/>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868" name="Google Shape;3868;p32"/>
          <p:cNvGrpSpPr/>
          <p:nvPr/>
        </p:nvGrpSpPr>
        <p:grpSpPr>
          <a:xfrm>
            <a:off x="5238749" y="3673899"/>
            <a:ext cx="1584325" cy="215900"/>
            <a:chOff x="5378453" y="3225803"/>
            <a:chExt cx="1584325" cy="215900"/>
          </a:xfrm>
        </p:grpSpPr>
        <p:grpSp>
          <p:nvGrpSpPr>
            <p:cNvPr id="3869" name="Google Shape;3869;p32"/>
            <p:cNvGrpSpPr/>
            <p:nvPr/>
          </p:nvGrpSpPr>
          <p:grpSpPr>
            <a:xfrm>
              <a:off x="5508631" y="3225803"/>
              <a:ext cx="1150938" cy="215900"/>
              <a:chOff x="3461" y="1162"/>
              <a:chExt cx="725" cy="136"/>
            </a:xfrm>
          </p:grpSpPr>
          <p:cxnSp>
            <p:nvCxnSpPr>
              <p:cNvPr id="3870" name="Google Shape;3870;p32"/>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871" name="Google Shape;3871;p32"/>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872" name="Google Shape;3872;p32"/>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873" name="Google Shape;3873;p32"/>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874" name="Google Shape;3874;p32"/>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875" name="Google Shape;3875;p32"/>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876" name="Google Shape;3876;p32"/>
          <p:cNvGrpSpPr/>
          <p:nvPr/>
        </p:nvGrpSpPr>
        <p:grpSpPr>
          <a:xfrm>
            <a:off x="8543925" y="6234238"/>
            <a:ext cx="1584325" cy="215900"/>
            <a:chOff x="5378453" y="3225803"/>
            <a:chExt cx="1584325" cy="215900"/>
          </a:xfrm>
        </p:grpSpPr>
        <p:grpSp>
          <p:nvGrpSpPr>
            <p:cNvPr id="3877" name="Google Shape;3877;p32"/>
            <p:cNvGrpSpPr/>
            <p:nvPr/>
          </p:nvGrpSpPr>
          <p:grpSpPr>
            <a:xfrm>
              <a:off x="5508631" y="3225803"/>
              <a:ext cx="1150938" cy="215900"/>
              <a:chOff x="3461" y="1162"/>
              <a:chExt cx="725" cy="136"/>
            </a:xfrm>
          </p:grpSpPr>
          <p:cxnSp>
            <p:nvCxnSpPr>
              <p:cNvPr id="3878" name="Google Shape;3878;p32"/>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879" name="Google Shape;3879;p32"/>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880" name="Google Shape;3880;p32"/>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3881" name="Google Shape;3881;p32"/>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882" name="Google Shape;3882;p32"/>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883" name="Google Shape;3883;p32"/>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3884" name="Google Shape;3884;p32"/>
          <p:cNvSpPr/>
          <p:nvPr/>
        </p:nvSpPr>
        <p:spPr>
          <a:xfrm>
            <a:off x="5940805" y="1830772"/>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885" name="Google Shape;3885;p32"/>
          <p:cNvSpPr/>
          <p:nvPr/>
        </p:nvSpPr>
        <p:spPr>
          <a:xfrm>
            <a:off x="4267194" y="3563035"/>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886" name="Google Shape;3886;p32"/>
          <p:cNvSpPr/>
          <p:nvPr/>
        </p:nvSpPr>
        <p:spPr>
          <a:xfrm>
            <a:off x="7315972" y="5922577"/>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887" name="Google Shape;3887;p32"/>
          <p:cNvSpPr/>
          <p:nvPr/>
        </p:nvSpPr>
        <p:spPr>
          <a:xfrm>
            <a:off x="6319047" y="1856027"/>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888" name="Google Shape;3888;p32"/>
          <p:cNvSpPr/>
          <p:nvPr/>
        </p:nvSpPr>
        <p:spPr>
          <a:xfrm>
            <a:off x="4673579" y="360047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889" name="Google Shape;3889;p32"/>
          <p:cNvSpPr/>
          <p:nvPr/>
        </p:nvSpPr>
        <p:spPr>
          <a:xfrm>
            <a:off x="1658510" y="497447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890" name="Google Shape;3890;p32"/>
          <p:cNvSpPr/>
          <p:nvPr/>
        </p:nvSpPr>
        <p:spPr>
          <a:xfrm>
            <a:off x="2710241" y="44434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891" name="Google Shape;3891;p32"/>
          <p:cNvSpPr/>
          <p:nvPr/>
        </p:nvSpPr>
        <p:spPr>
          <a:xfrm>
            <a:off x="3036473" y="414259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892" name="Google Shape;3892;p32"/>
          <p:cNvSpPr/>
          <p:nvPr/>
        </p:nvSpPr>
        <p:spPr>
          <a:xfrm>
            <a:off x="3265478" y="469745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893" name="Google Shape;3893;p32"/>
          <p:cNvSpPr/>
          <p:nvPr/>
        </p:nvSpPr>
        <p:spPr>
          <a:xfrm>
            <a:off x="2994992" y="56245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894" name="Google Shape;3894;p32"/>
          <p:cNvSpPr/>
          <p:nvPr/>
        </p:nvSpPr>
        <p:spPr>
          <a:xfrm>
            <a:off x="6623838" y="185204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895" name="Google Shape;3895;p32"/>
          <p:cNvSpPr/>
          <p:nvPr/>
        </p:nvSpPr>
        <p:spPr>
          <a:xfrm>
            <a:off x="2222878" y="465933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896" name="Google Shape;3896;p32"/>
          <p:cNvSpPr/>
          <p:nvPr/>
        </p:nvSpPr>
        <p:spPr>
          <a:xfrm>
            <a:off x="1749396" y="54911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897" name="Google Shape;3897;p32"/>
          <p:cNvSpPr/>
          <p:nvPr/>
        </p:nvSpPr>
        <p:spPr>
          <a:xfrm>
            <a:off x="2966225" y="51927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898" name="Google Shape;3898;p32"/>
          <p:cNvSpPr/>
          <p:nvPr/>
        </p:nvSpPr>
        <p:spPr>
          <a:xfrm>
            <a:off x="8299041" y="6200947"/>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899" name="Google Shape;3899;p32"/>
          <p:cNvSpPr/>
          <p:nvPr/>
        </p:nvSpPr>
        <p:spPr>
          <a:xfrm>
            <a:off x="1643223" y="6177060"/>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900" name="Google Shape;3900;p32"/>
          <p:cNvSpPr/>
          <p:nvPr/>
        </p:nvSpPr>
        <p:spPr>
          <a:xfrm>
            <a:off x="2699520" y="59229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901" name="Google Shape;3901;p32"/>
          <p:cNvSpPr/>
          <p:nvPr/>
        </p:nvSpPr>
        <p:spPr>
          <a:xfrm>
            <a:off x="1982752" y="576821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902" name="Google Shape;3902;p32"/>
          <p:cNvSpPr/>
          <p:nvPr/>
        </p:nvSpPr>
        <p:spPr>
          <a:xfrm>
            <a:off x="6037268" y="185229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903" name="Google Shape;3903;p32"/>
          <p:cNvSpPr/>
          <p:nvPr/>
        </p:nvSpPr>
        <p:spPr>
          <a:xfrm>
            <a:off x="3360715"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904" name="Google Shape;3904;p32"/>
          <p:cNvSpPr/>
          <p:nvPr/>
        </p:nvSpPr>
        <p:spPr>
          <a:xfrm>
            <a:off x="3589720" y="549119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905" name="Google Shape;3905;p32"/>
          <p:cNvSpPr/>
          <p:nvPr/>
        </p:nvSpPr>
        <p:spPr>
          <a:xfrm>
            <a:off x="2778117" y="6360384"/>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906" name="Google Shape;3906;p32"/>
          <p:cNvSpPr/>
          <p:nvPr/>
        </p:nvSpPr>
        <p:spPr>
          <a:xfrm>
            <a:off x="4945063" y="360285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3907" name="Google Shape;3907;p32"/>
          <p:cNvSpPr/>
          <p:nvPr/>
        </p:nvSpPr>
        <p:spPr>
          <a:xfrm>
            <a:off x="2547120" y="545307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3908" name="Google Shape;3908;p32"/>
          <p:cNvSpPr/>
          <p:nvPr/>
        </p:nvSpPr>
        <p:spPr>
          <a:xfrm>
            <a:off x="4400506" y="3605129"/>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3909" name="Google Shape;3909;p32"/>
          <p:cNvSpPr/>
          <p:nvPr/>
        </p:nvSpPr>
        <p:spPr>
          <a:xfrm>
            <a:off x="3290467" y="598647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3910" name="Google Shape;3910;p32"/>
          <p:cNvSpPr/>
          <p:nvPr/>
        </p:nvSpPr>
        <p:spPr>
          <a:xfrm>
            <a:off x="2564582"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4" name="Shape 3914"/>
        <p:cNvGrpSpPr/>
        <p:nvPr/>
      </p:nvGrpSpPr>
      <p:grpSpPr>
        <a:xfrm>
          <a:off x="0" y="0"/>
          <a:ext cx="0" cy="0"/>
          <a:chOff x="0" y="0"/>
          <a:chExt cx="0" cy="0"/>
        </a:xfrm>
      </p:grpSpPr>
      <p:sp>
        <p:nvSpPr>
          <p:cNvPr id="3915" name="Google Shape;3915;p33"/>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Kéo dài chuỗi</a:t>
            </a:r>
            <a:endParaRPr b="1" sz="1800">
              <a:solidFill>
                <a:schemeClr val="dk1"/>
              </a:solidFill>
              <a:latin typeface="Times New Roman"/>
              <a:ea typeface="Times New Roman"/>
              <a:cs typeface="Times New Roman"/>
              <a:sym typeface="Times New Roman"/>
            </a:endParaRPr>
          </a:p>
        </p:txBody>
      </p:sp>
      <p:sp>
        <p:nvSpPr>
          <p:cNvPr id="3916" name="Google Shape;3916;p33"/>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3917" name="Google Shape;3917;p33"/>
          <p:cNvGrpSpPr/>
          <p:nvPr/>
        </p:nvGrpSpPr>
        <p:grpSpPr>
          <a:xfrm>
            <a:off x="3575051" y="1557341"/>
            <a:ext cx="4968875" cy="287334"/>
            <a:chOff x="2051050" y="1557341"/>
            <a:chExt cx="4968875" cy="287334"/>
          </a:xfrm>
        </p:grpSpPr>
        <p:grpSp>
          <p:nvGrpSpPr>
            <p:cNvPr id="3918" name="Google Shape;3918;p33"/>
            <p:cNvGrpSpPr/>
            <p:nvPr/>
          </p:nvGrpSpPr>
          <p:grpSpPr>
            <a:xfrm>
              <a:off x="2339975" y="1628775"/>
              <a:ext cx="4319588" cy="215900"/>
              <a:chOff x="2339975" y="1628775"/>
              <a:chExt cx="4319588" cy="215900"/>
            </a:xfrm>
          </p:grpSpPr>
          <p:cxnSp>
            <p:nvCxnSpPr>
              <p:cNvPr id="3919" name="Google Shape;3919;p33"/>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20" name="Google Shape;3920;p33"/>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21" name="Google Shape;3921;p33"/>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922" name="Google Shape;3922;p33"/>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23" name="Google Shape;3923;p33"/>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924" name="Google Shape;3924;p33"/>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25" name="Google Shape;3925;p33"/>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926" name="Google Shape;3926;p33"/>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27" name="Google Shape;3927;p33"/>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28" name="Google Shape;3928;p33"/>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29" name="Google Shape;3929;p33"/>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930" name="Google Shape;3930;p33"/>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31" name="Google Shape;3931;p33"/>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932" name="Google Shape;3932;p33"/>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933" name="Google Shape;3933;p33"/>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34" name="Google Shape;3934;p33"/>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935" name="Google Shape;3935;p33"/>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936" name="Google Shape;3936;p33"/>
          <p:cNvGrpSpPr/>
          <p:nvPr/>
        </p:nvGrpSpPr>
        <p:grpSpPr>
          <a:xfrm>
            <a:off x="1912931" y="3324237"/>
            <a:ext cx="4968875" cy="287334"/>
            <a:chOff x="2051050" y="1557341"/>
            <a:chExt cx="4968875" cy="287334"/>
          </a:xfrm>
        </p:grpSpPr>
        <p:grpSp>
          <p:nvGrpSpPr>
            <p:cNvPr id="3937" name="Google Shape;3937;p33"/>
            <p:cNvGrpSpPr/>
            <p:nvPr/>
          </p:nvGrpSpPr>
          <p:grpSpPr>
            <a:xfrm>
              <a:off x="2339975" y="1628775"/>
              <a:ext cx="4319588" cy="215900"/>
              <a:chOff x="2339975" y="1628775"/>
              <a:chExt cx="4319588" cy="215900"/>
            </a:xfrm>
          </p:grpSpPr>
          <p:cxnSp>
            <p:nvCxnSpPr>
              <p:cNvPr id="3938" name="Google Shape;3938;p33"/>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39" name="Google Shape;3939;p33"/>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40" name="Google Shape;3940;p33"/>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941" name="Google Shape;3941;p33"/>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42" name="Google Shape;3942;p33"/>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943" name="Google Shape;3943;p33"/>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44" name="Google Shape;3944;p33"/>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945" name="Google Shape;3945;p33"/>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46" name="Google Shape;3946;p33"/>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47" name="Google Shape;3947;p33"/>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48" name="Google Shape;3948;p33"/>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949" name="Google Shape;3949;p33"/>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50" name="Google Shape;3950;p33"/>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951" name="Google Shape;3951;p33"/>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952" name="Google Shape;3952;p33"/>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53" name="Google Shape;3953;p33"/>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954" name="Google Shape;3954;p33"/>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955" name="Google Shape;3955;p33"/>
          <p:cNvGrpSpPr/>
          <p:nvPr/>
        </p:nvGrpSpPr>
        <p:grpSpPr>
          <a:xfrm>
            <a:off x="5014913" y="5236389"/>
            <a:ext cx="4968875" cy="287334"/>
            <a:chOff x="2051050" y="1557341"/>
            <a:chExt cx="4968875" cy="287334"/>
          </a:xfrm>
        </p:grpSpPr>
        <p:grpSp>
          <p:nvGrpSpPr>
            <p:cNvPr id="3956" name="Google Shape;3956;p33"/>
            <p:cNvGrpSpPr/>
            <p:nvPr/>
          </p:nvGrpSpPr>
          <p:grpSpPr>
            <a:xfrm>
              <a:off x="2339975" y="1628775"/>
              <a:ext cx="4319588" cy="215900"/>
              <a:chOff x="2339975" y="1628775"/>
              <a:chExt cx="4319588" cy="215900"/>
            </a:xfrm>
          </p:grpSpPr>
          <p:cxnSp>
            <p:nvCxnSpPr>
              <p:cNvPr id="3957" name="Google Shape;3957;p33"/>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58" name="Google Shape;3958;p33"/>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59" name="Google Shape;3959;p33"/>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960" name="Google Shape;3960;p33"/>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61" name="Google Shape;3961;p33"/>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962" name="Google Shape;3962;p33"/>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63" name="Google Shape;3963;p33"/>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964" name="Google Shape;3964;p33"/>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65" name="Google Shape;3965;p33"/>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66" name="Google Shape;3966;p33"/>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67" name="Google Shape;3967;p33"/>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968" name="Google Shape;3968;p33"/>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3969" name="Google Shape;3969;p33"/>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3970" name="Google Shape;3970;p33"/>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3971" name="Google Shape;3971;p33"/>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3972" name="Google Shape;3972;p33"/>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3973" name="Google Shape;3973;p33"/>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3974" name="Google Shape;3974;p33"/>
          <p:cNvGrpSpPr/>
          <p:nvPr/>
        </p:nvGrpSpPr>
        <p:grpSpPr>
          <a:xfrm>
            <a:off x="6896094" y="1901820"/>
            <a:ext cx="1584325" cy="215900"/>
            <a:chOff x="5378453" y="3225803"/>
            <a:chExt cx="1584325" cy="215900"/>
          </a:xfrm>
        </p:grpSpPr>
        <p:grpSp>
          <p:nvGrpSpPr>
            <p:cNvPr id="3975" name="Google Shape;3975;p33"/>
            <p:cNvGrpSpPr/>
            <p:nvPr/>
          </p:nvGrpSpPr>
          <p:grpSpPr>
            <a:xfrm>
              <a:off x="5522916" y="3225803"/>
              <a:ext cx="1136650" cy="215900"/>
              <a:chOff x="3470" y="1162"/>
              <a:chExt cx="716" cy="136"/>
            </a:xfrm>
          </p:grpSpPr>
          <p:cxnSp>
            <p:nvCxnSpPr>
              <p:cNvPr id="3976" name="Google Shape;3976;p33"/>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977" name="Google Shape;3977;p33"/>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978" name="Google Shape;3978;p33"/>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979" name="Google Shape;3979;p33"/>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3980" name="Google Shape;3980;p33"/>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981" name="Google Shape;3981;p33"/>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982" name="Google Shape;3982;p33"/>
          <p:cNvGrpSpPr/>
          <p:nvPr/>
        </p:nvGrpSpPr>
        <p:grpSpPr>
          <a:xfrm>
            <a:off x="7031038" y="4121132"/>
            <a:ext cx="1584325" cy="215900"/>
            <a:chOff x="5378453" y="3225803"/>
            <a:chExt cx="1584325" cy="215900"/>
          </a:xfrm>
        </p:grpSpPr>
        <p:grpSp>
          <p:nvGrpSpPr>
            <p:cNvPr id="3983" name="Google Shape;3983;p33"/>
            <p:cNvGrpSpPr/>
            <p:nvPr/>
          </p:nvGrpSpPr>
          <p:grpSpPr>
            <a:xfrm>
              <a:off x="5508631" y="3225803"/>
              <a:ext cx="1150938" cy="215900"/>
              <a:chOff x="3461" y="1162"/>
              <a:chExt cx="725" cy="136"/>
            </a:xfrm>
          </p:grpSpPr>
          <p:cxnSp>
            <p:nvCxnSpPr>
              <p:cNvPr id="3984" name="Google Shape;3984;p33"/>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985" name="Google Shape;3985;p33"/>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986" name="Google Shape;3986;p33"/>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3987" name="Google Shape;3987;p33"/>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988" name="Google Shape;3988;p33"/>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989" name="Google Shape;3989;p33"/>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3990" name="Google Shape;3990;p33"/>
          <p:cNvGrpSpPr/>
          <p:nvPr/>
        </p:nvGrpSpPr>
        <p:grpSpPr>
          <a:xfrm>
            <a:off x="8543925" y="6234238"/>
            <a:ext cx="1584325" cy="215900"/>
            <a:chOff x="5378453" y="3225803"/>
            <a:chExt cx="1584325" cy="215900"/>
          </a:xfrm>
        </p:grpSpPr>
        <p:grpSp>
          <p:nvGrpSpPr>
            <p:cNvPr id="3991" name="Google Shape;3991;p33"/>
            <p:cNvGrpSpPr/>
            <p:nvPr/>
          </p:nvGrpSpPr>
          <p:grpSpPr>
            <a:xfrm>
              <a:off x="5508631" y="3225803"/>
              <a:ext cx="1150938" cy="215900"/>
              <a:chOff x="3461" y="1162"/>
              <a:chExt cx="725" cy="136"/>
            </a:xfrm>
          </p:grpSpPr>
          <p:cxnSp>
            <p:nvCxnSpPr>
              <p:cNvPr id="3992" name="Google Shape;3992;p33"/>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3993" name="Google Shape;3993;p33"/>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3994" name="Google Shape;3994;p33"/>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3995" name="Google Shape;3995;p33"/>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3996" name="Google Shape;3996;p33"/>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3997" name="Google Shape;3997;p33"/>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3998" name="Google Shape;3998;p33"/>
          <p:cNvSpPr/>
          <p:nvPr/>
        </p:nvSpPr>
        <p:spPr>
          <a:xfrm>
            <a:off x="5655050" y="1830772"/>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3999" name="Google Shape;3999;p33"/>
          <p:cNvSpPr/>
          <p:nvPr/>
        </p:nvSpPr>
        <p:spPr>
          <a:xfrm>
            <a:off x="7561990" y="3325189"/>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000" name="Google Shape;4000;p33"/>
          <p:cNvSpPr/>
          <p:nvPr/>
        </p:nvSpPr>
        <p:spPr>
          <a:xfrm>
            <a:off x="7315972" y="5922577"/>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001" name="Google Shape;4001;p33"/>
          <p:cNvSpPr/>
          <p:nvPr/>
        </p:nvSpPr>
        <p:spPr>
          <a:xfrm>
            <a:off x="6319047" y="1856027"/>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002" name="Google Shape;4002;p33"/>
          <p:cNvSpPr/>
          <p:nvPr/>
        </p:nvSpPr>
        <p:spPr>
          <a:xfrm>
            <a:off x="6465868" y="404770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003" name="Google Shape;4003;p33"/>
          <p:cNvSpPr/>
          <p:nvPr/>
        </p:nvSpPr>
        <p:spPr>
          <a:xfrm>
            <a:off x="1658510" y="497447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004" name="Google Shape;4004;p33"/>
          <p:cNvSpPr/>
          <p:nvPr/>
        </p:nvSpPr>
        <p:spPr>
          <a:xfrm>
            <a:off x="2710241" y="44434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005" name="Google Shape;4005;p33"/>
          <p:cNvSpPr/>
          <p:nvPr/>
        </p:nvSpPr>
        <p:spPr>
          <a:xfrm>
            <a:off x="3036473" y="414259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006" name="Google Shape;4006;p33"/>
          <p:cNvSpPr/>
          <p:nvPr/>
        </p:nvSpPr>
        <p:spPr>
          <a:xfrm>
            <a:off x="5738029" y="1837752"/>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007" name="Google Shape;4007;p33"/>
          <p:cNvSpPr/>
          <p:nvPr/>
        </p:nvSpPr>
        <p:spPr>
          <a:xfrm>
            <a:off x="2994992" y="56245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008" name="Google Shape;4008;p33"/>
          <p:cNvSpPr/>
          <p:nvPr/>
        </p:nvSpPr>
        <p:spPr>
          <a:xfrm>
            <a:off x="6623838" y="185204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009" name="Google Shape;4009;p33"/>
          <p:cNvSpPr/>
          <p:nvPr/>
        </p:nvSpPr>
        <p:spPr>
          <a:xfrm>
            <a:off x="2222878" y="465933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010" name="Google Shape;4010;p33"/>
          <p:cNvSpPr/>
          <p:nvPr/>
        </p:nvSpPr>
        <p:spPr>
          <a:xfrm>
            <a:off x="1749396" y="54911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011" name="Google Shape;4011;p33"/>
          <p:cNvSpPr/>
          <p:nvPr/>
        </p:nvSpPr>
        <p:spPr>
          <a:xfrm>
            <a:off x="2966225" y="51927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012" name="Google Shape;4012;p33"/>
          <p:cNvSpPr/>
          <p:nvPr/>
        </p:nvSpPr>
        <p:spPr>
          <a:xfrm>
            <a:off x="8299041" y="6200947"/>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013" name="Google Shape;4013;p33"/>
          <p:cNvSpPr/>
          <p:nvPr/>
        </p:nvSpPr>
        <p:spPr>
          <a:xfrm>
            <a:off x="1643223" y="6177060"/>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014" name="Google Shape;4014;p33"/>
          <p:cNvSpPr/>
          <p:nvPr/>
        </p:nvSpPr>
        <p:spPr>
          <a:xfrm>
            <a:off x="2699520" y="59229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015" name="Google Shape;4015;p33"/>
          <p:cNvSpPr/>
          <p:nvPr/>
        </p:nvSpPr>
        <p:spPr>
          <a:xfrm>
            <a:off x="1982752" y="576821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016" name="Google Shape;4016;p33"/>
          <p:cNvSpPr/>
          <p:nvPr/>
        </p:nvSpPr>
        <p:spPr>
          <a:xfrm>
            <a:off x="6037268" y="185229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017" name="Google Shape;4017;p33"/>
          <p:cNvSpPr/>
          <p:nvPr/>
        </p:nvSpPr>
        <p:spPr>
          <a:xfrm>
            <a:off x="3360715"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018" name="Google Shape;4018;p33"/>
          <p:cNvSpPr/>
          <p:nvPr/>
        </p:nvSpPr>
        <p:spPr>
          <a:xfrm>
            <a:off x="3589720" y="549119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019" name="Google Shape;4019;p33"/>
          <p:cNvSpPr/>
          <p:nvPr/>
        </p:nvSpPr>
        <p:spPr>
          <a:xfrm>
            <a:off x="2778117" y="6360384"/>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020" name="Google Shape;4020;p33"/>
          <p:cNvSpPr/>
          <p:nvPr/>
        </p:nvSpPr>
        <p:spPr>
          <a:xfrm>
            <a:off x="6737352" y="4050089"/>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021" name="Google Shape;4021;p33"/>
          <p:cNvSpPr/>
          <p:nvPr/>
        </p:nvSpPr>
        <p:spPr>
          <a:xfrm>
            <a:off x="2547120" y="545307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022" name="Google Shape;4022;p33"/>
          <p:cNvSpPr/>
          <p:nvPr/>
        </p:nvSpPr>
        <p:spPr>
          <a:xfrm>
            <a:off x="6192795" y="405236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023" name="Google Shape;4023;p33"/>
          <p:cNvSpPr/>
          <p:nvPr/>
        </p:nvSpPr>
        <p:spPr>
          <a:xfrm>
            <a:off x="3290467" y="598647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024" name="Google Shape;4024;p33"/>
          <p:cNvSpPr/>
          <p:nvPr/>
        </p:nvSpPr>
        <p:spPr>
          <a:xfrm>
            <a:off x="2564582"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8" name="Shape 4028"/>
        <p:cNvGrpSpPr/>
        <p:nvPr/>
      </p:nvGrpSpPr>
      <p:grpSpPr>
        <a:xfrm>
          <a:off x="0" y="0"/>
          <a:ext cx="0" cy="0"/>
          <a:chOff x="0" y="0"/>
          <a:chExt cx="0" cy="0"/>
        </a:xfrm>
      </p:grpSpPr>
      <p:sp>
        <p:nvSpPr>
          <p:cNvPr id="4029" name="Google Shape;4029;p34"/>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Kéo dài chuỗi</a:t>
            </a:r>
            <a:endParaRPr b="1" sz="1800">
              <a:solidFill>
                <a:schemeClr val="dk1"/>
              </a:solidFill>
              <a:latin typeface="Times New Roman"/>
              <a:ea typeface="Times New Roman"/>
              <a:cs typeface="Times New Roman"/>
              <a:sym typeface="Times New Roman"/>
            </a:endParaRPr>
          </a:p>
        </p:txBody>
      </p:sp>
      <p:sp>
        <p:nvSpPr>
          <p:cNvPr id="4030" name="Google Shape;4030;p34"/>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4031" name="Google Shape;4031;p34"/>
          <p:cNvGrpSpPr/>
          <p:nvPr/>
        </p:nvGrpSpPr>
        <p:grpSpPr>
          <a:xfrm>
            <a:off x="3575051" y="1557341"/>
            <a:ext cx="4968875" cy="287334"/>
            <a:chOff x="2051050" y="1557341"/>
            <a:chExt cx="4968875" cy="287334"/>
          </a:xfrm>
        </p:grpSpPr>
        <p:grpSp>
          <p:nvGrpSpPr>
            <p:cNvPr id="4032" name="Google Shape;4032;p34"/>
            <p:cNvGrpSpPr/>
            <p:nvPr/>
          </p:nvGrpSpPr>
          <p:grpSpPr>
            <a:xfrm>
              <a:off x="2339975" y="1628775"/>
              <a:ext cx="4319588" cy="215900"/>
              <a:chOff x="2339975" y="1628775"/>
              <a:chExt cx="4319588" cy="215900"/>
            </a:xfrm>
          </p:grpSpPr>
          <p:cxnSp>
            <p:nvCxnSpPr>
              <p:cNvPr id="4033" name="Google Shape;4033;p34"/>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34" name="Google Shape;4034;p34"/>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35" name="Google Shape;4035;p34"/>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036" name="Google Shape;4036;p34"/>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37" name="Google Shape;4037;p34"/>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038" name="Google Shape;4038;p34"/>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39" name="Google Shape;4039;p34"/>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040" name="Google Shape;4040;p34"/>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41" name="Google Shape;4041;p34"/>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42" name="Google Shape;4042;p34"/>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43" name="Google Shape;4043;p34"/>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044" name="Google Shape;4044;p34"/>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45" name="Google Shape;4045;p34"/>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046" name="Google Shape;4046;p34"/>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047" name="Google Shape;4047;p34"/>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48" name="Google Shape;4048;p34"/>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4049" name="Google Shape;4049;p34"/>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4050" name="Google Shape;4050;p34"/>
          <p:cNvGrpSpPr/>
          <p:nvPr/>
        </p:nvGrpSpPr>
        <p:grpSpPr>
          <a:xfrm>
            <a:off x="1912931" y="3324237"/>
            <a:ext cx="4968875" cy="287334"/>
            <a:chOff x="2051050" y="1557341"/>
            <a:chExt cx="4968875" cy="287334"/>
          </a:xfrm>
        </p:grpSpPr>
        <p:grpSp>
          <p:nvGrpSpPr>
            <p:cNvPr id="4051" name="Google Shape;4051;p34"/>
            <p:cNvGrpSpPr/>
            <p:nvPr/>
          </p:nvGrpSpPr>
          <p:grpSpPr>
            <a:xfrm>
              <a:off x="2339975" y="1628775"/>
              <a:ext cx="4319588" cy="215900"/>
              <a:chOff x="2339975" y="1628775"/>
              <a:chExt cx="4319588" cy="215900"/>
            </a:xfrm>
          </p:grpSpPr>
          <p:cxnSp>
            <p:nvCxnSpPr>
              <p:cNvPr id="4052" name="Google Shape;4052;p34"/>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53" name="Google Shape;4053;p34"/>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54" name="Google Shape;4054;p34"/>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055" name="Google Shape;4055;p34"/>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56" name="Google Shape;4056;p34"/>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057" name="Google Shape;4057;p34"/>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58" name="Google Shape;4058;p34"/>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059" name="Google Shape;4059;p34"/>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60" name="Google Shape;4060;p34"/>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61" name="Google Shape;4061;p34"/>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62" name="Google Shape;4062;p34"/>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063" name="Google Shape;4063;p34"/>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64" name="Google Shape;4064;p34"/>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065" name="Google Shape;4065;p34"/>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066" name="Google Shape;4066;p34"/>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67" name="Google Shape;4067;p34"/>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4068" name="Google Shape;4068;p34"/>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4069" name="Google Shape;4069;p34"/>
          <p:cNvGrpSpPr/>
          <p:nvPr/>
        </p:nvGrpSpPr>
        <p:grpSpPr>
          <a:xfrm>
            <a:off x="5014913" y="5236389"/>
            <a:ext cx="4968875" cy="287334"/>
            <a:chOff x="2051050" y="1557341"/>
            <a:chExt cx="4968875" cy="287334"/>
          </a:xfrm>
        </p:grpSpPr>
        <p:grpSp>
          <p:nvGrpSpPr>
            <p:cNvPr id="4070" name="Google Shape;4070;p34"/>
            <p:cNvGrpSpPr/>
            <p:nvPr/>
          </p:nvGrpSpPr>
          <p:grpSpPr>
            <a:xfrm>
              <a:off x="2339975" y="1628775"/>
              <a:ext cx="4319588" cy="215900"/>
              <a:chOff x="2339975" y="1628775"/>
              <a:chExt cx="4319588" cy="215900"/>
            </a:xfrm>
          </p:grpSpPr>
          <p:cxnSp>
            <p:nvCxnSpPr>
              <p:cNvPr id="4071" name="Google Shape;4071;p34"/>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72" name="Google Shape;4072;p34"/>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73" name="Google Shape;4073;p34"/>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074" name="Google Shape;4074;p34"/>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75" name="Google Shape;4075;p34"/>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076" name="Google Shape;4076;p34"/>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77" name="Google Shape;4077;p34"/>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078" name="Google Shape;4078;p34"/>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79" name="Google Shape;4079;p34"/>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80" name="Google Shape;4080;p34"/>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81" name="Google Shape;4081;p34"/>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082" name="Google Shape;4082;p34"/>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083" name="Google Shape;4083;p34"/>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084" name="Google Shape;4084;p34"/>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085" name="Google Shape;4085;p34"/>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086" name="Google Shape;4086;p34"/>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4087" name="Google Shape;4087;p34"/>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4088" name="Google Shape;4088;p34"/>
          <p:cNvGrpSpPr/>
          <p:nvPr/>
        </p:nvGrpSpPr>
        <p:grpSpPr>
          <a:xfrm>
            <a:off x="6896094" y="1901820"/>
            <a:ext cx="1584325" cy="215900"/>
            <a:chOff x="5378453" y="3225803"/>
            <a:chExt cx="1584325" cy="215900"/>
          </a:xfrm>
        </p:grpSpPr>
        <p:grpSp>
          <p:nvGrpSpPr>
            <p:cNvPr id="4089" name="Google Shape;4089;p34"/>
            <p:cNvGrpSpPr/>
            <p:nvPr/>
          </p:nvGrpSpPr>
          <p:grpSpPr>
            <a:xfrm>
              <a:off x="5522916" y="3225803"/>
              <a:ext cx="1136650" cy="215900"/>
              <a:chOff x="3470" y="1162"/>
              <a:chExt cx="716" cy="136"/>
            </a:xfrm>
          </p:grpSpPr>
          <p:cxnSp>
            <p:nvCxnSpPr>
              <p:cNvPr id="4090" name="Google Shape;4090;p34"/>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091" name="Google Shape;4091;p34"/>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092" name="Google Shape;4092;p34"/>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093" name="Google Shape;4093;p34"/>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4094" name="Google Shape;4094;p34"/>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095" name="Google Shape;4095;p34"/>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4096" name="Google Shape;4096;p34"/>
          <p:cNvGrpSpPr/>
          <p:nvPr/>
        </p:nvGrpSpPr>
        <p:grpSpPr>
          <a:xfrm>
            <a:off x="7031038" y="4121132"/>
            <a:ext cx="1584325" cy="215900"/>
            <a:chOff x="5378453" y="3225803"/>
            <a:chExt cx="1584325" cy="215900"/>
          </a:xfrm>
        </p:grpSpPr>
        <p:grpSp>
          <p:nvGrpSpPr>
            <p:cNvPr id="4097" name="Google Shape;4097;p34"/>
            <p:cNvGrpSpPr/>
            <p:nvPr/>
          </p:nvGrpSpPr>
          <p:grpSpPr>
            <a:xfrm>
              <a:off x="5508631" y="3225803"/>
              <a:ext cx="1150938" cy="215900"/>
              <a:chOff x="3461" y="1162"/>
              <a:chExt cx="725" cy="136"/>
            </a:xfrm>
          </p:grpSpPr>
          <p:cxnSp>
            <p:nvCxnSpPr>
              <p:cNvPr id="4098" name="Google Shape;4098;p34"/>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099" name="Google Shape;4099;p34"/>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100" name="Google Shape;4100;p34"/>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101" name="Google Shape;4101;p34"/>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4102" name="Google Shape;4102;p34"/>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103" name="Google Shape;4103;p34"/>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4104" name="Google Shape;4104;p34"/>
          <p:cNvGrpSpPr/>
          <p:nvPr/>
        </p:nvGrpSpPr>
        <p:grpSpPr>
          <a:xfrm>
            <a:off x="8543925" y="6234238"/>
            <a:ext cx="1584325" cy="215900"/>
            <a:chOff x="5378453" y="3225803"/>
            <a:chExt cx="1584325" cy="215900"/>
          </a:xfrm>
        </p:grpSpPr>
        <p:grpSp>
          <p:nvGrpSpPr>
            <p:cNvPr id="4105" name="Google Shape;4105;p34"/>
            <p:cNvGrpSpPr/>
            <p:nvPr/>
          </p:nvGrpSpPr>
          <p:grpSpPr>
            <a:xfrm>
              <a:off x="5508631" y="3225803"/>
              <a:ext cx="1150938" cy="215900"/>
              <a:chOff x="3461" y="1162"/>
              <a:chExt cx="725" cy="136"/>
            </a:xfrm>
          </p:grpSpPr>
          <p:cxnSp>
            <p:nvCxnSpPr>
              <p:cNvPr id="4106" name="Google Shape;4106;p34"/>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107" name="Google Shape;4107;p34"/>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108" name="Google Shape;4108;p34"/>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4109" name="Google Shape;4109;p34"/>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4110" name="Google Shape;4110;p34"/>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111" name="Google Shape;4111;p34"/>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4112" name="Google Shape;4112;p34"/>
          <p:cNvSpPr/>
          <p:nvPr/>
        </p:nvSpPr>
        <p:spPr>
          <a:xfrm>
            <a:off x="5369296" y="1830772"/>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113" name="Google Shape;4113;p34"/>
          <p:cNvSpPr/>
          <p:nvPr/>
        </p:nvSpPr>
        <p:spPr>
          <a:xfrm>
            <a:off x="7561990" y="3325189"/>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114" name="Google Shape;4114;p34"/>
          <p:cNvSpPr/>
          <p:nvPr/>
        </p:nvSpPr>
        <p:spPr>
          <a:xfrm>
            <a:off x="7315972" y="5922577"/>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115" name="Google Shape;4115;p34"/>
          <p:cNvSpPr/>
          <p:nvPr/>
        </p:nvSpPr>
        <p:spPr>
          <a:xfrm>
            <a:off x="6319047" y="1856027"/>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116" name="Google Shape;4116;p34"/>
          <p:cNvSpPr/>
          <p:nvPr/>
        </p:nvSpPr>
        <p:spPr>
          <a:xfrm>
            <a:off x="6465868" y="404770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117" name="Google Shape;4117;p34"/>
          <p:cNvSpPr/>
          <p:nvPr/>
        </p:nvSpPr>
        <p:spPr>
          <a:xfrm>
            <a:off x="1658510" y="497447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118" name="Google Shape;4118;p34"/>
          <p:cNvSpPr/>
          <p:nvPr/>
        </p:nvSpPr>
        <p:spPr>
          <a:xfrm>
            <a:off x="2710241" y="44434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119" name="Google Shape;4119;p34"/>
          <p:cNvSpPr/>
          <p:nvPr/>
        </p:nvSpPr>
        <p:spPr>
          <a:xfrm>
            <a:off x="3036473" y="414259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120" name="Google Shape;4120;p34"/>
          <p:cNvSpPr/>
          <p:nvPr/>
        </p:nvSpPr>
        <p:spPr>
          <a:xfrm>
            <a:off x="5738029" y="1837752"/>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121" name="Google Shape;4121;p34"/>
          <p:cNvSpPr/>
          <p:nvPr/>
        </p:nvSpPr>
        <p:spPr>
          <a:xfrm>
            <a:off x="2994992" y="56245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122" name="Google Shape;4122;p34"/>
          <p:cNvSpPr/>
          <p:nvPr/>
        </p:nvSpPr>
        <p:spPr>
          <a:xfrm>
            <a:off x="6623838" y="185204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123" name="Google Shape;4123;p34"/>
          <p:cNvSpPr/>
          <p:nvPr/>
        </p:nvSpPr>
        <p:spPr>
          <a:xfrm>
            <a:off x="2222878" y="465933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124" name="Google Shape;4124;p34"/>
          <p:cNvSpPr/>
          <p:nvPr/>
        </p:nvSpPr>
        <p:spPr>
          <a:xfrm>
            <a:off x="1749396" y="54911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125" name="Google Shape;4125;p34"/>
          <p:cNvSpPr/>
          <p:nvPr/>
        </p:nvSpPr>
        <p:spPr>
          <a:xfrm>
            <a:off x="2966225" y="51927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126" name="Google Shape;4126;p34"/>
          <p:cNvSpPr/>
          <p:nvPr/>
        </p:nvSpPr>
        <p:spPr>
          <a:xfrm>
            <a:off x="8299041" y="6200947"/>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127" name="Google Shape;4127;p34"/>
          <p:cNvSpPr/>
          <p:nvPr/>
        </p:nvSpPr>
        <p:spPr>
          <a:xfrm>
            <a:off x="1643223" y="6177060"/>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128" name="Google Shape;4128;p34"/>
          <p:cNvSpPr/>
          <p:nvPr/>
        </p:nvSpPr>
        <p:spPr>
          <a:xfrm>
            <a:off x="2699520" y="59229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129" name="Google Shape;4129;p34"/>
          <p:cNvSpPr/>
          <p:nvPr/>
        </p:nvSpPr>
        <p:spPr>
          <a:xfrm>
            <a:off x="1982752" y="576821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130" name="Google Shape;4130;p34"/>
          <p:cNvSpPr/>
          <p:nvPr/>
        </p:nvSpPr>
        <p:spPr>
          <a:xfrm>
            <a:off x="6037268" y="185229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131" name="Google Shape;4131;p34"/>
          <p:cNvSpPr/>
          <p:nvPr/>
        </p:nvSpPr>
        <p:spPr>
          <a:xfrm>
            <a:off x="5461007" y="1837338"/>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132" name="Google Shape;4132;p34"/>
          <p:cNvSpPr/>
          <p:nvPr/>
        </p:nvSpPr>
        <p:spPr>
          <a:xfrm>
            <a:off x="3589720" y="549119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133" name="Google Shape;4133;p34"/>
          <p:cNvSpPr/>
          <p:nvPr/>
        </p:nvSpPr>
        <p:spPr>
          <a:xfrm>
            <a:off x="2778117" y="6360384"/>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134" name="Google Shape;4134;p34"/>
          <p:cNvSpPr/>
          <p:nvPr/>
        </p:nvSpPr>
        <p:spPr>
          <a:xfrm>
            <a:off x="6737352" y="4050089"/>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135" name="Google Shape;4135;p34"/>
          <p:cNvSpPr/>
          <p:nvPr/>
        </p:nvSpPr>
        <p:spPr>
          <a:xfrm>
            <a:off x="2547120" y="545307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136" name="Google Shape;4136;p34"/>
          <p:cNvSpPr/>
          <p:nvPr/>
        </p:nvSpPr>
        <p:spPr>
          <a:xfrm>
            <a:off x="6192795" y="405236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137" name="Google Shape;4137;p34"/>
          <p:cNvSpPr/>
          <p:nvPr/>
        </p:nvSpPr>
        <p:spPr>
          <a:xfrm>
            <a:off x="3290467" y="598647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138" name="Google Shape;4138;p34"/>
          <p:cNvSpPr/>
          <p:nvPr/>
        </p:nvSpPr>
        <p:spPr>
          <a:xfrm>
            <a:off x="2564582"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2" name="Shape 4142"/>
        <p:cNvGrpSpPr/>
        <p:nvPr/>
      </p:nvGrpSpPr>
      <p:grpSpPr>
        <a:xfrm>
          <a:off x="0" y="0"/>
          <a:ext cx="0" cy="0"/>
          <a:chOff x="0" y="0"/>
          <a:chExt cx="0" cy="0"/>
        </a:xfrm>
      </p:grpSpPr>
      <p:sp>
        <p:nvSpPr>
          <p:cNvPr id="4143" name="Google Shape;4143;p35"/>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Kéo dài chuỗi</a:t>
            </a:r>
            <a:endParaRPr b="1" sz="1800">
              <a:solidFill>
                <a:schemeClr val="dk1"/>
              </a:solidFill>
              <a:latin typeface="Times New Roman"/>
              <a:ea typeface="Times New Roman"/>
              <a:cs typeface="Times New Roman"/>
              <a:sym typeface="Times New Roman"/>
            </a:endParaRPr>
          </a:p>
        </p:txBody>
      </p:sp>
      <p:sp>
        <p:nvSpPr>
          <p:cNvPr id="4144" name="Google Shape;4144;p35"/>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4145" name="Google Shape;4145;p35"/>
          <p:cNvGrpSpPr/>
          <p:nvPr/>
        </p:nvGrpSpPr>
        <p:grpSpPr>
          <a:xfrm>
            <a:off x="3575051" y="1557341"/>
            <a:ext cx="4968875" cy="287334"/>
            <a:chOff x="2051050" y="1557341"/>
            <a:chExt cx="4968875" cy="287334"/>
          </a:xfrm>
        </p:grpSpPr>
        <p:grpSp>
          <p:nvGrpSpPr>
            <p:cNvPr id="4146" name="Google Shape;4146;p35"/>
            <p:cNvGrpSpPr/>
            <p:nvPr/>
          </p:nvGrpSpPr>
          <p:grpSpPr>
            <a:xfrm>
              <a:off x="2339975" y="1628775"/>
              <a:ext cx="4319588" cy="215900"/>
              <a:chOff x="2339975" y="1628775"/>
              <a:chExt cx="4319588" cy="215900"/>
            </a:xfrm>
          </p:grpSpPr>
          <p:cxnSp>
            <p:nvCxnSpPr>
              <p:cNvPr id="4147" name="Google Shape;4147;p35"/>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48" name="Google Shape;4148;p35"/>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49" name="Google Shape;4149;p35"/>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150" name="Google Shape;4150;p35"/>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51" name="Google Shape;4151;p35"/>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152" name="Google Shape;4152;p35"/>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53" name="Google Shape;4153;p35"/>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154" name="Google Shape;4154;p35"/>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55" name="Google Shape;4155;p35"/>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56" name="Google Shape;4156;p35"/>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57" name="Google Shape;4157;p35"/>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158" name="Google Shape;4158;p35"/>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59" name="Google Shape;4159;p35"/>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160" name="Google Shape;4160;p35"/>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161" name="Google Shape;4161;p35"/>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62" name="Google Shape;4162;p35"/>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4163" name="Google Shape;4163;p35"/>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4164" name="Google Shape;4164;p35"/>
          <p:cNvGrpSpPr/>
          <p:nvPr/>
        </p:nvGrpSpPr>
        <p:grpSpPr>
          <a:xfrm>
            <a:off x="1912931" y="3324237"/>
            <a:ext cx="4968875" cy="287334"/>
            <a:chOff x="2051050" y="1557341"/>
            <a:chExt cx="4968875" cy="287334"/>
          </a:xfrm>
        </p:grpSpPr>
        <p:grpSp>
          <p:nvGrpSpPr>
            <p:cNvPr id="4165" name="Google Shape;4165;p35"/>
            <p:cNvGrpSpPr/>
            <p:nvPr/>
          </p:nvGrpSpPr>
          <p:grpSpPr>
            <a:xfrm>
              <a:off x="2339975" y="1628775"/>
              <a:ext cx="4319588" cy="215900"/>
              <a:chOff x="2339975" y="1628775"/>
              <a:chExt cx="4319588" cy="215900"/>
            </a:xfrm>
          </p:grpSpPr>
          <p:cxnSp>
            <p:nvCxnSpPr>
              <p:cNvPr id="4166" name="Google Shape;4166;p35"/>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67" name="Google Shape;4167;p35"/>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68" name="Google Shape;4168;p35"/>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169" name="Google Shape;4169;p35"/>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70" name="Google Shape;4170;p35"/>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171" name="Google Shape;4171;p35"/>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72" name="Google Shape;4172;p35"/>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173" name="Google Shape;4173;p35"/>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74" name="Google Shape;4174;p35"/>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75" name="Google Shape;4175;p35"/>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76" name="Google Shape;4176;p35"/>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177" name="Google Shape;4177;p35"/>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78" name="Google Shape;4178;p35"/>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179" name="Google Shape;4179;p35"/>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180" name="Google Shape;4180;p35"/>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81" name="Google Shape;4181;p35"/>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4182" name="Google Shape;4182;p35"/>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4183" name="Google Shape;4183;p35"/>
          <p:cNvGrpSpPr/>
          <p:nvPr/>
        </p:nvGrpSpPr>
        <p:grpSpPr>
          <a:xfrm>
            <a:off x="5014913" y="5236389"/>
            <a:ext cx="4968875" cy="287334"/>
            <a:chOff x="2051050" y="1557341"/>
            <a:chExt cx="4968875" cy="287334"/>
          </a:xfrm>
        </p:grpSpPr>
        <p:grpSp>
          <p:nvGrpSpPr>
            <p:cNvPr id="4184" name="Google Shape;4184;p35"/>
            <p:cNvGrpSpPr/>
            <p:nvPr/>
          </p:nvGrpSpPr>
          <p:grpSpPr>
            <a:xfrm>
              <a:off x="2339975" y="1628775"/>
              <a:ext cx="4319588" cy="215900"/>
              <a:chOff x="2339975" y="1628775"/>
              <a:chExt cx="4319588" cy="215900"/>
            </a:xfrm>
          </p:grpSpPr>
          <p:cxnSp>
            <p:nvCxnSpPr>
              <p:cNvPr id="4185" name="Google Shape;4185;p35"/>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86" name="Google Shape;4186;p35"/>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87" name="Google Shape;4187;p35"/>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188" name="Google Shape;4188;p35"/>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89" name="Google Shape;4189;p35"/>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190" name="Google Shape;4190;p35"/>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91" name="Google Shape;4191;p35"/>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192" name="Google Shape;4192;p35"/>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93" name="Google Shape;4193;p35"/>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94" name="Google Shape;4194;p35"/>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195" name="Google Shape;4195;p35"/>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196" name="Google Shape;4196;p35"/>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197" name="Google Shape;4197;p35"/>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198" name="Google Shape;4198;p35"/>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199" name="Google Shape;4199;p35"/>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200" name="Google Shape;4200;p35"/>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4201" name="Google Shape;4201;p35"/>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4202" name="Google Shape;4202;p35"/>
          <p:cNvGrpSpPr/>
          <p:nvPr/>
        </p:nvGrpSpPr>
        <p:grpSpPr>
          <a:xfrm>
            <a:off x="6896094" y="1901820"/>
            <a:ext cx="1584325" cy="215900"/>
            <a:chOff x="5378453" y="3225803"/>
            <a:chExt cx="1584325" cy="215900"/>
          </a:xfrm>
        </p:grpSpPr>
        <p:grpSp>
          <p:nvGrpSpPr>
            <p:cNvPr id="4203" name="Google Shape;4203;p35"/>
            <p:cNvGrpSpPr/>
            <p:nvPr/>
          </p:nvGrpSpPr>
          <p:grpSpPr>
            <a:xfrm>
              <a:off x="5522916" y="3225803"/>
              <a:ext cx="1136650" cy="215900"/>
              <a:chOff x="3470" y="1162"/>
              <a:chExt cx="716" cy="136"/>
            </a:xfrm>
          </p:grpSpPr>
          <p:cxnSp>
            <p:nvCxnSpPr>
              <p:cNvPr id="4204" name="Google Shape;4204;p35"/>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205" name="Google Shape;4205;p35"/>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206" name="Google Shape;4206;p35"/>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207" name="Google Shape;4207;p35"/>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4208" name="Google Shape;4208;p35"/>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209" name="Google Shape;4209;p35"/>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4210" name="Google Shape;4210;p35"/>
          <p:cNvGrpSpPr/>
          <p:nvPr/>
        </p:nvGrpSpPr>
        <p:grpSpPr>
          <a:xfrm>
            <a:off x="7031038" y="4121132"/>
            <a:ext cx="1584325" cy="215900"/>
            <a:chOff x="5378453" y="3225803"/>
            <a:chExt cx="1584325" cy="215900"/>
          </a:xfrm>
        </p:grpSpPr>
        <p:grpSp>
          <p:nvGrpSpPr>
            <p:cNvPr id="4211" name="Google Shape;4211;p35"/>
            <p:cNvGrpSpPr/>
            <p:nvPr/>
          </p:nvGrpSpPr>
          <p:grpSpPr>
            <a:xfrm>
              <a:off x="5508631" y="3225803"/>
              <a:ext cx="1150938" cy="215900"/>
              <a:chOff x="3461" y="1162"/>
              <a:chExt cx="725" cy="136"/>
            </a:xfrm>
          </p:grpSpPr>
          <p:cxnSp>
            <p:nvCxnSpPr>
              <p:cNvPr id="4212" name="Google Shape;4212;p35"/>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213" name="Google Shape;4213;p35"/>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214" name="Google Shape;4214;p35"/>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215" name="Google Shape;4215;p35"/>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4216" name="Google Shape;4216;p35"/>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217" name="Google Shape;4217;p35"/>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4218" name="Google Shape;4218;p35"/>
          <p:cNvGrpSpPr/>
          <p:nvPr/>
        </p:nvGrpSpPr>
        <p:grpSpPr>
          <a:xfrm>
            <a:off x="8543925" y="6234238"/>
            <a:ext cx="1584325" cy="215900"/>
            <a:chOff x="5378453" y="3225803"/>
            <a:chExt cx="1584325" cy="215900"/>
          </a:xfrm>
        </p:grpSpPr>
        <p:grpSp>
          <p:nvGrpSpPr>
            <p:cNvPr id="4219" name="Google Shape;4219;p35"/>
            <p:cNvGrpSpPr/>
            <p:nvPr/>
          </p:nvGrpSpPr>
          <p:grpSpPr>
            <a:xfrm>
              <a:off x="5508631" y="3225803"/>
              <a:ext cx="1150938" cy="215900"/>
              <a:chOff x="3461" y="1162"/>
              <a:chExt cx="725" cy="136"/>
            </a:xfrm>
          </p:grpSpPr>
          <p:cxnSp>
            <p:nvCxnSpPr>
              <p:cNvPr id="4220" name="Google Shape;4220;p35"/>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221" name="Google Shape;4221;p35"/>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222" name="Google Shape;4222;p35"/>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4223" name="Google Shape;4223;p35"/>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4224" name="Google Shape;4224;p35"/>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225" name="Google Shape;4225;p35"/>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4226" name="Google Shape;4226;p35"/>
          <p:cNvSpPr/>
          <p:nvPr/>
        </p:nvSpPr>
        <p:spPr>
          <a:xfrm>
            <a:off x="5083541" y="1830772"/>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227" name="Google Shape;4227;p35"/>
          <p:cNvSpPr/>
          <p:nvPr/>
        </p:nvSpPr>
        <p:spPr>
          <a:xfrm>
            <a:off x="7561990" y="3325189"/>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228" name="Google Shape;4228;p35"/>
          <p:cNvSpPr/>
          <p:nvPr/>
        </p:nvSpPr>
        <p:spPr>
          <a:xfrm>
            <a:off x="7315972" y="5922577"/>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229" name="Google Shape;4229;p35"/>
          <p:cNvSpPr/>
          <p:nvPr/>
        </p:nvSpPr>
        <p:spPr>
          <a:xfrm>
            <a:off x="6319047" y="1856027"/>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230" name="Google Shape;4230;p35"/>
          <p:cNvSpPr/>
          <p:nvPr/>
        </p:nvSpPr>
        <p:spPr>
          <a:xfrm>
            <a:off x="6465868" y="404770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231" name="Google Shape;4231;p35"/>
          <p:cNvSpPr/>
          <p:nvPr/>
        </p:nvSpPr>
        <p:spPr>
          <a:xfrm>
            <a:off x="1658510" y="497447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232" name="Google Shape;4232;p35"/>
          <p:cNvSpPr/>
          <p:nvPr/>
        </p:nvSpPr>
        <p:spPr>
          <a:xfrm>
            <a:off x="2710241" y="44434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233" name="Google Shape;4233;p35"/>
          <p:cNvSpPr/>
          <p:nvPr/>
        </p:nvSpPr>
        <p:spPr>
          <a:xfrm>
            <a:off x="3036473" y="414259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234" name="Google Shape;4234;p35"/>
          <p:cNvSpPr/>
          <p:nvPr/>
        </p:nvSpPr>
        <p:spPr>
          <a:xfrm>
            <a:off x="5738029" y="1837752"/>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235" name="Google Shape;4235;p35"/>
          <p:cNvSpPr/>
          <p:nvPr/>
        </p:nvSpPr>
        <p:spPr>
          <a:xfrm>
            <a:off x="2994992" y="56245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236" name="Google Shape;4236;p35"/>
          <p:cNvSpPr/>
          <p:nvPr/>
        </p:nvSpPr>
        <p:spPr>
          <a:xfrm>
            <a:off x="6623838" y="185204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237" name="Google Shape;4237;p35"/>
          <p:cNvSpPr/>
          <p:nvPr/>
        </p:nvSpPr>
        <p:spPr>
          <a:xfrm>
            <a:off x="5209378" y="1830358"/>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238" name="Google Shape;4238;p35"/>
          <p:cNvSpPr/>
          <p:nvPr/>
        </p:nvSpPr>
        <p:spPr>
          <a:xfrm>
            <a:off x="1749396" y="54911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239" name="Google Shape;4239;p35"/>
          <p:cNvSpPr/>
          <p:nvPr/>
        </p:nvSpPr>
        <p:spPr>
          <a:xfrm>
            <a:off x="2966225" y="51927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240" name="Google Shape;4240;p35"/>
          <p:cNvSpPr/>
          <p:nvPr/>
        </p:nvSpPr>
        <p:spPr>
          <a:xfrm>
            <a:off x="8299041" y="6200947"/>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241" name="Google Shape;4241;p35"/>
          <p:cNvSpPr/>
          <p:nvPr/>
        </p:nvSpPr>
        <p:spPr>
          <a:xfrm>
            <a:off x="1643223" y="6177060"/>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242" name="Google Shape;4242;p35"/>
          <p:cNvSpPr/>
          <p:nvPr/>
        </p:nvSpPr>
        <p:spPr>
          <a:xfrm>
            <a:off x="2699520" y="59229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243" name="Google Shape;4243;p35"/>
          <p:cNvSpPr/>
          <p:nvPr/>
        </p:nvSpPr>
        <p:spPr>
          <a:xfrm>
            <a:off x="1982752" y="576821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244" name="Google Shape;4244;p35"/>
          <p:cNvSpPr/>
          <p:nvPr/>
        </p:nvSpPr>
        <p:spPr>
          <a:xfrm>
            <a:off x="6037268" y="185229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245" name="Google Shape;4245;p35"/>
          <p:cNvSpPr/>
          <p:nvPr/>
        </p:nvSpPr>
        <p:spPr>
          <a:xfrm>
            <a:off x="5461007" y="1837338"/>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246" name="Google Shape;4246;p35"/>
          <p:cNvSpPr/>
          <p:nvPr/>
        </p:nvSpPr>
        <p:spPr>
          <a:xfrm>
            <a:off x="3589720" y="549119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247" name="Google Shape;4247;p35"/>
          <p:cNvSpPr/>
          <p:nvPr/>
        </p:nvSpPr>
        <p:spPr>
          <a:xfrm>
            <a:off x="2778117" y="6360384"/>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248" name="Google Shape;4248;p35"/>
          <p:cNvSpPr/>
          <p:nvPr/>
        </p:nvSpPr>
        <p:spPr>
          <a:xfrm>
            <a:off x="6737352" y="4050089"/>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249" name="Google Shape;4249;p35"/>
          <p:cNvSpPr/>
          <p:nvPr/>
        </p:nvSpPr>
        <p:spPr>
          <a:xfrm>
            <a:off x="2547120" y="545307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250" name="Google Shape;4250;p35"/>
          <p:cNvSpPr/>
          <p:nvPr/>
        </p:nvSpPr>
        <p:spPr>
          <a:xfrm>
            <a:off x="6192795" y="405236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251" name="Google Shape;4251;p35"/>
          <p:cNvSpPr/>
          <p:nvPr/>
        </p:nvSpPr>
        <p:spPr>
          <a:xfrm>
            <a:off x="3290467" y="598647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252" name="Google Shape;4252;p35"/>
          <p:cNvSpPr/>
          <p:nvPr/>
        </p:nvSpPr>
        <p:spPr>
          <a:xfrm>
            <a:off x="2564582"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6" name="Shape 4256"/>
        <p:cNvGrpSpPr/>
        <p:nvPr/>
      </p:nvGrpSpPr>
      <p:grpSpPr>
        <a:xfrm>
          <a:off x="0" y="0"/>
          <a:ext cx="0" cy="0"/>
          <a:chOff x="0" y="0"/>
          <a:chExt cx="0" cy="0"/>
        </a:xfrm>
      </p:grpSpPr>
      <p:sp>
        <p:nvSpPr>
          <p:cNvPr id="4257" name="Google Shape;4257;p36"/>
          <p:cNvSpPr/>
          <p:nvPr/>
        </p:nvSpPr>
        <p:spPr>
          <a:xfrm>
            <a:off x="1714496" y="1566864"/>
            <a:ext cx="1524000"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Kéo dài chuỗi</a:t>
            </a:r>
            <a:endParaRPr b="1" sz="1800">
              <a:solidFill>
                <a:schemeClr val="dk1"/>
              </a:solidFill>
              <a:latin typeface="Times New Roman"/>
              <a:ea typeface="Times New Roman"/>
              <a:cs typeface="Times New Roman"/>
              <a:sym typeface="Times New Roman"/>
            </a:endParaRPr>
          </a:p>
        </p:txBody>
      </p:sp>
      <p:sp>
        <p:nvSpPr>
          <p:cNvPr id="4258" name="Google Shape;4258;p36"/>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4259" name="Google Shape;4259;p36"/>
          <p:cNvGrpSpPr/>
          <p:nvPr/>
        </p:nvGrpSpPr>
        <p:grpSpPr>
          <a:xfrm>
            <a:off x="3575051" y="1557341"/>
            <a:ext cx="4968875" cy="287334"/>
            <a:chOff x="2051050" y="1557341"/>
            <a:chExt cx="4968875" cy="287334"/>
          </a:xfrm>
        </p:grpSpPr>
        <p:grpSp>
          <p:nvGrpSpPr>
            <p:cNvPr id="4260" name="Google Shape;4260;p36"/>
            <p:cNvGrpSpPr/>
            <p:nvPr/>
          </p:nvGrpSpPr>
          <p:grpSpPr>
            <a:xfrm>
              <a:off x="2339975" y="1628775"/>
              <a:ext cx="4319588" cy="215900"/>
              <a:chOff x="2339975" y="1628775"/>
              <a:chExt cx="4319588" cy="215900"/>
            </a:xfrm>
          </p:grpSpPr>
          <p:cxnSp>
            <p:nvCxnSpPr>
              <p:cNvPr id="4261" name="Google Shape;4261;p36"/>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262" name="Google Shape;4262;p36"/>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263" name="Google Shape;4263;p36"/>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264" name="Google Shape;4264;p36"/>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265" name="Google Shape;4265;p36"/>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266" name="Google Shape;4266;p36"/>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267" name="Google Shape;4267;p36"/>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268" name="Google Shape;4268;p36"/>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269" name="Google Shape;4269;p36"/>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270" name="Google Shape;4270;p36"/>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271" name="Google Shape;4271;p36"/>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272" name="Google Shape;4272;p36"/>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273" name="Google Shape;4273;p36"/>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274" name="Google Shape;4274;p36"/>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275" name="Google Shape;4275;p36"/>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276" name="Google Shape;4276;p36"/>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4277" name="Google Shape;4277;p36"/>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4278" name="Google Shape;4278;p36"/>
          <p:cNvGrpSpPr/>
          <p:nvPr/>
        </p:nvGrpSpPr>
        <p:grpSpPr>
          <a:xfrm>
            <a:off x="1912931" y="3324237"/>
            <a:ext cx="4968875" cy="287334"/>
            <a:chOff x="2051050" y="1557341"/>
            <a:chExt cx="4968875" cy="287334"/>
          </a:xfrm>
        </p:grpSpPr>
        <p:grpSp>
          <p:nvGrpSpPr>
            <p:cNvPr id="4279" name="Google Shape;4279;p36"/>
            <p:cNvGrpSpPr/>
            <p:nvPr/>
          </p:nvGrpSpPr>
          <p:grpSpPr>
            <a:xfrm>
              <a:off x="2339975" y="1628775"/>
              <a:ext cx="4319588" cy="215900"/>
              <a:chOff x="2339975" y="1628775"/>
              <a:chExt cx="4319588" cy="215900"/>
            </a:xfrm>
          </p:grpSpPr>
          <p:cxnSp>
            <p:nvCxnSpPr>
              <p:cNvPr id="4280" name="Google Shape;4280;p36"/>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281" name="Google Shape;4281;p36"/>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282" name="Google Shape;4282;p36"/>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283" name="Google Shape;4283;p36"/>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284" name="Google Shape;4284;p36"/>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285" name="Google Shape;4285;p36"/>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286" name="Google Shape;4286;p36"/>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287" name="Google Shape;4287;p36"/>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288" name="Google Shape;4288;p36"/>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289" name="Google Shape;4289;p36"/>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290" name="Google Shape;4290;p36"/>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291" name="Google Shape;4291;p36"/>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292" name="Google Shape;4292;p36"/>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293" name="Google Shape;4293;p36"/>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294" name="Google Shape;4294;p36"/>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295" name="Google Shape;4295;p36"/>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4296" name="Google Shape;4296;p36"/>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4297" name="Google Shape;4297;p36"/>
          <p:cNvGrpSpPr/>
          <p:nvPr/>
        </p:nvGrpSpPr>
        <p:grpSpPr>
          <a:xfrm>
            <a:off x="5014913" y="5236389"/>
            <a:ext cx="4968875" cy="287334"/>
            <a:chOff x="2051050" y="1557341"/>
            <a:chExt cx="4968875" cy="287334"/>
          </a:xfrm>
        </p:grpSpPr>
        <p:grpSp>
          <p:nvGrpSpPr>
            <p:cNvPr id="4298" name="Google Shape;4298;p36"/>
            <p:cNvGrpSpPr/>
            <p:nvPr/>
          </p:nvGrpSpPr>
          <p:grpSpPr>
            <a:xfrm>
              <a:off x="2339975" y="1628775"/>
              <a:ext cx="4319588" cy="215900"/>
              <a:chOff x="2339975" y="1628775"/>
              <a:chExt cx="4319588" cy="215900"/>
            </a:xfrm>
          </p:grpSpPr>
          <p:cxnSp>
            <p:nvCxnSpPr>
              <p:cNvPr id="4299" name="Google Shape;4299;p36"/>
              <p:cNvCxnSpPr/>
              <p:nvPr/>
            </p:nvCxnSpPr>
            <p:spPr>
              <a:xfrm>
                <a:off x="233997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300" name="Google Shape;4300;p36"/>
              <p:cNvCxnSpPr/>
              <p:nvPr/>
            </p:nvCxnSpPr>
            <p:spPr>
              <a:xfrm>
                <a:off x="262731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301" name="Google Shape;4301;p36"/>
              <p:cNvCxnSpPr/>
              <p:nvPr/>
            </p:nvCxnSpPr>
            <p:spPr>
              <a:xfrm>
                <a:off x="2916238"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302" name="Google Shape;4302;p36"/>
              <p:cNvCxnSpPr/>
              <p:nvPr/>
            </p:nvCxnSpPr>
            <p:spPr>
              <a:xfrm>
                <a:off x="320357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303" name="Google Shape;4303;p36"/>
              <p:cNvCxnSpPr/>
              <p:nvPr/>
            </p:nvCxnSpPr>
            <p:spPr>
              <a:xfrm>
                <a:off x="3492500"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304" name="Google Shape;4304;p36"/>
              <p:cNvCxnSpPr/>
              <p:nvPr/>
            </p:nvCxnSpPr>
            <p:spPr>
              <a:xfrm>
                <a:off x="3779838"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305" name="Google Shape;4305;p36"/>
              <p:cNvCxnSpPr/>
              <p:nvPr/>
            </p:nvCxnSpPr>
            <p:spPr>
              <a:xfrm>
                <a:off x="4067175"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306" name="Google Shape;4306;p36"/>
              <p:cNvCxnSpPr/>
              <p:nvPr/>
            </p:nvCxnSpPr>
            <p:spPr>
              <a:xfrm>
                <a:off x="4356100"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307" name="Google Shape;4307;p36"/>
              <p:cNvCxnSpPr/>
              <p:nvPr/>
            </p:nvCxnSpPr>
            <p:spPr>
              <a:xfrm>
                <a:off x="4932363"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308" name="Google Shape;4308;p36"/>
              <p:cNvCxnSpPr/>
              <p:nvPr/>
            </p:nvCxnSpPr>
            <p:spPr>
              <a:xfrm>
                <a:off x="5219700"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309" name="Google Shape;4309;p36"/>
              <p:cNvCxnSpPr/>
              <p:nvPr/>
            </p:nvCxnSpPr>
            <p:spPr>
              <a:xfrm>
                <a:off x="464343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310" name="Google Shape;4310;p36"/>
              <p:cNvCxnSpPr/>
              <p:nvPr/>
            </p:nvCxnSpPr>
            <p:spPr>
              <a:xfrm>
                <a:off x="5508625" y="1628775"/>
                <a:ext cx="0" cy="215900"/>
              </a:xfrm>
              <a:prstGeom prst="straightConnector1">
                <a:avLst/>
              </a:prstGeom>
              <a:noFill/>
              <a:ln cap="sq" cmpd="sng" w="76200">
                <a:solidFill>
                  <a:srgbClr val="0033CC"/>
                </a:solidFill>
                <a:prstDash val="solid"/>
                <a:round/>
                <a:headEnd len="sm" w="sm" type="none"/>
                <a:tailEnd len="sm" w="sm" type="none"/>
              </a:ln>
            </p:spPr>
          </p:cxnSp>
          <p:cxnSp>
            <p:nvCxnSpPr>
              <p:cNvPr id="4311" name="Google Shape;4311;p36"/>
              <p:cNvCxnSpPr/>
              <p:nvPr/>
            </p:nvCxnSpPr>
            <p:spPr>
              <a:xfrm>
                <a:off x="5795963" y="1628775"/>
                <a:ext cx="0" cy="215900"/>
              </a:xfrm>
              <a:prstGeom prst="straightConnector1">
                <a:avLst/>
              </a:prstGeom>
              <a:noFill/>
              <a:ln cap="sq" cmpd="sng" w="76200">
                <a:solidFill>
                  <a:schemeClr val="dk1"/>
                </a:solidFill>
                <a:prstDash val="solid"/>
                <a:round/>
                <a:headEnd len="sm" w="sm" type="none"/>
                <a:tailEnd len="sm" w="sm" type="none"/>
              </a:ln>
            </p:spPr>
          </p:cxnSp>
          <p:cxnSp>
            <p:nvCxnSpPr>
              <p:cNvPr id="4312" name="Google Shape;4312;p36"/>
              <p:cNvCxnSpPr/>
              <p:nvPr/>
            </p:nvCxnSpPr>
            <p:spPr>
              <a:xfrm>
                <a:off x="6084888" y="1628775"/>
                <a:ext cx="0" cy="215900"/>
              </a:xfrm>
              <a:prstGeom prst="straightConnector1">
                <a:avLst/>
              </a:prstGeom>
              <a:noFill/>
              <a:ln cap="sq" cmpd="sng" w="76200">
                <a:solidFill>
                  <a:srgbClr val="009900"/>
                </a:solidFill>
                <a:prstDash val="solid"/>
                <a:round/>
                <a:headEnd len="sm" w="sm" type="none"/>
                <a:tailEnd len="sm" w="sm" type="none"/>
              </a:ln>
            </p:spPr>
          </p:cxnSp>
          <p:cxnSp>
            <p:nvCxnSpPr>
              <p:cNvPr id="4313" name="Google Shape;4313;p36"/>
              <p:cNvCxnSpPr/>
              <p:nvPr/>
            </p:nvCxnSpPr>
            <p:spPr>
              <a:xfrm>
                <a:off x="6372225" y="1628775"/>
                <a:ext cx="0" cy="215900"/>
              </a:xfrm>
              <a:prstGeom prst="straightConnector1">
                <a:avLst/>
              </a:prstGeom>
              <a:noFill/>
              <a:ln cap="sq" cmpd="sng" w="76200">
                <a:solidFill>
                  <a:srgbClr val="FF0000"/>
                </a:solidFill>
                <a:prstDash val="solid"/>
                <a:round/>
                <a:headEnd len="sm" w="sm" type="none"/>
                <a:tailEnd len="sm" w="sm" type="none"/>
              </a:ln>
            </p:spPr>
          </p:cxnSp>
          <p:cxnSp>
            <p:nvCxnSpPr>
              <p:cNvPr id="4314" name="Google Shape;4314;p36"/>
              <p:cNvCxnSpPr/>
              <p:nvPr/>
            </p:nvCxnSpPr>
            <p:spPr>
              <a:xfrm>
                <a:off x="6659563" y="1628775"/>
                <a:ext cx="0" cy="215900"/>
              </a:xfrm>
              <a:prstGeom prst="straightConnector1">
                <a:avLst/>
              </a:prstGeom>
              <a:noFill/>
              <a:ln cap="sq" cmpd="sng" w="76200">
                <a:solidFill>
                  <a:srgbClr val="0033CC"/>
                </a:solidFill>
                <a:prstDash val="solid"/>
                <a:round/>
                <a:headEnd len="sm" w="sm" type="none"/>
                <a:tailEnd len="sm" w="sm" type="none"/>
              </a:ln>
            </p:spPr>
          </p:cxnSp>
        </p:grpSp>
        <p:cxnSp>
          <p:nvCxnSpPr>
            <p:cNvPr id="4315" name="Google Shape;4315;p36"/>
            <p:cNvCxnSpPr/>
            <p:nvPr/>
          </p:nvCxnSpPr>
          <p:spPr>
            <a:xfrm>
              <a:off x="2051050" y="1557341"/>
              <a:ext cx="4968875" cy="0"/>
            </a:xfrm>
            <a:prstGeom prst="straightConnector1">
              <a:avLst/>
            </a:prstGeom>
            <a:noFill/>
            <a:ln cap="sq" cmpd="sng" w="76200">
              <a:solidFill>
                <a:srgbClr val="009900"/>
              </a:solidFill>
              <a:prstDash val="solid"/>
              <a:round/>
              <a:headEnd len="sm" w="sm" type="none"/>
              <a:tailEnd len="sm" w="sm" type="none"/>
            </a:ln>
          </p:spPr>
        </p:cxnSp>
      </p:grpSp>
      <p:grpSp>
        <p:nvGrpSpPr>
          <p:cNvPr id="4316" name="Google Shape;4316;p36"/>
          <p:cNvGrpSpPr/>
          <p:nvPr/>
        </p:nvGrpSpPr>
        <p:grpSpPr>
          <a:xfrm>
            <a:off x="7561991" y="2375807"/>
            <a:ext cx="1584325" cy="215900"/>
            <a:chOff x="5378453" y="3225803"/>
            <a:chExt cx="1584325" cy="215900"/>
          </a:xfrm>
        </p:grpSpPr>
        <p:grpSp>
          <p:nvGrpSpPr>
            <p:cNvPr id="4317" name="Google Shape;4317;p36"/>
            <p:cNvGrpSpPr/>
            <p:nvPr/>
          </p:nvGrpSpPr>
          <p:grpSpPr>
            <a:xfrm>
              <a:off x="5522916" y="3225803"/>
              <a:ext cx="1136650" cy="215900"/>
              <a:chOff x="3470" y="1162"/>
              <a:chExt cx="716" cy="136"/>
            </a:xfrm>
          </p:grpSpPr>
          <p:cxnSp>
            <p:nvCxnSpPr>
              <p:cNvPr id="4318" name="Google Shape;4318;p36"/>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319" name="Google Shape;4319;p36"/>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320" name="Google Shape;4320;p36"/>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321" name="Google Shape;4321;p36"/>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4322" name="Google Shape;4322;p36"/>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323" name="Google Shape;4323;p36"/>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4324" name="Google Shape;4324;p36"/>
          <p:cNvGrpSpPr/>
          <p:nvPr/>
        </p:nvGrpSpPr>
        <p:grpSpPr>
          <a:xfrm>
            <a:off x="7031038" y="4121132"/>
            <a:ext cx="1584325" cy="215900"/>
            <a:chOff x="5378453" y="3225803"/>
            <a:chExt cx="1584325" cy="215900"/>
          </a:xfrm>
        </p:grpSpPr>
        <p:grpSp>
          <p:nvGrpSpPr>
            <p:cNvPr id="4325" name="Google Shape;4325;p36"/>
            <p:cNvGrpSpPr/>
            <p:nvPr/>
          </p:nvGrpSpPr>
          <p:grpSpPr>
            <a:xfrm>
              <a:off x="5508631" y="3225803"/>
              <a:ext cx="1150938" cy="215900"/>
              <a:chOff x="3461" y="1162"/>
              <a:chExt cx="725" cy="136"/>
            </a:xfrm>
          </p:grpSpPr>
          <p:cxnSp>
            <p:nvCxnSpPr>
              <p:cNvPr id="4326" name="Google Shape;4326;p36"/>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327" name="Google Shape;4327;p36"/>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328" name="Google Shape;4328;p36"/>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329" name="Google Shape;4329;p36"/>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4330" name="Google Shape;4330;p36"/>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331" name="Google Shape;4331;p36"/>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4332" name="Google Shape;4332;p36"/>
          <p:cNvGrpSpPr/>
          <p:nvPr/>
        </p:nvGrpSpPr>
        <p:grpSpPr>
          <a:xfrm>
            <a:off x="8543925" y="6234238"/>
            <a:ext cx="1584325" cy="215900"/>
            <a:chOff x="5378453" y="3225803"/>
            <a:chExt cx="1584325" cy="215900"/>
          </a:xfrm>
        </p:grpSpPr>
        <p:grpSp>
          <p:nvGrpSpPr>
            <p:cNvPr id="4333" name="Google Shape;4333;p36"/>
            <p:cNvGrpSpPr/>
            <p:nvPr/>
          </p:nvGrpSpPr>
          <p:grpSpPr>
            <a:xfrm>
              <a:off x="5508631" y="3225803"/>
              <a:ext cx="1150938" cy="215900"/>
              <a:chOff x="3461" y="1162"/>
              <a:chExt cx="725" cy="136"/>
            </a:xfrm>
          </p:grpSpPr>
          <p:cxnSp>
            <p:nvCxnSpPr>
              <p:cNvPr id="4334" name="Google Shape;4334;p36"/>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335" name="Google Shape;4335;p36"/>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336" name="Google Shape;4336;p36"/>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4337" name="Google Shape;4337;p36"/>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4338" name="Google Shape;4338;p36"/>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339" name="Google Shape;4339;p36"/>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4340" name="Google Shape;4340;p36"/>
          <p:cNvSpPr/>
          <p:nvPr/>
        </p:nvSpPr>
        <p:spPr>
          <a:xfrm>
            <a:off x="4275515" y="2119656"/>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341" name="Google Shape;4341;p36"/>
          <p:cNvSpPr/>
          <p:nvPr/>
        </p:nvSpPr>
        <p:spPr>
          <a:xfrm>
            <a:off x="7561990" y="3325189"/>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342" name="Google Shape;4342;p36"/>
          <p:cNvSpPr/>
          <p:nvPr/>
        </p:nvSpPr>
        <p:spPr>
          <a:xfrm>
            <a:off x="7315972" y="5922577"/>
            <a:ext cx="459606" cy="459606"/>
          </a:xfrm>
          <a:prstGeom prst="sun">
            <a:avLst>
              <a:gd fmla="val 12500" name="adj"/>
            </a:avLst>
          </a:prstGeom>
          <a:no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Times New Roman"/>
              <a:ea typeface="Times New Roman"/>
              <a:cs typeface="Times New Roman"/>
              <a:sym typeface="Times New Roman"/>
            </a:endParaRPr>
          </a:p>
        </p:txBody>
      </p:sp>
      <p:sp>
        <p:nvSpPr>
          <p:cNvPr id="4343" name="Google Shape;4343;p36"/>
          <p:cNvSpPr/>
          <p:nvPr/>
        </p:nvSpPr>
        <p:spPr>
          <a:xfrm>
            <a:off x="6984944" y="2330014"/>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344" name="Google Shape;4344;p36"/>
          <p:cNvSpPr/>
          <p:nvPr/>
        </p:nvSpPr>
        <p:spPr>
          <a:xfrm>
            <a:off x="6465868" y="404770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345" name="Google Shape;4345;p36"/>
          <p:cNvSpPr/>
          <p:nvPr/>
        </p:nvSpPr>
        <p:spPr>
          <a:xfrm>
            <a:off x="1658510" y="4974473"/>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346" name="Google Shape;4346;p36"/>
          <p:cNvSpPr/>
          <p:nvPr/>
        </p:nvSpPr>
        <p:spPr>
          <a:xfrm>
            <a:off x="2710241" y="44434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347" name="Google Shape;4347;p36"/>
          <p:cNvSpPr/>
          <p:nvPr/>
        </p:nvSpPr>
        <p:spPr>
          <a:xfrm>
            <a:off x="3036473" y="414259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348" name="Google Shape;4348;p36"/>
          <p:cNvSpPr/>
          <p:nvPr/>
        </p:nvSpPr>
        <p:spPr>
          <a:xfrm>
            <a:off x="6403926" y="2311739"/>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349" name="Google Shape;4349;p36"/>
          <p:cNvSpPr/>
          <p:nvPr/>
        </p:nvSpPr>
        <p:spPr>
          <a:xfrm>
            <a:off x="2994992" y="56245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350" name="Google Shape;4350;p36"/>
          <p:cNvSpPr/>
          <p:nvPr/>
        </p:nvSpPr>
        <p:spPr>
          <a:xfrm>
            <a:off x="7289735" y="2326027"/>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351" name="Google Shape;4351;p36"/>
          <p:cNvSpPr/>
          <p:nvPr/>
        </p:nvSpPr>
        <p:spPr>
          <a:xfrm>
            <a:off x="5875275" y="230434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352" name="Google Shape;4352;p36"/>
          <p:cNvSpPr/>
          <p:nvPr/>
        </p:nvSpPr>
        <p:spPr>
          <a:xfrm>
            <a:off x="1749396" y="54911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353" name="Google Shape;4353;p36"/>
          <p:cNvSpPr/>
          <p:nvPr/>
        </p:nvSpPr>
        <p:spPr>
          <a:xfrm>
            <a:off x="2966225" y="519273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354" name="Google Shape;4354;p36"/>
          <p:cNvSpPr/>
          <p:nvPr/>
        </p:nvSpPr>
        <p:spPr>
          <a:xfrm>
            <a:off x="8299041" y="6200947"/>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355" name="Google Shape;4355;p36"/>
          <p:cNvSpPr/>
          <p:nvPr/>
        </p:nvSpPr>
        <p:spPr>
          <a:xfrm>
            <a:off x="1643223" y="6177060"/>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356" name="Google Shape;4356;p36"/>
          <p:cNvSpPr/>
          <p:nvPr/>
        </p:nvSpPr>
        <p:spPr>
          <a:xfrm>
            <a:off x="2699520" y="592299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357" name="Google Shape;4357;p36"/>
          <p:cNvSpPr/>
          <p:nvPr/>
        </p:nvSpPr>
        <p:spPr>
          <a:xfrm>
            <a:off x="1982752" y="576821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358" name="Google Shape;4358;p36"/>
          <p:cNvSpPr/>
          <p:nvPr/>
        </p:nvSpPr>
        <p:spPr>
          <a:xfrm>
            <a:off x="6703165" y="232628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359" name="Google Shape;4359;p36"/>
          <p:cNvSpPr/>
          <p:nvPr/>
        </p:nvSpPr>
        <p:spPr>
          <a:xfrm>
            <a:off x="6126904" y="231132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360" name="Google Shape;4360;p36"/>
          <p:cNvSpPr/>
          <p:nvPr/>
        </p:nvSpPr>
        <p:spPr>
          <a:xfrm>
            <a:off x="3589720" y="549119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361" name="Google Shape;4361;p36"/>
          <p:cNvSpPr/>
          <p:nvPr/>
        </p:nvSpPr>
        <p:spPr>
          <a:xfrm>
            <a:off x="2778117" y="6360384"/>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362" name="Google Shape;4362;p36"/>
          <p:cNvSpPr/>
          <p:nvPr/>
        </p:nvSpPr>
        <p:spPr>
          <a:xfrm>
            <a:off x="6737352" y="4050089"/>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363" name="Google Shape;4363;p36"/>
          <p:cNvSpPr/>
          <p:nvPr/>
        </p:nvSpPr>
        <p:spPr>
          <a:xfrm>
            <a:off x="2547120" y="545307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364" name="Google Shape;4364;p36"/>
          <p:cNvSpPr/>
          <p:nvPr/>
        </p:nvSpPr>
        <p:spPr>
          <a:xfrm>
            <a:off x="6192795" y="405236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365" name="Google Shape;4365;p36"/>
          <p:cNvSpPr/>
          <p:nvPr/>
        </p:nvSpPr>
        <p:spPr>
          <a:xfrm>
            <a:off x="3290467" y="598647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366" name="Google Shape;4366;p36"/>
          <p:cNvSpPr/>
          <p:nvPr/>
        </p:nvSpPr>
        <p:spPr>
          <a:xfrm>
            <a:off x="2564582" y="493633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0" name="Shape 4370"/>
        <p:cNvGrpSpPr/>
        <p:nvPr/>
      </p:nvGrpSpPr>
      <p:grpSpPr>
        <a:xfrm>
          <a:off x="0" y="0"/>
          <a:ext cx="0" cy="0"/>
          <a:chOff x="0" y="0"/>
          <a:chExt cx="0" cy="0"/>
        </a:xfrm>
      </p:grpSpPr>
      <p:sp>
        <p:nvSpPr>
          <p:cNvPr id="4371" name="Google Shape;4371;p37"/>
          <p:cNvSpPr/>
          <p:nvPr/>
        </p:nvSpPr>
        <p:spPr>
          <a:xfrm>
            <a:off x="1714496" y="1566864"/>
            <a:ext cx="1875224"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Kết thúc phản ứng</a:t>
            </a:r>
            <a:endParaRPr b="1" sz="1800">
              <a:solidFill>
                <a:schemeClr val="dk1"/>
              </a:solidFill>
              <a:latin typeface="Times New Roman"/>
              <a:ea typeface="Times New Roman"/>
              <a:cs typeface="Times New Roman"/>
              <a:sym typeface="Times New Roman"/>
            </a:endParaRPr>
          </a:p>
        </p:txBody>
      </p:sp>
      <p:sp>
        <p:nvSpPr>
          <p:cNvPr id="4372" name="Google Shape;4372;p37"/>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grpSp>
        <p:nvGrpSpPr>
          <p:cNvPr id="4373" name="Google Shape;4373;p37"/>
          <p:cNvGrpSpPr/>
          <p:nvPr/>
        </p:nvGrpSpPr>
        <p:grpSpPr>
          <a:xfrm>
            <a:off x="7561991" y="2375807"/>
            <a:ext cx="1584325" cy="215900"/>
            <a:chOff x="5378453" y="3225803"/>
            <a:chExt cx="1584325" cy="215900"/>
          </a:xfrm>
        </p:grpSpPr>
        <p:grpSp>
          <p:nvGrpSpPr>
            <p:cNvPr id="4374" name="Google Shape;4374;p37"/>
            <p:cNvGrpSpPr/>
            <p:nvPr/>
          </p:nvGrpSpPr>
          <p:grpSpPr>
            <a:xfrm>
              <a:off x="5522916" y="3225803"/>
              <a:ext cx="1136650" cy="215900"/>
              <a:chOff x="3470" y="1162"/>
              <a:chExt cx="716" cy="136"/>
            </a:xfrm>
          </p:grpSpPr>
          <p:cxnSp>
            <p:nvCxnSpPr>
              <p:cNvPr id="4375" name="Google Shape;4375;p3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376" name="Google Shape;4376;p3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377" name="Google Shape;4377;p37"/>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378" name="Google Shape;4378;p37"/>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4379" name="Google Shape;4379;p37"/>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380" name="Google Shape;4380;p3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4381" name="Google Shape;4381;p37"/>
          <p:cNvSpPr/>
          <p:nvPr/>
        </p:nvSpPr>
        <p:spPr>
          <a:xfrm>
            <a:off x="6984944" y="2330014"/>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382" name="Google Shape;4382;p37"/>
          <p:cNvSpPr/>
          <p:nvPr/>
        </p:nvSpPr>
        <p:spPr>
          <a:xfrm>
            <a:off x="6403926" y="2311739"/>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383" name="Google Shape;4383;p37"/>
          <p:cNvSpPr/>
          <p:nvPr/>
        </p:nvSpPr>
        <p:spPr>
          <a:xfrm>
            <a:off x="7289735" y="2326027"/>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384" name="Google Shape;4384;p37"/>
          <p:cNvSpPr/>
          <p:nvPr/>
        </p:nvSpPr>
        <p:spPr>
          <a:xfrm>
            <a:off x="5875275" y="2304345"/>
            <a:ext cx="304800"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385" name="Google Shape;4385;p37"/>
          <p:cNvSpPr/>
          <p:nvPr/>
        </p:nvSpPr>
        <p:spPr>
          <a:xfrm>
            <a:off x="6703165" y="232628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386" name="Google Shape;4386;p37"/>
          <p:cNvSpPr/>
          <p:nvPr/>
        </p:nvSpPr>
        <p:spPr>
          <a:xfrm>
            <a:off x="6126904" y="231132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grpSp>
        <p:nvGrpSpPr>
          <p:cNvPr id="4387" name="Google Shape;4387;p37"/>
          <p:cNvGrpSpPr/>
          <p:nvPr/>
        </p:nvGrpSpPr>
        <p:grpSpPr>
          <a:xfrm>
            <a:off x="3452709" y="3034727"/>
            <a:ext cx="2422567" cy="436456"/>
            <a:chOff x="4668795" y="4047706"/>
            <a:chExt cx="2422567" cy="436456"/>
          </a:xfrm>
        </p:grpSpPr>
        <p:grpSp>
          <p:nvGrpSpPr>
            <p:cNvPr id="4388" name="Google Shape;4388;p37"/>
            <p:cNvGrpSpPr/>
            <p:nvPr/>
          </p:nvGrpSpPr>
          <p:grpSpPr>
            <a:xfrm>
              <a:off x="5507037" y="4121132"/>
              <a:ext cx="1584325" cy="215900"/>
              <a:chOff x="5378453" y="3225803"/>
              <a:chExt cx="1584325" cy="215900"/>
            </a:xfrm>
          </p:grpSpPr>
          <p:grpSp>
            <p:nvGrpSpPr>
              <p:cNvPr id="4389" name="Google Shape;4389;p37"/>
              <p:cNvGrpSpPr/>
              <p:nvPr/>
            </p:nvGrpSpPr>
            <p:grpSpPr>
              <a:xfrm>
                <a:off x="5508631" y="3225803"/>
                <a:ext cx="1150938" cy="215900"/>
                <a:chOff x="3461" y="1162"/>
                <a:chExt cx="725" cy="136"/>
              </a:xfrm>
            </p:grpSpPr>
            <p:cxnSp>
              <p:nvCxnSpPr>
                <p:cNvPr id="4390" name="Google Shape;4390;p3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391" name="Google Shape;4391;p3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392" name="Google Shape;4392;p37"/>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393" name="Google Shape;4393;p37"/>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4394" name="Google Shape;4394;p37"/>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395" name="Google Shape;4395;p3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4396" name="Google Shape;4396;p37"/>
            <p:cNvSpPr/>
            <p:nvPr/>
          </p:nvSpPr>
          <p:spPr>
            <a:xfrm>
              <a:off x="4941868" y="404770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397" name="Google Shape;4397;p37"/>
            <p:cNvSpPr/>
            <p:nvPr/>
          </p:nvSpPr>
          <p:spPr>
            <a:xfrm>
              <a:off x="5213352" y="4050089"/>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398" name="Google Shape;4398;p37"/>
            <p:cNvSpPr/>
            <p:nvPr/>
          </p:nvSpPr>
          <p:spPr>
            <a:xfrm>
              <a:off x="4668795" y="4052362"/>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grpSp>
      <p:grpSp>
        <p:nvGrpSpPr>
          <p:cNvPr id="4399" name="Google Shape;4399;p37"/>
          <p:cNvGrpSpPr/>
          <p:nvPr/>
        </p:nvGrpSpPr>
        <p:grpSpPr>
          <a:xfrm>
            <a:off x="7490554" y="3267718"/>
            <a:ext cx="1584325" cy="215900"/>
            <a:chOff x="5378453" y="3225803"/>
            <a:chExt cx="1584325" cy="215900"/>
          </a:xfrm>
        </p:grpSpPr>
        <p:grpSp>
          <p:nvGrpSpPr>
            <p:cNvPr id="4400" name="Google Shape;4400;p37"/>
            <p:cNvGrpSpPr/>
            <p:nvPr/>
          </p:nvGrpSpPr>
          <p:grpSpPr>
            <a:xfrm>
              <a:off x="5508631" y="3225803"/>
              <a:ext cx="1150938" cy="215900"/>
              <a:chOff x="3461" y="1162"/>
              <a:chExt cx="725" cy="136"/>
            </a:xfrm>
          </p:grpSpPr>
          <p:cxnSp>
            <p:nvCxnSpPr>
              <p:cNvPr id="4401" name="Google Shape;4401;p3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402" name="Google Shape;4402;p3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03" name="Google Shape;4403;p37"/>
              <p:cNvCxnSpPr/>
              <p:nvPr/>
            </p:nvCxnSpPr>
            <p:spPr>
              <a:xfrm rot="10800000">
                <a:off x="3824" y="1162"/>
                <a:ext cx="0" cy="136"/>
              </a:xfrm>
              <a:prstGeom prst="straightConnector1">
                <a:avLst/>
              </a:prstGeom>
              <a:noFill/>
              <a:ln cap="sq" cmpd="sng" w="76200">
                <a:solidFill>
                  <a:schemeClr val="dk1"/>
                </a:solidFill>
                <a:prstDash val="solid"/>
                <a:round/>
                <a:headEnd len="sm" w="sm" type="none"/>
                <a:tailEnd len="sm" w="sm" type="none"/>
              </a:ln>
            </p:spPr>
          </p:cxnSp>
          <p:cxnSp>
            <p:nvCxnSpPr>
              <p:cNvPr id="4404" name="Google Shape;4404;p37"/>
              <p:cNvCxnSpPr/>
              <p:nvPr/>
            </p:nvCxnSpPr>
            <p:spPr>
              <a:xfrm rot="10800000">
                <a:off x="3461"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05" name="Google Shape;4405;p37"/>
              <p:cNvCxnSpPr/>
              <p:nvPr/>
            </p:nvCxnSpPr>
            <p:spPr>
              <a:xfrm rot="10800000">
                <a:off x="3641"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406" name="Google Shape;4406;p3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4407" name="Google Shape;4407;p37"/>
          <p:cNvSpPr/>
          <p:nvPr/>
        </p:nvSpPr>
        <p:spPr>
          <a:xfrm>
            <a:off x="7245670" y="3234427"/>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408" name="Google Shape;4408;p37"/>
          <p:cNvSpPr/>
          <p:nvPr/>
        </p:nvSpPr>
        <p:spPr>
          <a:xfrm>
            <a:off x="6600825" y="400526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409" name="Google Shape;4409;p37"/>
          <p:cNvSpPr/>
          <p:nvPr/>
        </p:nvSpPr>
        <p:spPr>
          <a:xfrm>
            <a:off x="6311900" y="400526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410" name="Google Shape;4410;p37"/>
          <p:cNvSpPr/>
          <p:nvPr/>
        </p:nvSpPr>
        <p:spPr>
          <a:xfrm>
            <a:off x="6024564" y="4005263"/>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411" name="Google Shape;4411;p37"/>
          <p:cNvSpPr/>
          <p:nvPr/>
        </p:nvSpPr>
        <p:spPr>
          <a:xfrm>
            <a:off x="5808664" y="4005263"/>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412" name="Google Shape;4412;p37"/>
          <p:cNvSpPr/>
          <p:nvPr/>
        </p:nvSpPr>
        <p:spPr>
          <a:xfrm>
            <a:off x="5521325" y="400526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413" name="Google Shape;4413;p37"/>
          <p:cNvSpPr/>
          <p:nvPr/>
        </p:nvSpPr>
        <p:spPr>
          <a:xfrm>
            <a:off x="5303839" y="4005263"/>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414" name="Google Shape;4414;p37"/>
          <p:cNvSpPr/>
          <p:nvPr/>
        </p:nvSpPr>
        <p:spPr>
          <a:xfrm>
            <a:off x="4495800" y="4002088"/>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415" name="Google Shape;4415;p37"/>
          <p:cNvSpPr/>
          <p:nvPr/>
        </p:nvSpPr>
        <p:spPr>
          <a:xfrm>
            <a:off x="5072064" y="4000501"/>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416" name="Google Shape;4416;p37"/>
          <p:cNvSpPr/>
          <p:nvPr/>
        </p:nvSpPr>
        <p:spPr>
          <a:xfrm>
            <a:off x="4784725" y="4002088"/>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grpSp>
        <p:nvGrpSpPr>
          <p:cNvPr id="4417" name="Google Shape;4417;p37"/>
          <p:cNvGrpSpPr/>
          <p:nvPr/>
        </p:nvGrpSpPr>
        <p:grpSpPr>
          <a:xfrm>
            <a:off x="6913564" y="4043290"/>
            <a:ext cx="1584325" cy="215900"/>
            <a:chOff x="5378453" y="3225803"/>
            <a:chExt cx="1584325" cy="215900"/>
          </a:xfrm>
        </p:grpSpPr>
        <p:grpSp>
          <p:nvGrpSpPr>
            <p:cNvPr id="4418" name="Google Shape;4418;p37"/>
            <p:cNvGrpSpPr/>
            <p:nvPr/>
          </p:nvGrpSpPr>
          <p:grpSpPr>
            <a:xfrm>
              <a:off x="5522916" y="3225803"/>
              <a:ext cx="1136650" cy="215900"/>
              <a:chOff x="3470" y="1162"/>
              <a:chExt cx="716" cy="136"/>
            </a:xfrm>
          </p:grpSpPr>
          <p:cxnSp>
            <p:nvCxnSpPr>
              <p:cNvPr id="4419" name="Google Shape;4419;p3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420" name="Google Shape;4420;p3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21" name="Google Shape;4421;p37"/>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422" name="Google Shape;4422;p37"/>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23" name="Google Shape;4423;p37"/>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424" name="Google Shape;4424;p3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
        <p:nvSpPr>
          <p:cNvPr id="4425" name="Google Shape;4425;p37"/>
          <p:cNvSpPr/>
          <p:nvPr/>
        </p:nvSpPr>
        <p:spPr>
          <a:xfrm>
            <a:off x="2855912" y="353320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426" name="Google Shape;4426;p37"/>
          <p:cNvSpPr/>
          <p:nvPr/>
        </p:nvSpPr>
        <p:spPr>
          <a:xfrm>
            <a:off x="2566987" y="3533203"/>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grpSp>
        <p:nvGrpSpPr>
          <p:cNvPr id="4427" name="Google Shape;4427;p37"/>
          <p:cNvGrpSpPr/>
          <p:nvPr/>
        </p:nvGrpSpPr>
        <p:grpSpPr>
          <a:xfrm>
            <a:off x="3263160" y="3588850"/>
            <a:ext cx="1584325" cy="215900"/>
            <a:chOff x="5378453" y="3225803"/>
            <a:chExt cx="1584325" cy="215900"/>
          </a:xfrm>
        </p:grpSpPr>
        <p:grpSp>
          <p:nvGrpSpPr>
            <p:cNvPr id="4428" name="Google Shape;4428;p37"/>
            <p:cNvGrpSpPr/>
            <p:nvPr/>
          </p:nvGrpSpPr>
          <p:grpSpPr>
            <a:xfrm>
              <a:off x="5522916" y="3225803"/>
              <a:ext cx="1136650" cy="215900"/>
              <a:chOff x="3470" y="1162"/>
              <a:chExt cx="716" cy="136"/>
            </a:xfrm>
          </p:grpSpPr>
          <p:cxnSp>
            <p:nvCxnSpPr>
              <p:cNvPr id="4429" name="Google Shape;4429;p3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430" name="Google Shape;4430;p3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31" name="Google Shape;4431;p37"/>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432" name="Google Shape;4432;p37"/>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33" name="Google Shape;4433;p37"/>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434" name="Google Shape;4434;p3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4435" name="Google Shape;4435;p37"/>
          <p:cNvGrpSpPr/>
          <p:nvPr/>
        </p:nvGrpSpPr>
        <p:grpSpPr>
          <a:xfrm>
            <a:off x="2369397" y="4546936"/>
            <a:ext cx="1323975" cy="433387"/>
            <a:chOff x="4038600" y="2995613"/>
            <a:chExt cx="1323975" cy="433387"/>
          </a:xfrm>
        </p:grpSpPr>
        <p:sp>
          <p:nvSpPr>
            <p:cNvPr id="4436" name="Google Shape;4436;p37"/>
            <p:cNvSpPr/>
            <p:nvPr/>
          </p:nvSpPr>
          <p:spPr>
            <a:xfrm>
              <a:off x="4495800" y="2997200"/>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grpSp>
          <p:nvGrpSpPr>
            <p:cNvPr id="4437" name="Google Shape;4437;p37"/>
            <p:cNvGrpSpPr/>
            <p:nvPr/>
          </p:nvGrpSpPr>
          <p:grpSpPr>
            <a:xfrm>
              <a:off x="4038600" y="2997200"/>
              <a:ext cx="503238" cy="431800"/>
              <a:chOff x="2563" y="2205"/>
              <a:chExt cx="317" cy="272"/>
            </a:xfrm>
          </p:grpSpPr>
          <p:sp>
            <p:nvSpPr>
              <p:cNvPr id="4438" name="Google Shape;4438;p37"/>
              <p:cNvSpPr/>
              <p:nvPr/>
            </p:nvSpPr>
            <p:spPr>
              <a:xfrm>
                <a:off x="2699" y="220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439" name="Google Shape;4439;p37"/>
              <p:cNvSpPr/>
              <p:nvPr/>
            </p:nvSpPr>
            <p:spPr>
              <a:xfrm>
                <a:off x="2563" y="220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grpSp>
        <p:sp>
          <p:nvSpPr>
            <p:cNvPr id="4440" name="Google Shape;4440;p37"/>
            <p:cNvSpPr/>
            <p:nvPr/>
          </p:nvSpPr>
          <p:spPr>
            <a:xfrm>
              <a:off x="5075238" y="2995613"/>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441" name="Google Shape;4441;p37"/>
            <p:cNvSpPr/>
            <p:nvPr/>
          </p:nvSpPr>
          <p:spPr>
            <a:xfrm>
              <a:off x="4786313" y="2995613"/>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grpSp>
      <p:grpSp>
        <p:nvGrpSpPr>
          <p:cNvPr id="4442" name="Google Shape;4442;p37"/>
          <p:cNvGrpSpPr/>
          <p:nvPr/>
        </p:nvGrpSpPr>
        <p:grpSpPr>
          <a:xfrm>
            <a:off x="3689348" y="4605105"/>
            <a:ext cx="1584325" cy="215900"/>
            <a:chOff x="5378453" y="3225803"/>
            <a:chExt cx="1584325" cy="215900"/>
          </a:xfrm>
        </p:grpSpPr>
        <p:grpSp>
          <p:nvGrpSpPr>
            <p:cNvPr id="4443" name="Google Shape;4443;p37"/>
            <p:cNvGrpSpPr/>
            <p:nvPr/>
          </p:nvGrpSpPr>
          <p:grpSpPr>
            <a:xfrm>
              <a:off x="5522916" y="3225803"/>
              <a:ext cx="1136650" cy="215900"/>
              <a:chOff x="3470" y="1162"/>
              <a:chExt cx="716" cy="136"/>
            </a:xfrm>
          </p:grpSpPr>
          <p:cxnSp>
            <p:nvCxnSpPr>
              <p:cNvPr id="4444" name="Google Shape;4444;p3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445" name="Google Shape;4445;p3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46" name="Google Shape;4446;p37"/>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447" name="Google Shape;4447;p37"/>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48" name="Google Shape;4448;p37"/>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449" name="Google Shape;4449;p3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4450" name="Google Shape;4450;p37"/>
          <p:cNvGrpSpPr/>
          <p:nvPr/>
        </p:nvGrpSpPr>
        <p:grpSpPr>
          <a:xfrm>
            <a:off x="6954781" y="4873599"/>
            <a:ext cx="1065213" cy="433387"/>
            <a:chOff x="4298950" y="3500437"/>
            <a:chExt cx="1065213" cy="433387"/>
          </a:xfrm>
        </p:grpSpPr>
        <p:sp>
          <p:nvSpPr>
            <p:cNvPr id="4451" name="Google Shape;4451;p37"/>
            <p:cNvSpPr/>
            <p:nvPr/>
          </p:nvSpPr>
          <p:spPr>
            <a:xfrm>
              <a:off x="5076825" y="3500438"/>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452" name="Google Shape;4452;p37"/>
            <p:cNvSpPr/>
            <p:nvPr/>
          </p:nvSpPr>
          <p:spPr>
            <a:xfrm>
              <a:off x="4787900" y="3500438"/>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grpSp>
          <p:nvGrpSpPr>
            <p:cNvPr id="4453" name="Google Shape;4453;p37"/>
            <p:cNvGrpSpPr/>
            <p:nvPr/>
          </p:nvGrpSpPr>
          <p:grpSpPr>
            <a:xfrm>
              <a:off x="4298950" y="3500437"/>
              <a:ext cx="501650" cy="433387"/>
              <a:chOff x="2699" y="1887"/>
              <a:chExt cx="316" cy="273"/>
            </a:xfrm>
          </p:grpSpPr>
          <p:sp>
            <p:nvSpPr>
              <p:cNvPr id="4454" name="Google Shape;4454;p37"/>
              <p:cNvSpPr/>
              <p:nvPr/>
            </p:nvSpPr>
            <p:spPr>
              <a:xfrm>
                <a:off x="2834" y="1887"/>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455" name="Google Shape;4455;p37"/>
              <p:cNvSpPr/>
              <p:nvPr/>
            </p:nvSpPr>
            <p:spPr>
              <a:xfrm>
                <a:off x="2699" y="1888"/>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grpSp>
      </p:grpSp>
      <p:grpSp>
        <p:nvGrpSpPr>
          <p:cNvPr id="4456" name="Google Shape;4456;p37"/>
          <p:cNvGrpSpPr/>
          <p:nvPr/>
        </p:nvGrpSpPr>
        <p:grpSpPr>
          <a:xfrm>
            <a:off x="8020720" y="4926811"/>
            <a:ext cx="1584325" cy="215900"/>
            <a:chOff x="5378453" y="3225803"/>
            <a:chExt cx="1584325" cy="215900"/>
          </a:xfrm>
        </p:grpSpPr>
        <p:grpSp>
          <p:nvGrpSpPr>
            <p:cNvPr id="4457" name="Google Shape;4457;p37"/>
            <p:cNvGrpSpPr/>
            <p:nvPr/>
          </p:nvGrpSpPr>
          <p:grpSpPr>
            <a:xfrm>
              <a:off x="5522916" y="3225803"/>
              <a:ext cx="1136650" cy="215900"/>
              <a:chOff x="3470" y="1162"/>
              <a:chExt cx="716" cy="136"/>
            </a:xfrm>
          </p:grpSpPr>
          <p:cxnSp>
            <p:nvCxnSpPr>
              <p:cNvPr id="4458" name="Google Shape;4458;p3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459" name="Google Shape;4459;p3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60" name="Google Shape;4460;p37"/>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461" name="Google Shape;4461;p37"/>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62" name="Google Shape;4462;p37"/>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463" name="Google Shape;4463;p3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4464" name="Google Shape;4464;p37"/>
          <p:cNvGrpSpPr/>
          <p:nvPr/>
        </p:nvGrpSpPr>
        <p:grpSpPr>
          <a:xfrm>
            <a:off x="3431435" y="5448555"/>
            <a:ext cx="1800225" cy="433388"/>
            <a:chOff x="3563938" y="4508500"/>
            <a:chExt cx="1800225" cy="433388"/>
          </a:xfrm>
        </p:grpSpPr>
        <p:sp>
          <p:nvSpPr>
            <p:cNvPr id="4465" name="Google Shape;4465;p37"/>
            <p:cNvSpPr/>
            <p:nvPr/>
          </p:nvSpPr>
          <p:spPr>
            <a:xfrm>
              <a:off x="5076825" y="4510088"/>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466" name="Google Shape;4466;p37"/>
            <p:cNvSpPr/>
            <p:nvPr/>
          </p:nvSpPr>
          <p:spPr>
            <a:xfrm>
              <a:off x="4787900" y="4510088"/>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467" name="Google Shape;4467;p37"/>
            <p:cNvSpPr/>
            <p:nvPr/>
          </p:nvSpPr>
          <p:spPr>
            <a:xfrm>
              <a:off x="4500563" y="4510088"/>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468" name="Google Shape;4468;p37"/>
            <p:cNvSpPr/>
            <p:nvPr/>
          </p:nvSpPr>
          <p:spPr>
            <a:xfrm>
              <a:off x="4284663" y="4510088"/>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469" name="Google Shape;4469;p37"/>
            <p:cNvSpPr/>
            <p:nvPr/>
          </p:nvSpPr>
          <p:spPr>
            <a:xfrm>
              <a:off x="3997325" y="4510088"/>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470" name="Google Shape;4470;p37"/>
            <p:cNvSpPr/>
            <p:nvPr/>
          </p:nvSpPr>
          <p:spPr>
            <a:xfrm>
              <a:off x="3779838" y="4510088"/>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471" name="Google Shape;4471;p37"/>
            <p:cNvSpPr/>
            <p:nvPr/>
          </p:nvSpPr>
          <p:spPr>
            <a:xfrm>
              <a:off x="3563938" y="4508500"/>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grpSp>
      <p:grpSp>
        <p:nvGrpSpPr>
          <p:cNvPr id="4472" name="Google Shape;4472;p37"/>
          <p:cNvGrpSpPr/>
          <p:nvPr/>
        </p:nvGrpSpPr>
        <p:grpSpPr>
          <a:xfrm>
            <a:off x="5232401" y="5481971"/>
            <a:ext cx="1584325" cy="215900"/>
            <a:chOff x="5378453" y="3225803"/>
            <a:chExt cx="1584325" cy="215900"/>
          </a:xfrm>
        </p:grpSpPr>
        <p:grpSp>
          <p:nvGrpSpPr>
            <p:cNvPr id="4473" name="Google Shape;4473;p37"/>
            <p:cNvGrpSpPr/>
            <p:nvPr/>
          </p:nvGrpSpPr>
          <p:grpSpPr>
            <a:xfrm>
              <a:off x="5522916" y="3225803"/>
              <a:ext cx="1136650" cy="215900"/>
              <a:chOff x="3470" y="1162"/>
              <a:chExt cx="716" cy="136"/>
            </a:xfrm>
          </p:grpSpPr>
          <p:cxnSp>
            <p:nvCxnSpPr>
              <p:cNvPr id="4474" name="Google Shape;4474;p3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475" name="Google Shape;4475;p3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76" name="Google Shape;4476;p37"/>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477" name="Google Shape;4477;p37"/>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78" name="Google Shape;4478;p37"/>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479" name="Google Shape;4479;p3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grpSp>
        <p:nvGrpSpPr>
          <p:cNvPr id="4480" name="Google Shape;4480;p37"/>
          <p:cNvGrpSpPr/>
          <p:nvPr/>
        </p:nvGrpSpPr>
        <p:grpSpPr>
          <a:xfrm>
            <a:off x="5875276" y="6019851"/>
            <a:ext cx="2087563" cy="433387"/>
            <a:chOff x="3276600" y="5011738"/>
            <a:chExt cx="2087563" cy="433387"/>
          </a:xfrm>
        </p:grpSpPr>
        <p:sp>
          <p:nvSpPr>
            <p:cNvPr id="4481" name="Google Shape;4481;p37"/>
            <p:cNvSpPr/>
            <p:nvPr/>
          </p:nvSpPr>
          <p:spPr>
            <a:xfrm>
              <a:off x="5076825" y="501332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482" name="Google Shape;4482;p37"/>
            <p:cNvSpPr/>
            <p:nvPr/>
          </p:nvSpPr>
          <p:spPr>
            <a:xfrm>
              <a:off x="4787900" y="501332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483" name="Google Shape;4483;p37"/>
            <p:cNvSpPr/>
            <p:nvPr/>
          </p:nvSpPr>
          <p:spPr>
            <a:xfrm>
              <a:off x="4284663" y="5013325"/>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484" name="Google Shape;4484;p37"/>
            <p:cNvSpPr/>
            <p:nvPr/>
          </p:nvSpPr>
          <p:spPr>
            <a:xfrm>
              <a:off x="3779838" y="5013325"/>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sp>
          <p:nvSpPr>
            <p:cNvPr id="4485" name="Google Shape;4485;p37"/>
            <p:cNvSpPr/>
            <p:nvPr/>
          </p:nvSpPr>
          <p:spPr>
            <a:xfrm>
              <a:off x="3563938" y="5011738"/>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486" name="Google Shape;4486;p37"/>
            <p:cNvSpPr/>
            <p:nvPr/>
          </p:nvSpPr>
          <p:spPr>
            <a:xfrm>
              <a:off x="4500563" y="5013325"/>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sp>
          <p:nvSpPr>
            <p:cNvPr id="4487" name="Google Shape;4487;p37"/>
            <p:cNvSpPr/>
            <p:nvPr/>
          </p:nvSpPr>
          <p:spPr>
            <a:xfrm>
              <a:off x="3995738" y="5013325"/>
              <a:ext cx="287337"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sp>
          <p:nvSpPr>
            <p:cNvPr id="4488" name="Google Shape;4488;p37"/>
            <p:cNvSpPr/>
            <p:nvPr/>
          </p:nvSpPr>
          <p:spPr>
            <a:xfrm>
              <a:off x="3276600" y="5013325"/>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grpSp>
      <p:grpSp>
        <p:nvGrpSpPr>
          <p:cNvPr id="4489" name="Google Shape;4489;p37"/>
          <p:cNvGrpSpPr/>
          <p:nvPr/>
        </p:nvGrpSpPr>
        <p:grpSpPr>
          <a:xfrm>
            <a:off x="8026151" y="6039638"/>
            <a:ext cx="1584325" cy="215900"/>
            <a:chOff x="5378453" y="3225803"/>
            <a:chExt cx="1584325" cy="215900"/>
          </a:xfrm>
        </p:grpSpPr>
        <p:grpSp>
          <p:nvGrpSpPr>
            <p:cNvPr id="4490" name="Google Shape;4490;p37"/>
            <p:cNvGrpSpPr/>
            <p:nvPr/>
          </p:nvGrpSpPr>
          <p:grpSpPr>
            <a:xfrm>
              <a:off x="5522916" y="3225803"/>
              <a:ext cx="1136650" cy="215900"/>
              <a:chOff x="3470" y="1162"/>
              <a:chExt cx="716" cy="136"/>
            </a:xfrm>
          </p:grpSpPr>
          <p:cxnSp>
            <p:nvCxnSpPr>
              <p:cNvPr id="4491" name="Google Shape;4491;p37"/>
              <p:cNvCxnSpPr/>
              <p:nvPr/>
            </p:nvCxnSpPr>
            <p:spPr>
              <a:xfrm rot="10800000">
                <a:off x="4005" y="1162"/>
                <a:ext cx="0" cy="136"/>
              </a:xfrm>
              <a:prstGeom prst="straightConnector1">
                <a:avLst/>
              </a:prstGeom>
              <a:noFill/>
              <a:ln cap="sq" cmpd="sng" w="76200">
                <a:solidFill>
                  <a:srgbClr val="0033CC"/>
                </a:solidFill>
                <a:prstDash val="solid"/>
                <a:round/>
                <a:headEnd len="sm" w="sm" type="none"/>
                <a:tailEnd len="sm" w="sm" type="none"/>
              </a:ln>
            </p:spPr>
          </p:cxnSp>
          <p:cxnSp>
            <p:nvCxnSpPr>
              <p:cNvPr id="4492" name="Google Shape;4492;p37"/>
              <p:cNvCxnSpPr/>
              <p:nvPr/>
            </p:nvCxnSpPr>
            <p:spPr>
              <a:xfrm rot="10800000">
                <a:off x="4186"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93" name="Google Shape;4493;p37"/>
              <p:cNvCxnSpPr/>
              <p:nvPr/>
            </p:nvCxnSpPr>
            <p:spPr>
              <a:xfrm rot="10800000">
                <a:off x="3833" y="1162"/>
                <a:ext cx="0" cy="136"/>
              </a:xfrm>
              <a:prstGeom prst="straightConnector1">
                <a:avLst/>
              </a:prstGeom>
              <a:noFill/>
              <a:ln cap="sq" cmpd="sng" w="76200">
                <a:solidFill>
                  <a:schemeClr val="dk1"/>
                </a:solidFill>
                <a:prstDash val="solid"/>
                <a:round/>
                <a:headEnd len="sm" w="sm" type="none"/>
                <a:tailEnd len="sm" w="sm" type="none"/>
              </a:ln>
            </p:spPr>
          </p:cxnSp>
          <p:cxnSp>
            <p:nvCxnSpPr>
              <p:cNvPr id="4494" name="Google Shape;4494;p37"/>
              <p:cNvCxnSpPr/>
              <p:nvPr/>
            </p:nvCxnSpPr>
            <p:spPr>
              <a:xfrm rot="10800000">
                <a:off x="3470" y="1162"/>
                <a:ext cx="0" cy="136"/>
              </a:xfrm>
              <a:prstGeom prst="straightConnector1">
                <a:avLst/>
              </a:prstGeom>
              <a:noFill/>
              <a:ln cap="sq" cmpd="sng" w="76200">
                <a:solidFill>
                  <a:srgbClr val="FF0000"/>
                </a:solidFill>
                <a:prstDash val="solid"/>
                <a:round/>
                <a:headEnd len="sm" w="sm" type="none"/>
                <a:tailEnd len="sm" w="sm" type="none"/>
              </a:ln>
            </p:spPr>
          </p:cxnSp>
          <p:cxnSp>
            <p:nvCxnSpPr>
              <p:cNvPr id="4495" name="Google Shape;4495;p37"/>
              <p:cNvCxnSpPr/>
              <p:nvPr/>
            </p:nvCxnSpPr>
            <p:spPr>
              <a:xfrm rot="10800000">
                <a:off x="3650" y="1162"/>
                <a:ext cx="0" cy="136"/>
              </a:xfrm>
              <a:prstGeom prst="straightConnector1">
                <a:avLst/>
              </a:prstGeom>
              <a:noFill/>
              <a:ln cap="sq" cmpd="sng" w="76200">
                <a:solidFill>
                  <a:srgbClr val="009900"/>
                </a:solidFill>
                <a:prstDash val="solid"/>
                <a:round/>
                <a:headEnd len="sm" w="sm" type="none"/>
                <a:tailEnd len="sm" w="sm" type="none"/>
              </a:ln>
            </p:spPr>
          </p:cxnSp>
        </p:grpSp>
        <p:cxnSp>
          <p:nvCxnSpPr>
            <p:cNvPr id="4496" name="Google Shape;4496;p37"/>
            <p:cNvCxnSpPr/>
            <p:nvPr/>
          </p:nvCxnSpPr>
          <p:spPr>
            <a:xfrm rot="10800000">
              <a:off x="5378453" y="3441703"/>
              <a:ext cx="1584325" cy="0"/>
            </a:xfrm>
            <a:prstGeom prst="straightConnector1">
              <a:avLst/>
            </a:prstGeom>
            <a:noFill/>
            <a:ln cap="sq" cmpd="sng" w="76200">
              <a:solidFill>
                <a:srgbClr val="009900"/>
              </a:solidFill>
              <a:prstDash val="solid"/>
              <a:round/>
              <a:headEnd len="sm" w="sm" type="none"/>
              <a:tailEnd len="sm" w="sm" type="none"/>
            </a:ln>
          </p:spPr>
        </p:cxn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0" name="Shape 4500"/>
        <p:cNvGrpSpPr/>
        <p:nvPr/>
      </p:nvGrpSpPr>
      <p:grpSpPr>
        <a:xfrm>
          <a:off x="0" y="0"/>
          <a:ext cx="0" cy="0"/>
          <a:chOff x="0" y="0"/>
          <a:chExt cx="0" cy="0"/>
        </a:xfrm>
      </p:grpSpPr>
      <p:sp>
        <p:nvSpPr>
          <p:cNvPr id="4501" name="Google Shape;4501;p38"/>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Nguyên lý GTT Sanger</a:t>
            </a:r>
            <a:endParaRPr/>
          </a:p>
        </p:txBody>
      </p:sp>
      <p:sp>
        <p:nvSpPr>
          <p:cNvPr id="4502" name="Google Shape;4502;p38"/>
          <p:cNvSpPr/>
          <p:nvPr/>
        </p:nvSpPr>
        <p:spPr>
          <a:xfrm>
            <a:off x="1714496" y="1566864"/>
            <a:ext cx="1875224" cy="4572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dk1"/>
                </a:solidFill>
                <a:latin typeface="Times New Roman"/>
                <a:ea typeface="Times New Roman"/>
                <a:cs typeface="Times New Roman"/>
                <a:sym typeface="Times New Roman"/>
              </a:rPr>
              <a:t>Kết thúc phản ứng</a:t>
            </a:r>
            <a:endParaRPr b="1" sz="1800">
              <a:solidFill>
                <a:schemeClr val="dk1"/>
              </a:solidFill>
              <a:latin typeface="Times New Roman"/>
              <a:ea typeface="Times New Roman"/>
              <a:cs typeface="Times New Roman"/>
              <a:sym typeface="Times New Roman"/>
            </a:endParaRPr>
          </a:p>
        </p:txBody>
      </p:sp>
      <p:cxnSp>
        <p:nvCxnSpPr>
          <p:cNvPr id="4503" name="Google Shape;4503;p38"/>
          <p:cNvCxnSpPr/>
          <p:nvPr/>
        </p:nvCxnSpPr>
        <p:spPr>
          <a:xfrm rot="10800000">
            <a:off x="8388358" y="2128841"/>
            <a:ext cx="1584325" cy="0"/>
          </a:xfrm>
          <a:prstGeom prst="straightConnector1">
            <a:avLst/>
          </a:prstGeom>
          <a:noFill/>
          <a:ln cap="sq" cmpd="sng" w="76200">
            <a:solidFill>
              <a:srgbClr val="009900"/>
            </a:solidFill>
            <a:prstDash val="solid"/>
            <a:round/>
            <a:headEnd len="sm" w="sm" type="none"/>
            <a:tailEnd len="sm" w="sm" type="none"/>
          </a:ln>
        </p:spPr>
      </p:cxnSp>
      <p:sp>
        <p:nvSpPr>
          <p:cNvPr id="4504" name="Google Shape;4504;p38"/>
          <p:cNvSpPr/>
          <p:nvPr/>
        </p:nvSpPr>
        <p:spPr>
          <a:xfrm>
            <a:off x="8043867" y="1870079"/>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sp>
        <p:nvSpPr>
          <p:cNvPr id="4505" name="Google Shape;4505;p38"/>
          <p:cNvSpPr/>
          <p:nvPr/>
        </p:nvSpPr>
        <p:spPr>
          <a:xfrm>
            <a:off x="7754942" y="237331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cxnSp>
        <p:nvCxnSpPr>
          <p:cNvPr id="4506" name="Google Shape;4506;p38"/>
          <p:cNvCxnSpPr/>
          <p:nvPr/>
        </p:nvCxnSpPr>
        <p:spPr>
          <a:xfrm rot="10800000">
            <a:off x="8101020" y="2633666"/>
            <a:ext cx="1871663" cy="0"/>
          </a:xfrm>
          <a:prstGeom prst="straightConnector1">
            <a:avLst/>
          </a:prstGeom>
          <a:noFill/>
          <a:ln cap="sq" cmpd="sng" w="76200">
            <a:solidFill>
              <a:srgbClr val="009900"/>
            </a:solidFill>
            <a:prstDash val="solid"/>
            <a:round/>
            <a:headEnd len="sm" w="sm" type="none"/>
            <a:tailEnd len="sm" w="sm" type="none"/>
          </a:ln>
        </p:spPr>
      </p:cxnSp>
      <p:sp>
        <p:nvSpPr>
          <p:cNvPr id="4507" name="Google Shape;4507;p38"/>
          <p:cNvSpPr/>
          <p:nvPr/>
        </p:nvSpPr>
        <p:spPr>
          <a:xfrm>
            <a:off x="7467605" y="2878141"/>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cxnSp>
        <p:nvCxnSpPr>
          <p:cNvPr id="4508" name="Google Shape;4508;p38"/>
          <p:cNvCxnSpPr/>
          <p:nvPr/>
        </p:nvCxnSpPr>
        <p:spPr>
          <a:xfrm rot="10800000">
            <a:off x="7812095" y="3136903"/>
            <a:ext cx="2160588" cy="0"/>
          </a:xfrm>
          <a:prstGeom prst="straightConnector1">
            <a:avLst/>
          </a:prstGeom>
          <a:noFill/>
          <a:ln cap="sq" cmpd="sng" w="76200">
            <a:solidFill>
              <a:srgbClr val="009900"/>
            </a:solidFill>
            <a:prstDash val="solid"/>
            <a:round/>
            <a:headEnd len="sm" w="sm" type="none"/>
            <a:tailEnd len="sm" w="sm" type="none"/>
          </a:ln>
        </p:spPr>
      </p:cxnSp>
      <p:sp>
        <p:nvSpPr>
          <p:cNvPr id="4509" name="Google Shape;4509;p38"/>
          <p:cNvSpPr/>
          <p:nvPr/>
        </p:nvSpPr>
        <p:spPr>
          <a:xfrm>
            <a:off x="7251705" y="338296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cxnSp>
        <p:nvCxnSpPr>
          <p:cNvPr id="4510" name="Google Shape;4510;p38"/>
          <p:cNvCxnSpPr/>
          <p:nvPr/>
        </p:nvCxnSpPr>
        <p:spPr>
          <a:xfrm rot="10800000">
            <a:off x="7524758" y="3641728"/>
            <a:ext cx="2447925" cy="0"/>
          </a:xfrm>
          <a:prstGeom prst="straightConnector1">
            <a:avLst/>
          </a:prstGeom>
          <a:noFill/>
          <a:ln cap="sq" cmpd="sng" w="76200">
            <a:solidFill>
              <a:srgbClr val="009900"/>
            </a:solidFill>
            <a:prstDash val="solid"/>
            <a:round/>
            <a:headEnd len="sm" w="sm" type="none"/>
            <a:tailEnd len="sm" w="sm" type="none"/>
          </a:ln>
        </p:spPr>
      </p:cxnSp>
      <p:sp>
        <p:nvSpPr>
          <p:cNvPr id="4511" name="Google Shape;4511;p38"/>
          <p:cNvSpPr/>
          <p:nvPr/>
        </p:nvSpPr>
        <p:spPr>
          <a:xfrm>
            <a:off x="7035805" y="3886204"/>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cxnSp>
        <p:nvCxnSpPr>
          <p:cNvPr id="4512" name="Google Shape;4512;p38"/>
          <p:cNvCxnSpPr/>
          <p:nvPr/>
        </p:nvCxnSpPr>
        <p:spPr>
          <a:xfrm rot="10800000">
            <a:off x="7380295" y="4144966"/>
            <a:ext cx="2592388" cy="0"/>
          </a:xfrm>
          <a:prstGeom prst="straightConnector1">
            <a:avLst/>
          </a:prstGeom>
          <a:noFill/>
          <a:ln cap="sq" cmpd="sng" w="76200">
            <a:solidFill>
              <a:srgbClr val="009900"/>
            </a:solidFill>
            <a:prstDash val="solid"/>
            <a:round/>
            <a:headEnd len="sm" w="sm" type="none"/>
            <a:tailEnd len="sm" w="sm" type="none"/>
          </a:ln>
        </p:spPr>
      </p:cxnSp>
      <p:sp>
        <p:nvSpPr>
          <p:cNvPr id="4513" name="Google Shape;4513;p38"/>
          <p:cNvSpPr/>
          <p:nvPr/>
        </p:nvSpPr>
        <p:spPr>
          <a:xfrm>
            <a:off x="6746880" y="4391029"/>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FF0000"/>
                </a:solidFill>
                <a:latin typeface="Times New Roman"/>
                <a:ea typeface="Times New Roman"/>
                <a:cs typeface="Times New Roman"/>
                <a:sym typeface="Times New Roman"/>
              </a:rPr>
              <a:t>A*</a:t>
            </a:r>
            <a:endParaRPr/>
          </a:p>
        </p:txBody>
      </p:sp>
      <p:cxnSp>
        <p:nvCxnSpPr>
          <p:cNvPr id="4514" name="Google Shape;4514;p38"/>
          <p:cNvCxnSpPr/>
          <p:nvPr/>
        </p:nvCxnSpPr>
        <p:spPr>
          <a:xfrm rot="10800000">
            <a:off x="7091371" y="4649791"/>
            <a:ext cx="2881313" cy="0"/>
          </a:xfrm>
          <a:prstGeom prst="straightConnector1">
            <a:avLst/>
          </a:prstGeom>
          <a:noFill/>
          <a:ln cap="sq" cmpd="sng" w="76200">
            <a:solidFill>
              <a:srgbClr val="009900"/>
            </a:solidFill>
            <a:prstDash val="solid"/>
            <a:round/>
            <a:headEnd len="sm" w="sm" type="none"/>
            <a:tailEnd len="sm" w="sm" type="none"/>
          </a:ln>
        </p:spPr>
      </p:cxnSp>
      <p:sp>
        <p:nvSpPr>
          <p:cNvPr id="4515" name="Google Shape;4515;p38"/>
          <p:cNvSpPr/>
          <p:nvPr/>
        </p:nvSpPr>
        <p:spPr>
          <a:xfrm>
            <a:off x="6530980" y="489426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chemeClr val="dk1"/>
                </a:solidFill>
                <a:latin typeface="Times New Roman"/>
                <a:ea typeface="Times New Roman"/>
                <a:cs typeface="Times New Roman"/>
                <a:sym typeface="Times New Roman"/>
              </a:rPr>
              <a:t>C*</a:t>
            </a:r>
            <a:endParaRPr/>
          </a:p>
        </p:txBody>
      </p:sp>
      <p:cxnSp>
        <p:nvCxnSpPr>
          <p:cNvPr id="4516" name="Google Shape;4516;p38"/>
          <p:cNvCxnSpPr/>
          <p:nvPr/>
        </p:nvCxnSpPr>
        <p:spPr>
          <a:xfrm rot="10800000">
            <a:off x="6875471" y="5153028"/>
            <a:ext cx="3097213" cy="0"/>
          </a:xfrm>
          <a:prstGeom prst="straightConnector1">
            <a:avLst/>
          </a:prstGeom>
          <a:noFill/>
          <a:ln cap="sq" cmpd="sng" w="76200">
            <a:solidFill>
              <a:srgbClr val="009900"/>
            </a:solidFill>
            <a:prstDash val="solid"/>
            <a:round/>
            <a:headEnd len="sm" w="sm" type="none"/>
            <a:tailEnd len="sm" w="sm" type="none"/>
          </a:ln>
        </p:spPr>
      </p:cxnSp>
      <p:sp>
        <p:nvSpPr>
          <p:cNvPr id="4517" name="Google Shape;4517;p38"/>
          <p:cNvSpPr/>
          <p:nvPr/>
        </p:nvSpPr>
        <p:spPr>
          <a:xfrm>
            <a:off x="6243642" y="5399091"/>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33CC"/>
                </a:solidFill>
                <a:latin typeface="Times New Roman"/>
                <a:ea typeface="Times New Roman"/>
                <a:cs typeface="Times New Roman"/>
                <a:sym typeface="Times New Roman"/>
              </a:rPr>
              <a:t>T*</a:t>
            </a:r>
            <a:endParaRPr/>
          </a:p>
        </p:txBody>
      </p:sp>
      <p:cxnSp>
        <p:nvCxnSpPr>
          <p:cNvPr id="4518" name="Google Shape;4518;p38"/>
          <p:cNvCxnSpPr/>
          <p:nvPr/>
        </p:nvCxnSpPr>
        <p:spPr>
          <a:xfrm rot="10800000">
            <a:off x="6516694" y="5657853"/>
            <a:ext cx="3455988" cy="0"/>
          </a:xfrm>
          <a:prstGeom prst="straightConnector1">
            <a:avLst/>
          </a:prstGeom>
          <a:noFill/>
          <a:ln cap="sq" cmpd="sng" w="76200">
            <a:solidFill>
              <a:srgbClr val="009900"/>
            </a:solidFill>
            <a:prstDash val="solid"/>
            <a:round/>
            <a:headEnd len="sm" w="sm" type="none"/>
            <a:tailEnd len="sm" w="sm" type="none"/>
          </a:ln>
        </p:spPr>
      </p:cxnSp>
      <p:sp>
        <p:nvSpPr>
          <p:cNvPr id="4519" name="Google Shape;4519;p38"/>
          <p:cNvSpPr/>
          <p:nvPr/>
        </p:nvSpPr>
        <p:spPr>
          <a:xfrm>
            <a:off x="5954717" y="5903916"/>
            <a:ext cx="287338" cy="431800"/>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800">
                <a:solidFill>
                  <a:srgbClr val="009900"/>
                </a:solidFill>
                <a:latin typeface="Times New Roman"/>
                <a:ea typeface="Times New Roman"/>
                <a:cs typeface="Times New Roman"/>
                <a:sym typeface="Times New Roman"/>
              </a:rPr>
              <a:t>G*</a:t>
            </a:r>
            <a:endParaRPr/>
          </a:p>
        </p:txBody>
      </p:sp>
      <p:cxnSp>
        <p:nvCxnSpPr>
          <p:cNvPr id="4520" name="Google Shape;4520;p38"/>
          <p:cNvCxnSpPr/>
          <p:nvPr/>
        </p:nvCxnSpPr>
        <p:spPr>
          <a:xfrm rot="10800000">
            <a:off x="6300794" y="6119816"/>
            <a:ext cx="3671888" cy="0"/>
          </a:xfrm>
          <a:prstGeom prst="straightConnector1">
            <a:avLst/>
          </a:prstGeom>
          <a:noFill/>
          <a:ln cap="sq" cmpd="sng" w="76200">
            <a:solidFill>
              <a:srgbClr val="009900"/>
            </a:solidFill>
            <a:prstDash val="solid"/>
            <a:round/>
            <a:headEnd len="sm" w="sm" type="none"/>
            <a:tailEnd len="sm" w="sm"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4" name="Shape 4524"/>
        <p:cNvGrpSpPr/>
        <p:nvPr/>
      </p:nvGrpSpPr>
      <p:grpSpPr>
        <a:xfrm>
          <a:off x="0" y="0"/>
          <a:ext cx="0" cy="0"/>
          <a:chOff x="0" y="0"/>
          <a:chExt cx="0" cy="0"/>
        </a:xfrm>
      </p:grpSpPr>
      <p:sp>
        <p:nvSpPr>
          <p:cNvPr id="4525" name="Google Shape;4525;p39"/>
          <p:cNvSpPr/>
          <p:nvPr/>
        </p:nvSpPr>
        <p:spPr>
          <a:xfrm>
            <a:off x="1992314" y="1125538"/>
            <a:ext cx="8675687" cy="2519362"/>
          </a:xfrm>
          <a:prstGeom prst="rect">
            <a:avLst/>
          </a:prstGeom>
          <a:gradFill>
            <a:gsLst>
              <a:gs pos="0">
                <a:srgbClr val="B3B38F"/>
              </a:gs>
              <a:gs pos="50000">
                <a:srgbClr val="FFFFCC"/>
              </a:gs>
              <a:gs pos="100000">
                <a:srgbClr val="B3B38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26" name="Google Shape;4526;p39"/>
          <p:cNvGrpSpPr/>
          <p:nvPr/>
        </p:nvGrpSpPr>
        <p:grpSpPr>
          <a:xfrm>
            <a:off x="1992314" y="1268414"/>
            <a:ext cx="3240087" cy="2160587"/>
            <a:chOff x="295" y="799"/>
            <a:chExt cx="2041" cy="1361"/>
          </a:xfrm>
        </p:grpSpPr>
        <p:grpSp>
          <p:nvGrpSpPr>
            <p:cNvPr id="4527" name="Google Shape;4527;p39"/>
            <p:cNvGrpSpPr/>
            <p:nvPr/>
          </p:nvGrpSpPr>
          <p:grpSpPr>
            <a:xfrm>
              <a:off x="1565" y="799"/>
              <a:ext cx="771" cy="272"/>
              <a:chOff x="3198" y="935"/>
              <a:chExt cx="1179" cy="272"/>
            </a:xfrm>
          </p:grpSpPr>
          <p:cxnSp>
            <p:nvCxnSpPr>
              <p:cNvPr id="4528" name="Google Shape;4528;p39"/>
              <p:cNvCxnSpPr/>
              <p:nvPr/>
            </p:nvCxnSpPr>
            <p:spPr>
              <a:xfrm rot="10800000">
                <a:off x="3379" y="1071"/>
                <a:ext cx="998" cy="0"/>
              </a:xfrm>
              <a:prstGeom prst="straightConnector1">
                <a:avLst/>
              </a:prstGeom>
              <a:noFill/>
              <a:ln cap="sq" cmpd="sng" w="28575">
                <a:solidFill>
                  <a:srgbClr val="009900"/>
                </a:solidFill>
                <a:prstDash val="solid"/>
                <a:round/>
                <a:headEnd len="sm" w="sm" type="none"/>
                <a:tailEnd len="sm" w="sm" type="none"/>
              </a:ln>
            </p:spPr>
          </p:cxnSp>
          <p:sp>
            <p:nvSpPr>
              <p:cNvPr id="4529" name="Google Shape;4529;p39"/>
              <p:cNvSpPr/>
              <p:nvPr/>
            </p:nvSpPr>
            <p:spPr>
              <a:xfrm>
                <a:off x="3198" y="93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grpSp>
        <p:grpSp>
          <p:nvGrpSpPr>
            <p:cNvPr id="4530" name="Google Shape;4530;p39"/>
            <p:cNvGrpSpPr/>
            <p:nvPr/>
          </p:nvGrpSpPr>
          <p:grpSpPr>
            <a:xfrm>
              <a:off x="1429" y="935"/>
              <a:ext cx="861" cy="272"/>
              <a:chOff x="3016" y="1252"/>
              <a:chExt cx="1361" cy="272"/>
            </a:xfrm>
          </p:grpSpPr>
          <p:sp>
            <p:nvSpPr>
              <p:cNvPr id="4531" name="Google Shape;4531;p39"/>
              <p:cNvSpPr/>
              <p:nvPr/>
            </p:nvSpPr>
            <p:spPr>
              <a:xfrm>
                <a:off x="3016" y="1252"/>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cxnSp>
            <p:nvCxnSpPr>
              <p:cNvPr id="4532" name="Google Shape;4532;p39"/>
              <p:cNvCxnSpPr/>
              <p:nvPr/>
            </p:nvCxnSpPr>
            <p:spPr>
              <a:xfrm rot="10800000">
                <a:off x="3198" y="1389"/>
                <a:ext cx="1179" cy="0"/>
              </a:xfrm>
              <a:prstGeom prst="straightConnector1">
                <a:avLst/>
              </a:prstGeom>
              <a:noFill/>
              <a:ln cap="sq" cmpd="sng" w="28575">
                <a:solidFill>
                  <a:srgbClr val="009900"/>
                </a:solidFill>
                <a:prstDash val="solid"/>
                <a:round/>
                <a:headEnd len="sm" w="sm" type="none"/>
                <a:tailEnd len="sm" w="sm" type="none"/>
              </a:ln>
            </p:spPr>
          </p:cxnSp>
        </p:grpSp>
        <p:grpSp>
          <p:nvGrpSpPr>
            <p:cNvPr id="4533" name="Google Shape;4533;p39"/>
            <p:cNvGrpSpPr/>
            <p:nvPr/>
          </p:nvGrpSpPr>
          <p:grpSpPr>
            <a:xfrm>
              <a:off x="1248" y="1072"/>
              <a:ext cx="1042" cy="272"/>
              <a:chOff x="2835" y="1570"/>
              <a:chExt cx="1542" cy="272"/>
            </a:xfrm>
          </p:grpSpPr>
          <p:sp>
            <p:nvSpPr>
              <p:cNvPr id="4534" name="Google Shape;4534;p39"/>
              <p:cNvSpPr/>
              <p:nvPr/>
            </p:nvSpPr>
            <p:spPr>
              <a:xfrm>
                <a:off x="2835" y="1570"/>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a:t>
                </a:r>
                <a:endParaRPr/>
              </a:p>
            </p:txBody>
          </p:sp>
          <p:cxnSp>
            <p:nvCxnSpPr>
              <p:cNvPr id="4535" name="Google Shape;4535;p39"/>
              <p:cNvCxnSpPr/>
              <p:nvPr/>
            </p:nvCxnSpPr>
            <p:spPr>
              <a:xfrm rot="10800000">
                <a:off x="3016" y="1706"/>
                <a:ext cx="1361" cy="0"/>
              </a:xfrm>
              <a:prstGeom prst="straightConnector1">
                <a:avLst/>
              </a:prstGeom>
              <a:noFill/>
              <a:ln cap="sq" cmpd="sng" w="28575">
                <a:solidFill>
                  <a:srgbClr val="009900"/>
                </a:solidFill>
                <a:prstDash val="solid"/>
                <a:round/>
                <a:headEnd len="sm" w="sm" type="none"/>
                <a:tailEnd len="sm" w="sm" type="none"/>
              </a:ln>
            </p:spPr>
          </p:cxnSp>
        </p:grpSp>
        <p:grpSp>
          <p:nvGrpSpPr>
            <p:cNvPr id="4536" name="Google Shape;4536;p39"/>
            <p:cNvGrpSpPr/>
            <p:nvPr/>
          </p:nvGrpSpPr>
          <p:grpSpPr>
            <a:xfrm>
              <a:off x="1112" y="1208"/>
              <a:ext cx="1178" cy="272"/>
              <a:chOff x="2699" y="1888"/>
              <a:chExt cx="1678" cy="272"/>
            </a:xfrm>
          </p:grpSpPr>
          <p:sp>
            <p:nvSpPr>
              <p:cNvPr id="4537" name="Google Shape;4537;p39"/>
              <p:cNvSpPr/>
              <p:nvPr/>
            </p:nvSpPr>
            <p:spPr>
              <a:xfrm>
                <a:off x="2699" y="1888"/>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A*</a:t>
                </a:r>
                <a:endParaRPr/>
              </a:p>
            </p:txBody>
          </p:sp>
          <p:cxnSp>
            <p:nvCxnSpPr>
              <p:cNvPr id="4538" name="Google Shape;4538;p39"/>
              <p:cNvCxnSpPr/>
              <p:nvPr/>
            </p:nvCxnSpPr>
            <p:spPr>
              <a:xfrm rot="10800000">
                <a:off x="2835" y="2024"/>
                <a:ext cx="1542" cy="0"/>
              </a:xfrm>
              <a:prstGeom prst="straightConnector1">
                <a:avLst/>
              </a:prstGeom>
              <a:noFill/>
              <a:ln cap="sq" cmpd="sng" w="28575">
                <a:solidFill>
                  <a:srgbClr val="009900"/>
                </a:solidFill>
                <a:prstDash val="solid"/>
                <a:round/>
                <a:headEnd len="sm" w="sm" type="none"/>
                <a:tailEnd len="sm" w="sm" type="none"/>
              </a:ln>
            </p:spPr>
          </p:cxnSp>
        </p:grpSp>
        <p:grpSp>
          <p:nvGrpSpPr>
            <p:cNvPr id="4539" name="Google Shape;4539;p39"/>
            <p:cNvGrpSpPr/>
            <p:nvPr/>
          </p:nvGrpSpPr>
          <p:grpSpPr>
            <a:xfrm>
              <a:off x="976" y="1344"/>
              <a:ext cx="1269" cy="272"/>
              <a:chOff x="2563" y="2205"/>
              <a:chExt cx="1814" cy="272"/>
            </a:xfrm>
          </p:grpSpPr>
          <p:sp>
            <p:nvSpPr>
              <p:cNvPr id="4540" name="Google Shape;4540;p39"/>
              <p:cNvSpPr/>
              <p:nvPr/>
            </p:nvSpPr>
            <p:spPr>
              <a:xfrm>
                <a:off x="2563" y="220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9900"/>
                    </a:solidFill>
                    <a:latin typeface="Calibri"/>
                    <a:ea typeface="Calibri"/>
                    <a:cs typeface="Calibri"/>
                    <a:sym typeface="Calibri"/>
                  </a:rPr>
                  <a:t>G*</a:t>
                </a:r>
                <a:endParaRPr/>
              </a:p>
            </p:txBody>
          </p:sp>
          <p:cxnSp>
            <p:nvCxnSpPr>
              <p:cNvPr id="4541" name="Google Shape;4541;p39"/>
              <p:cNvCxnSpPr/>
              <p:nvPr/>
            </p:nvCxnSpPr>
            <p:spPr>
              <a:xfrm rot="10800000">
                <a:off x="2744" y="2341"/>
                <a:ext cx="1633" cy="0"/>
              </a:xfrm>
              <a:prstGeom prst="straightConnector1">
                <a:avLst/>
              </a:prstGeom>
              <a:noFill/>
              <a:ln cap="sq" cmpd="sng" w="28575">
                <a:solidFill>
                  <a:srgbClr val="009900"/>
                </a:solidFill>
                <a:prstDash val="solid"/>
                <a:round/>
                <a:headEnd len="sm" w="sm" type="none"/>
                <a:tailEnd len="sm" w="sm" type="none"/>
              </a:ln>
            </p:spPr>
          </p:cxnSp>
        </p:grpSp>
        <p:grpSp>
          <p:nvGrpSpPr>
            <p:cNvPr id="4542" name="Google Shape;4542;p39"/>
            <p:cNvGrpSpPr/>
            <p:nvPr/>
          </p:nvGrpSpPr>
          <p:grpSpPr>
            <a:xfrm>
              <a:off x="794" y="1480"/>
              <a:ext cx="1496" cy="272"/>
              <a:chOff x="2381" y="2523"/>
              <a:chExt cx="1996" cy="272"/>
            </a:xfrm>
          </p:grpSpPr>
          <p:sp>
            <p:nvSpPr>
              <p:cNvPr id="4543" name="Google Shape;4543;p39"/>
              <p:cNvSpPr/>
              <p:nvPr/>
            </p:nvSpPr>
            <p:spPr>
              <a:xfrm>
                <a:off x="2381" y="2523"/>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A*</a:t>
                </a:r>
                <a:endParaRPr/>
              </a:p>
            </p:txBody>
          </p:sp>
          <p:cxnSp>
            <p:nvCxnSpPr>
              <p:cNvPr id="4544" name="Google Shape;4544;p39"/>
              <p:cNvCxnSpPr/>
              <p:nvPr/>
            </p:nvCxnSpPr>
            <p:spPr>
              <a:xfrm rot="10800000">
                <a:off x="2562" y="2659"/>
                <a:ext cx="1815" cy="0"/>
              </a:xfrm>
              <a:prstGeom prst="straightConnector1">
                <a:avLst/>
              </a:prstGeom>
              <a:noFill/>
              <a:ln cap="sq" cmpd="sng" w="28575">
                <a:solidFill>
                  <a:srgbClr val="009900"/>
                </a:solidFill>
                <a:prstDash val="solid"/>
                <a:round/>
                <a:headEnd len="sm" w="sm" type="none"/>
                <a:tailEnd len="sm" w="sm" type="none"/>
              </a:ln>
            </p:spPr>
          </p:cxnSp>
        </p:grpSp>
        <p:grpSp>
          <p:nvGrpSpPr>
            <p:cNvPr id="4545" name="Google Shape;4545;p39"/>
            <p:cNvGrpSpPr/>
            <p:nvPr/>
          </p:nvGrpSpPr>
          <p:grpSpPr>
            <a:xfrm>
              <a:off x="658" y="1616"/>
              <a:ext cx="1632" cy="272"/>
              <a:chOff x="2245" y="2840"/>
              <a:chExt cx="2132" cy="272"/>
            </a:xfrm>
          </p:grpSpPr>
          <p:sp>
            <p:nvSpPr>
              <p:cNvPr id="4546" name="Google Shape;4546;p39"/>
              <p:cNvSpPr/>
              <p:nvPr/>
            </p:nvSpPr>
            <p:spPr>
              <a:xfrm>
                <a:off x="2245" y="2840"/>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a:t>
                </a:r>
                <a:endParaRPr/>
              </a:p>
            </p:txBody>
          </p:sp>
          <p:cxnSp>
            <p:nvCxnSpPr>
              <p:cNvPr id="4547" name="Google Shape;4547;p39"/>
              <p:cNvCxnSpPr/>
              <p:nvPr/>
            </p:nvCxnSpPr>
            <p:spPr>
              <a:xfrm rot="10800000">
                <a:off x="2426" y="2976"/>
                <a:ext cx="1951" cy="0"/>
              </a:xfrm>
              <a:prstGeom prst="straightConnector1">
                <a:avLst/>
              </a:prstGeom>
              <a:noFill/>
              <a:ln cap="sq" cmpd="sng" w="28575">
                <a:solidFill>
                  <a:srgbClr val="009900"/>
                </a:solidFill>
                <a:prstDash val="solid"/>
                <a:round/>
                <a:headEnd len="sm" w="sm" type="none"/>
                <a:tailEnd len="sm" w="sm" type="none"/>
              </a:ln>
            </p:spPr>
          </p:cxnSp>
        </p:grpSp>
        <p:grpSp>
          <p:nvGrpSpPr>
            <p:cNvPr id="4548" name="Google Shape;4548;p39"/>
            <p:cNvGrpSpPr/>
            <p:nvPr/>
          </p:nvGrpSpPr>
          <p:grpSpPr>
            <a:xfrm>
              <a:off x="477" y="1752"/>
              <a:ext cx="1813" cy="272"/>
              <a:chOff x="2064" y="3158"/>
              <a:chExt cx="2313" cy="272"/>
            </a:xfrm>
          </p:grpSpPr>
          <p:sp>
            <p:nvSpPr>
              <p:cNvPr id="4549" name="Google Shape;4549;p39"/>
              <p:cNvSpPr/>
              <p:nvPr/>
            </p:nvSpPr>
            <p:spPr>
              <a:xfrm>
                <a:off x="2064" y="3158"/>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cxnSp>
            <p:nvCxnSpPr>
              <p:cNvPr id="4550" name="Google Shape;4550;p39"/>
              <p:cNvCxnSpPr/>
              <p:nvPr/>
            </p:nvCxnSpPr>
            <p:spPr>
              <a:xfrm rot="10800000">
                <a:off x="2200" y="3294"/>
                <a:ext cx="2177" cy="0"/>
              </a:xfrm>
              <a:prstGeom prst="straightConnector1">
                <a:avLst/>
              </a:prstGeom>
              <a:noFill/>
              <a:ln cap="sq" cmpd="sng" w="28575">
                <a:solidFill>
                  <a:srgbClr val="009900"/>
                </a:solidFill>
                <a:prstDash val="solid"/>
                <a:round/>
                <a:headEnd len="sm" w="sm" type="none"/>
                <a:tailEnd len="sm" w="sm" type="none"/>
              </a:ln>
            </p:spPr>
          </p:cxnSp>
        </p:grpSp>
        <p:grpSp>
          <p:nvGrpSpPr>
            <p:cNvPr id="4551" name="Google Shape;4551;p39"/>
            <p:cNvGrpSpPr/>
            <p:nvPr/>
          </p:nvGrpSpPr>
          <p:grpSpPr>
            <a:xfrm>
              <a:off x="295" y="1888"/>
              <a:ext cx="1995" cy="272"/>
              <a:chOff x="1882" y="3476"/>
              <a:chExt cx="2495" cy="272"/>
            </a:xfrm>
          </p:grpSpPr>
          <p:sp>
            <p:nvSpPr>
              <p:cNvPr id="4552" name="Google Shape;4552;p39"/>
              <p:cNvSpPr/>
              <p:nvPr/>
            </p:nvSpPr>
            <p:spPr>
              <a:xfrm>
                <a:off x="1882" y="3476"/>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9900"/>
                    </a:solidFill>
                    <a:latin typeface="Calibri"/>
                    <a:ea typeface="Calibri"/>
                    <a:cs typeface="Calibri"/>
                    <a:sym typeface="Calibri"/>
                  </a:rPr>
                  <a:t>G*</a:t>
                </a:r>
                <a:endParaRPr/>
              </a:p>
            </p:txBody>
          </p:sp>
          <p:cxnSp>
            <p:nvCxnSpPr>
              <p:cNvPr id="4553" name="Google Shape;4553;p39"/>
              <p:cNvCxnSpPr/>
              <p:nvPr/>
            </p:nvCxnSpPr>
            <p:spPr>
              <a:xfrm rot="10800000">
                <a:off x="2064" y="3612"/>
                <a:ext cx="2313" cy="0"/>
              </a:xfrm>
              <a:prstGeom prst="straightConnector1">
                <a:avLst/>
              </a:prstGeom>
              <a:noFill/>
              <a:ln cap="sq" cmpd="sng" w="28575">
                <a:solidFill>
                  <a:srgbClr val="009900"/>
                </a:solidFill>
                <a:prstDash val="solid"/>
                <a:round/>
                <a:headEnd len="sm" w="sm" type="none"/>
                <a:tailEnd len="sm" w="sm" type="none"/>
              </a:ln>
            </p:spPr>
          </p:cxnSp>
        </p:grpSp>
      </p:grpSp>
      <p:sp>
        <p:nvSpPr>
          <p:cNvPr id="4554" name="Google Shape;4554;p39"/>
          <p:cNvSpPr/>
          <p:nvPr/>
        </p:nvSpPr>
        <p:spPr>
          <a:xfrm>
            <a:off x="1992314" y="4221163"/>
            <a:ext cx="719137" cy="64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FF0000"/>
                </a:solidFill>
                <a:latin typeface="Calibri"/>
                <a:ea typeface="Calibri"/>
                <a:cs typeface="Calibri"/>
                <a:sym typeface="Calibri"/>
              </a:rPr>
              <a:t>−</a:t>
            </a:r>
            <a:endParaRPr/>
          </a:p>
        </p:txBody>
      </p:sp>
      <p:sp>
        <p:nvSpPr>
          <p:cNvPr id="4555" name="Google Shape;4555;p39"/>
          <p:cNvSpPr/>
          <p:nvPr/>
        </p:nvSpPr>
        <p:spPr>
          <a:xfrm>
            <a:off x="9553575" y="4221163"/>
            <a:ext cx="719138" cy="64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FF0000"/>
                </a:solidFill>
                <a:latin typeface="Calibri"/>
                <a:ea typeface="Calibri"/>
                <a:cs typeface="Calibri"/>
                <a:sym typeface="Calibri"/>
              </a:rPr>
              <a:t>+</a:t>
            </a:r>
            <a:endParaRPr/>
          </a:p>
        </p:txBody>
      </p:sp>
      <p:sp>
        <p:nvSpPr>
          <p:cNvPr id="4556" name="Google Shape;4556;p39"/>
          <p:cNvSpPr/>
          <p:nvPr/>
        </p:nvSpPr>
        <p:spPr>
          <a:xfrm>
            <a:off x="1752600" y="4724400"/>
            <a:ext cx="6324600" cy="1447800"/>
          </a:xfrm>
          <a:prstGeom prst="rect">
            <a:avLst/>
          </a:prstGeom>
          <a:noFill/>
          <a:ln>
            <a:noFill/>
          </a:ln>
        </p:spPr>
        <p:txBody>
          <a:bodyPr anchorCtr="0" anchor="t" bIns="45700" lIns="91425" spcFirstLastPara="1" rIns="91425" wrap="square" tIns="45700">
            <a:noAutofit/>
          </a:bodyPr>
          <a:lstStyle/>
          <a:p>
            <a:pPr indent="-215900" lvl="0" marL="342900" marR="0" rtl="0" algn="l">
              <a:lnSpc>
                <a:spcPct val="8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lnSpc>
                <a:spcPct val="80000"/>
              </a:lnSpc>
              <a:spcBef>
                <a:spcPts val="63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Quá trình điện di: ADN sẽ di chuyển trong điện trường.</a:t>
            </a:r>
            <a:endParaRPr/>
          </a:p>
          <a:p>
            <a:pPr indent="-342900" lvl="0" marL="342900" marR="0" rtl="0" algn="l">
              <a:lnSpc>
                <a:spcPct val="80000"/>
              </a:lnSpc>
              <a:spcBef>
                <a:spcPts val="126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Sợi có kích thước ngắn sẽ di chuyển nhanh hơn sợi có kích thước dài.</a:t>
            </a:r>
            <a:endParaRPr/>
          </a:p>
        </p:txBody>
      </p:sp>
      <p:sp>
        <p:nvSpPr>
          <p:cNvPr id="4557" name="Google Shape;4557;p39"/>
          <p:cNvSpPr txBox="1"/>
          <p:nvPr/>
        </p:nvSpPr>
        <p:spPr>
          <a:xfrm>
            <a:off x="1524000" y="85730"/>
            <a:ext cx="7886700" cy="84295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Nguyên lý GTT Sanger</a:t>
            </a:r>
            <a:endParaRPr b="1" sz="3600">
              <a:solidFill>
                <a:schemeClr val="dk1"/>
              </a:solidFill>
              <a:latin typeface="Times New Roman"/>
              <a:ea typeface="Times New Roman"/>
              <a:cs typeface="Times New Roman"/>
              <a:sym typeface="Times New Rom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25"/>
                                        </p:tgtEl>
                                        <p:attrNameLst>
                                          <p:attrName>style.visibility</p:attrName>
                                        </p:attrNameLst>
                                      </p:cBhvr>
                                      <p:to>
                                        <p:strVal val="visible"/>
                                      </p:to>
                                    </p:set>
                                    <p:animEffect filter="fade" transition="in">
                                      <p:cBhvr>
                                        <p:cTn dur="500"/>
                                        <p:tgtEl>
                                          <p:spTgt spid="452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4"/>
                                        </p:tgtEl>
                                        <p:attrNameLst>
                                          <p:attrName>style.visibility</p:attrName>
                                        </p:attrNameLst>
                                      </p:cBhvr>
                                      <p:to>
                                        <p:strVal val="visible"/>
                                      </p:to>
                                    </p:set>
                                    <p:animEffect filter="fade" transition="in">
                                      <p:cBhvr>
                                        <p:cTn dur="500"/>
                                        <p:tgtEl>
                                          <p:spTgt spid="4554"/>
                                        </p:tgtEl>
                                      </p:cBhvr>
                                    </p:animEffect>
                                  </p:childTnLst>
                                </p:cTn>
                              </p:par>
                              <p:par>
                                <p:cTn fill="hold" nodeType="withEffect" presetClass="entr" presetID="10" presetSubtype="0">
                                  <p:stCondLst>
                                    <p:cond delay="0"/>
                                  </p:stCondLst>
                                  <p:childTnLst>
                                    <p:set>
                                      <p:cBhvr>
                                        <p:cTn dur="1" fill="hold">
                                          <p:stCondLst>
                                            <p:cond delay="0"/>
                                          </p:stCondLst>
                                        </p:cTn>
                                        <p:tgtEl>
                                          <p:spTgt spid="4555"/>
                                        </p:tgtEl>
                                        <p:attrNameLst>
                                          <p:attrName>style.visibility</p:attrName>
                                        </p:attrNameLst>
                                      </p:cBhvr>
                                      <p:to>
                                        <p:strVal val="visible"/>
                                      </p:to>
                                    </p:set>
                                    <p:animEffect filter="fade" transition="in">
                                      <p:cBhvr>
                                        <p:cTn dur="500"/>
                                        <p:tgtEl>
                                          <p:spTgt spid="45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4" name="Shape 2404"/>
        <p:cNvGrpSpPr/>
        <p:nvPr/>
      </p:nvGrpSpPr>
      <p:grpSpPr>
        <a:xfrm>
          <a:off x="0" y="0"/>
          <a:ext cx="0" cy="0"/>
          <a:chOff x="0" y="0"/>
          <a:chExt cx="0" cy="0"/>
        </a:xfrm>
      </p:grpSpPr>
      <p:pic>
        <p:nvPicPr>
          <p:cNvPr id="2405" name="Google Shape;2405;p4"/>
          <p:cNvPicPr preferRelativeResize="0"/>
          <p:nvPr/>
        </p:nvPicPr>
        <p:blipFill rotWithShape="1">
          <a:blip r:embed="rId3">
            <a:alphaModFix/>
          </a:blip>
          <a:srcRect b="0" l="0" r="0" t="8566"/>
          <a:stretch/>
        </p:blipFill>
        <p:spPr>
          <a:xfrm>
            <a:off x="5363723" y="1226578"/>
            <a:ext cx="6790644" cy="4810328"/>
          </a:xfrm>
          <a:prstGeom prst="rect">
            <a:avLst/>
          </a:prstGeom>
          <a:noFill/>
          <a:ln>
            <a:noFill/>
          </a:ln>
        </p:spPr>
      </p:pic>
      <p:sp>
        <p:nvSpPr>
          <p:cNvPr id="2406" name="Google Shape;2406;p4"/>
          <p:cNvSpPr/>
          <p:nvPr/>
        </p:nvSpPr>
        <p:spPr>
          <a:xfrm>
            <a:off x="270110" y="1640712"/>
            <a:ext cx="6001078" cy="1477328"/>
          </a:xfrm>
          <a:prstGeom prst="rect">
            <a:avLst/>
          </a:prstGeom>
          <a:noFill/>
          <a:ln>
            <a:noFill/>
          </a:ln>
        </p:spPr>
        <p:txBody>
          <a:bodyPr anchorCtr="0" anchor="t" bIns="45700" lIns="31100" spcFirstLastPara="1" rIns="31100" wrap="square" tIns="45700">
            <a:spAutoFit/>
          </a:bodyPr>
          <a:lstStyle/>
          <a:p>
            <a:pPr indent="-114466" lvl="0" marL="114466" marR="0" rtl="0" algn="l">
              <a:spcBef>
                <a:spcPts val="0"/>
              </a:spcBef>
              <a:spcAft>
                <a:spcPts val="0"/>
              </a:spcAft>
              <a:buClr>
                <a:srgbClr val="EE3134"/>
              </a:buClr>
              <a:buSzPts val="1600"/>
              <a:buFont typeface="Arial"/>
              <a:buChar char="•"/>
            </a:pPr>
            <a:r>
              <a:rPr b="1" i="0" lang="en-US" sz="1600" u="none" cap="none" strike="noStrike">
                <a:solidFill>
                  <a:srgbClr val="6F5032"/>
                </a:solidFill>
                <a:latin typeface="Calibri"/>
                <a:ea typeface="Calibri"/>
                <a:cs typeface="Calibri"/>
                <a:sym typeface="Calibri"/>
              </a:rPr>
              <a:t>$44.92 billion in revenues (2022) - $3.11 billion (CoVid)  </a:t>
            </a:r>
            <a:endParaRPr b="1" i="0" sz="1600" u="none" cap="none" strike="noStrike">
              <a:solidFill>
                <a:srgbClr val="6F5032"/>
              </a:solidFill>
              <a:latin typeface="Calibri"/>
              <a:ea typeface="Calibri"/>
              <a:cs typeface="Calibri"/>
              <a:sym typeface="Calibri"/>
            </a:endParaRPr>
          </a:p>
          <a:p>
            <a:pPr indent="-114466" lvl="0" marL="114466" marR="0" rtl="0" algn="l">
              <a:spcBef>
                <a:spcPts val="341"/>
              </a:spcBef>
              <a:spcAft>
                <a:spcPts val="0"/>
              </a:spcAft>
              <a:buClr>
                <a:srgbClr val="EE3134"/>
              </a:buClr>
              <a:buSzPts val="1600"/>
              <a:buFont typeface="Arial"/>
              <a:buChar char="•"/>
            </a:pPr>
            <a:r>
              <a:rPr b="1" i="0" lang="en-US" sz="1600" u="none" cap="none" strike="noStrike">
                <a:solidFill>
                  <a:srgbClr val="6F5032"/>
                </a:solidFill>
                <a:latin typeface="Calibri"/>
                <a:ea typeface="Calibri"/>
                <a:cs typeface="Calibri"/>
                <a:sym typeface="Calibri"/>
              </a:rPr>
              <a:t>$1.471 billion spent on R&amp;D</a:t>
            </a:r>
            <a:endParaRPr/>
          </a:p>
          <a:p>
            <a:pPr indent="-114466" lvl="0" marL="114466" marR="0" rtl="0" algn="l">
              <a:spcBef>
                <a:spcPts val="341"/>
              </a:spcBef>
              <a:spcAft>
                <a:spcPts val="0"/>
              </a:spcAft>
              <a:buClr>
                <a:srgbClr val="EE3134"/>
              </a:buClr>
              <a:buSzPts val="1600"/>
              <a:buFont typeface="Arial"/>
              <a:buChar char="•"/>
            </a:pPr>
            <a:r>
              <a:rPr b="1" i="0" lang="en-US" sz="1600" u="none" cap="none" strike="noStrike">
                <a:solidFill>
                  <a:srgbClr val="6F5032"/>
                </a:solidFill>
                <a:latin typeface="Calibri"/>
                <a:ea typeface="Calibri"/>
                <a:cs typeface="Calibri"/>
                <a:sym typeface="Calibri"/>
              </a:rPr>
              <a:t>&gt;50,000 employees</a:t>
            </a:r>
            <a:endParaRPr/>
          </a:p>
          <a:p>
            <a:pPr indent="-114466" lvl="0" marL="114466" marR="0" rtl="0" algn="l">
              <a:spcBef>
                <a:spcPts val="341"/>
              </a:spcBef>
              <a:spcAft>
                <a:spcPts val="0"/>
              </a:spcAft>
              <a:buClr>
                <a:srgbClr val="EE3134"/>
              </a:buClr>
              <a:buSzPts val="1600"/>
              <a:buFont typeface="Arial"/>
              <a:buChar char="•"/>
            </a:pPr>
            <a:r>
              <a:rPr b="1" i="0" lang="en-US" sz="1600" u="none" cap="none" strike="noStrike">
                <a:solidFill>
                  <a:srgbClr val="6F5032"/>
                </a:solidFill>
                <a:latin typeface="Calibri"/>
                <a:ea typeface="Calibri"/>
                <a:cs typeface="Calibri"/>
                <a:sym typeface="Calibri"/>
              </a:rPr>
              <a:t>&gt;50 countries</a:t>
            </a:r>
            <a:endParaRPr/>
          </a:p>
          <a:p>
            <a:pPr indent="-114466" lvl="0" marL="114466" marR="0" rtl="0" algn="l">
              <a:spcBef>
                <a:spcPts val="341"/>
              </a:spcBef>
              <a:spcAft>
                <a:spcPts val="0"/>
              </a:spcAft>
              <a:buClr>
                <a:srgbClr val="EE3134"/>
              </a:buClr>
              <a:buSzPts val="1600"/>
              <a:buFont typeface="Arial"/>
              <a:buChar char="•"/>
            </a:pPr>
            <a:r>
              <a:rPr b="1" i="0" lang="en-US" sz="1600" u="none" cap="none" strike="noStrike">
                <a:solidFill>
                  <a:srgbClr val="6F5032"/>
                </a:solidFill>
                <a:latin typeface="Calibri"/>
                <a:ea typeface="Calibri"/>
                <a:cs typeface="Calibri"/>
                <a:sym typeface="Calibri"/>
              </a:rPr>
              <a:t>5 premier brands </a:t>
            </a:r>
            <a:endParaRPr/>
          </a:p>
        </p:txBody>
      </p:sp>
      <p:sp>
        <p:nvSpPr>
          <p:cNvPr id="2407" name="Google Shape;2407;p4"/>
          <p:cNvSpPr txBox="1"/>
          <p:nvPr>
            <p:ph type="title"/>
          </p:nvPr>
        </p:nvSpPr>
        <p:spPr>
          <a:xfrm>
            <a:off x="2965340" y="599891"/>
            <a:ext cx="6261319" cy="432072"/>
          </a:xfrm>
          <a:prstGeom prst="rect">
            <a:avLst/>
          </a:prstGeom>
          <a:noFill/>
          <a:ln>
            <a:noFill/>
          </a:ln>
        </p:spPr>
        <p:txBody>
          <a:bodyPr anchorCtr="0" anchor="t" bIns="52150" lIns="104300" spcFirstLastPara="1" rIns="104300" wrap="square" tIns="52150">
            <a:noAutofit/>
          </a:bodyPr>
          <a:lstStyle/>
          <a:p>
            <a:pPr indent="0" lvl="0" marL="0" rtl="0" algn="l">
              <a:spcBef>
                <a:spcPts val="0"/>
              </a:spcBef>
              <a:spcAft>
                <a:spcPts val="0"/>
              </a:spcAft>
              <a:buNone/>
            </a:pPr>
            <a:r>
              <a:rPr b="1" lang="en-US" sz="2177">
                <a:solidFill>
                  <a:srgbClr val="FF0000"/>
                </a:solidFill>
                <a:latin typeface="Times New Roman"/>
                <a:ea typeface="Times New Roman"/>
                <a:cs typeface="Times New Roman"/>
                <a:sym typeface="Times New Roman"/>
              </a:rPr>
              <a:t>Giới thiệu về tập đoàn Thermo Fisher Scientific</a:t>
            </a:r>
            <a:endParaRPr/>
          </a:p>
        </p:txBody>
      </p:sp>
      <p:grpSp>
        <p:nvGrpSpPr>
          <p:cNvPr id="2408" name="Google Shape;2408;p4"/>
          <p:cNvGrpSpPr/>
          <p:nvPr/>
        </p:nvGrpSpPr>
        <p:grpSpPr>
          <a:xfrm>
            <a:off x="211524" y="4478624"/>
            <a:ext cx="5046419" cy="1290652"/>
            <a:chOff x="412044" y="4344625"/>
            <a:chExt cx="8209858" cy="1720869"/>
          </a:xfrm>
        </p:grpSpPr>
        <p:pic>
          <p:nvPicPr>
            <p:cNvPr descr="brands.png" id="2409" name="Google Shape;2409;p4"/>
            <p:cNvPicPr preferRelativeResize="0"/>
            <p:nvPr/>
          </p:nvPicPr>
          <p:blipFill rotWithShape="1">
            <a:blip r:embed="rId4">
              <a:alphaModFix/>
            </a:blip>
            <a:srcRect b="49297" l="0" r="0" t="37429"/>
            <a:stretch/>
          </p:blipFill>
          <p:spPr>
            <a:xfrm>
              <a:off x="412044" y="4344625"/>
              <a:ext cx="8209858" cy="841972"/>
            </a:xfrm>
            <a:prstGeom prst="rect">
              <a:avLst/>
            </a:prstGeom>
            <a:noFill/>
            <a:ln>
              <a:noFill/>
            </a:ln>
          </p:spPr>
        </p:pic>
        <p:grpSp>
          <p:nvGrpSpPr>
            <p:cNvPr id="2410" name="Google Shape;2410;p4"/>
            <p:cNvGrpSpPr/>
            <p:nvPr/>
          </p:nvGrpSpPr>
          <p:grpSpPr>
            <a:xfrm>
              <a:off x="993249" y="5226708"/>
              <a:ext cx="5646536" cy="838786"/>
              <a:chOff x="1671107" y="4803914"/>
              <a:chExt cx="4594360" cy="682486"/>
            </a:xfrm>
          </p:grpSpPr>
          <p:pic>
            <p:nvPicPr>
              <p:cNvPr descr="brands.png" id="2411" name="Google Shape;2411;p4"/>
              <p:cNvPicPr preferRelativeResize="0"/>
              <p:nvPr/>
            </p:nvPicPr>
            <p:blipFill rotWithShape="1">
              <a:blip r:embed="rId4">
                <a:alphaModFix/>
              </a:blip>
              <a:srcRect b="35051" l="18429" r="22449" t="51167"/>
              <a:stretch/>
            </p:blipFill>
            <p:spPr>
              <a:xfrm>
                <a:off x="2476501" y="4803914"/>
                <a:ext cx="3788966" cy="682486"/>
              </a:xfrm>
              <a:prstGeom prst="rect">
                <a:avLst/>
              </a:prstGeom>
              <a:noFill/>
              <a:ln>
                <a:noFill/>
              </a:ln>
            </p:spPr>
          </p:pic>
          <p:pic>
            <p:nvPicPr>
              <p:cNvPr id="2412" name="Google Shape;2412;p4"/>
              <p:cNvPicPr preferRelativeResize="0"/>
              <p:nvPr/>
            </p:nvPicPr>
            <p:blipFill rotWithShape="1">
              <a:blip r:embed="rId5">
                <a:alphaModFix/>
              </a:blip>
              <a:srcRect b="0" l="0" r="0" t="0"/>
              <a:stretch/>
            </p:blipFill>
            <p:spPr>
              <a:xfrm>
                <a:off x="1671107" y="4888630"/>
                <a:ext cx="872133" cy="543439"/>
              </a:xfrm>
              <a:prstGeom prst="rect">
                <a:avLst/>
              </a:prstGeom>
              <a:noFill/>
              <a:ln>
                <a:noFill/>
              </a:ln>
            </p:spPr>
          </p:pic>
        </p:grpSp>
        <p:pic>
          <p:nvPicPr>
            <p:cNvPr id="2413" name="Google Shape;2413;p4"/>
            <p:cNvPicPr preferRelativeResize="0"/>
            <p:nvPr/>
          </p:nvPicPr>
          <p:blipFill rotWithShape="1">
            <a:blip r:embed="rId6">
              <a:alphaModFix/>
            </a:blip>
            <a:srcRect b="0" l="0" r="0" t="0"/>
            <a:stretch/>
          </p:blipFill>
          <p:spPr>
            <a:xfrm>
              <a:off x="6765757" y="5476240"/>
              <a:ext cx="1150937" cy="387956"/>
            </a:xfrm>
            <a:prstGeom prst="rect">
              <a:avLst/>
            </a:prstGeom>
            <a:noFill/>
            <a:ln>
              <a:noFill/>
            </a:ln>
          </p:spPr>
        </p:pic>
      </p:grpSp>
      <p:sp>
        <p:nvSpPr>
          <p:cNvPr id="2414" name="Google Shape;2414;p4"/>
          <p:cNvSpPr txBox="1"/>
          <p:nvPr/>
        </p:nvSpPr>
        <p:spPr>
          <a:xfrm>
            <a:off x="5695950" y="1772777"/>
            <a:ext cx="1885950" cy="41549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2100" u="none" cap="none" strike="noStrike">
                <a:solidFill>
                  <a:srgbClr val="FF0000"/>
                </a:solidFill>
                <a:latin typeface="Century Gothic"/>
                <a:ea typeface="Century Gothic"/>
                <a:cs typeface="Century Gothic"/>
                <a:sym typeface="Century Gothic"/>
              </a:rPr>
              <a:t>&gt; 25 năm</a:t>
            </a:r>
            <a:endParaRPr/>
          </a:p>
        </p:txBody>
      </p:sp>
      <p:sp>
        <p:nvSpPr>
          <p:cNvPr id="2415" name="Google Shape;2415;p4"/>
          <p:cNvSpPr txBox="1"/>
          <p:nvPr/>
        </p:nvSpPr>
        <p:spPr>
          <a:xfrm>
            <a:off x="105743" y="5906326"/>
            <a:ext cx="82161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1" lang="en-US" sz="900" u="none" cap="none" strike="noStrike">
                <a:solidFill>
                  <a:srgbClr val="000000"/>
                </a:solidFill>
                <a:latin typeface="Century Gothic"/>
                <a:ea typeface="Century Gothic"/>
                <a:cs typeface="Century Gothic"/>
                <a:sym typeface="Century Gothic"/>
              </a:rPr>
              <a:t>https://ir.thermofisher.com/investors/news-events/news/news-details/2023/Thermo-Fisher-Scientific-Reports-Fourth-Quarter-and-Full-Year-2022-Results/#:~:text=quarter%20of%202021.-,Full%20Year%202022,versus%20%2439.21%20billion%20in%202021.</a:t>
            </a:r>
            <a:endParaRP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1" name="Shape 4561"/>
        <p:cNvGrpSpPr/>
        <p:nvPr/>
      </p:nvGrpSpPr>
      <p:grpSpPr>
        <a:xfrm>
          <a:off x="0" y="0"/>
          <a:ext cx="0" cy="0"/>
          <a:chOff x="0" y="0"/>
          <a:chExt cx="0" cy="0"/>
        </a:xfrm>
      </p:grpSpPr>
      <p:sp>
        <p:nvSpPr>
          <p:cNvPr id="4562" name="Google Shape;4562;p40"/>
          <p:cNvSpPr/>
          <p:nvPr/>
        </p:nvSpPr>
        <p:spPr>
          <a:xfrm>
            <a:off x="1978034" y="1125538"/>
            <a:ext cx="8675687" cy="2519362"/>
          </a:xfrm>
          <a:prstGeom prst="rect">
            <a:avLst/>
          </a:prstGeom>
          <a:gradFill>
            <a:gsLst>
              <a:gs pos="0">
                <a:srgbClr val="B3B38F"/>
              </a:gs>
              <a:gs pos="50000">
                <a:srgbClr val="FFFFCC"/>
              </a:gs>
              <a:gs pos="100000">
                <a:srgbClr val="B3B38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63" name="Google Shape;4563;p40"/>
          <p:cNvGrpSpPr/>
          <p:nvPr/>
        </p:nvGrpSpPr>
        <p:grpSpPr>
          <a:xfrm>
            <a:off x="8567752" y="1268413"/>
            <a:ext cx="1223962" cy="431800"/>
            <a:chOff x="3198" y="935"/>
            <a:chExt cx="1179" cy="272"/>
          </a:xfrm>
        </p:grpSpPr>
        <p:cxnSp>
          <p:nvCxnSpPr>
            <p:cNvPr id="4564" name="Google Shape;4564;p40"/>
            <p:cNvCxnSpPr/>
            <p:nvPr/>
          </p:nvCxnSpPr>
          <p:spPr>
            <a:xfrm rot="10800000">
              <a:off x="3379" y="1071"/>
              <a:ext cx="998" cy="0"/>
            </a:xfrm>
            <a:prstGeom prst="straightConnector1">
              <a:avLst/>
            </a:prstGeom>
            <a:noFill/>
            <a:ln cap="sq" cmpd="sng" w="28575">
              <a:solidFill>
                <a:srgbClr val="009900"/>
              </a:solidFill>
              <a:prstDash val="solid"/>
              <a:round/>
              <a:headEnd len="sm" w="sm" type="none"/>
              <a:tailEnd len="sm" w="sm" type="none"/>
            </a:ln>
          </p:spPr>
        </p:cxnSp>
        <p:sp>
          <p:nvSpPr>
            <p:cNvPr id="4565" name="Google Shape;4565;p40"/>
            <p:cNvSpPr/>
            <p:nvPr/>
          </p:nvSpPr>
          <p:spPr>
            <a:xfrm>
              <a:off x="3198" y="93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grpSp>
      <p:grpSp>
        <p:nvGrpSpPr>
          <p:cNvPr id="4566" name="Google Shape;4566;p40"/>
          <p:cNvGrpSpPr/>
          <p:nvPr/>
        </p:nvGrpSpPr>
        <p:grpSpPr>
          <a:xfrm>
            <a:off x="7791462" y="1484313"/>
            <a:ext cx="1366838" cy="431800"/>
            <a:chOff x="3016" y="1252"/>
            <a:chExt cx="1361" cy="272"/>
          </a:xfrm>
        </p:grpSpPr>
        <p:sp>
          <p:nvSpPr>
            <p:cNvPr id="4567" name="Google Shape;4567;p40"/>
            <p:cNvSpPr/>
            <p:nvPr/>
          </p:nvSpPr>
          <p:spPr>
            <a:xfrm>
              <a:off x="3016" y="1252"/>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cxnSp>
          <p:nvCxnSpPr>
            <p:cNvPr id="4568" name="Google Shape;4568;p40"/>
            <p:cNvCxnSpPr/>
            <p:nvPr/>
          </p:nvCxnSpPr>
          <p:spPr>
            <a:xfrm rot="10800000">
              <a:off x="3198" y="1389"/>
              <a:ext cx="1179" cy="0"/>
            </a:xfrm>
            <a:prstGeom prst="straightConnector1">
              <a:avLst/>
            </a:prstGeom>
            <a:noFill/>
            <a:ln cap="sq" cmpd="sng" w="28575">
              <a:solidFill>
                <a:srgbClr val="009900"/>
              </a:solidFill>
              <a:prstDash val="solid"/>
              <a:round/>
              <a:headEnd len="sm" w="sm" type="none"/>
              <a:tailEnd len="sm" w="sm" type="none"/>
            </a:ln>
          </p:spPr>
        </p:cxnSp>
      </p:grpSp>
      <p:grpSp>
        <p:nvGrpSpPr>
          <p:cNvPr id="4569" name="Google Shape;4569;p40"/>
          <p:cNvGrpSpPr/>
          <p:nvPr/>
        </p:nvGrpSpPr>
        <p:grpSpPr>
          <a:xfrm>
            <a:off x="7072326" y="1701800"/>
            <a:ext cx="1654175" cy="431800"/>
            <a:chOff x="2835" y="1570"/>
            <a:chExt cx="1542" cy="272"/>
          </a:xfrm>
        </p:grpSpPr>
        <p:sp>
          <p:nvSpPr>
            <p:cNvPr id="4570" name="Google Shape;4570;p40"/>
            <p:cNvSpPr/>
            <p:nvPr/>
          </p:nvSpPr>
          <p:spPr>
            <a:xfrm>
              <a:off x="2835" y="1570"/>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a:t>
              </a:r>
              <a:endParaRPr/>
            </a:p>
          </p:txBody>
        </p:sp>
        <p:cxnSp>
          <p:nvCxnSpPr>
            <p:cNvPr id="4571" name="Google Shape;4571;p40"/>
            <p:cNvCxnSpPr/>
            <p:nvPr/>
          </p:nvCxnSpPr>
          <p:spPr>
            <a:xfrm rot="10800000">
              <a:off x="3016" y="1706"/>
              <a:ext cx="1361" cy="0"/>
            </a:xfrm>
            <a:prstGeom prst="straightConnector1">
              <a:avLst/>
            </a:prstGeom>
            <a:noFill/>
            <a:ln cap="sq" cmpd="sng" w="28575">
              <a:solidFill>
                <a:srgbClr val="009900"/>
              </a:solidFill>
              <a:prstDash val="solid"/>
              <a:round/>
              <a:headEnd len="sm" w="sm" type="none"/>
              <a:tailEnd len="sm" w="sm" type="none"/>
            </a:ln>
          </p:spPr>
        </p:cxnSp>
      </p:grpSp>
      <p:grpSp>
        <p:nvGrpSpPr>
          <p:cNvPr id="4572" name="Google Shape;4572;p40"/>
          <p:cNvGrpSpPr/>
          <p:nvPr/>
        </p:nvGrpSpPr>
        <p:grpSpPr>
          <a:xfrm>
            <a:off x="6210312" y="1917700"/>
            <a:ext cx="1870075" cy="431800"/>
            <a:chOff x="2699" y="1888"/>
            <a:chExt cx="1678" cy="272"/>
          </a:xfrm>
        </p:grpSpPr>
        <p:sp>
          <p:nvSpPr>
            <p:cNvPr id="4573" name="Google Shape;4573;p40"/>
            <p:cNvSpPr/>
            <p:nvPr/>
          </p:nvSpPr>
          <p:spPr>
            <a:xfrm>
              <a:off x="2699" y="1888"/>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A*</a:t>
              </a:r>
              <a:endParaRPr/>
            </a:p>
          </p:txBody>
        </p:sp>
        <p:cxnSp>
          <p:nvCxnSpPr>
            <p:cNvPr id="4574" name="Google Shape;4574;p40"/>
            <p:cNvCxnSpPr/>
            <p:nvPr/>
          </p:nvCxnSpPr>
          <p:spPr>
            <a:xfrm rot="10800000">
              <a:off x="2835" y="2024"/>
              <a:ext cx="1542" cy="0"/>
            </a:xfrm>
            <a:prstGeom prst="straightConnector1">
              <a:avLst/>
            </a:prstGeom>
            <a:noFill/>
            <a:ln cap="sq" cmpd="sng" w="28575">
              <a:solidFill>
                <a:srgbClr val="009900"/>
              </a:solidFill>
              <a:prstDash val="solid"/>
              <a:round/>
              <a:headEnd len="sm" w="sm" type="none"/>
              <a:tailEnd len="sm" w="sm" type="none"/>
            </a:ln>
          </p:spPr>
        </p:cxnSp>
      </p:grpSp>
      <p:grpSp>
        <p:nvGrpSpPr>
          <p:cNvPr id="4575" name="Google Shape;4575;p40"/>
          <p:cNvGrpSpPr/>
          <p:nvPr/>
        </p:nvGrpSpPr>
        <p:grpSpPr>
          <a:xfrm>
            <a:off x="5576899" y="2133600"/>
            <a:ext cx="2014537" cy="431800"/>
            <a:chOff x="2563" y="2205"/>
            <a:chExt cx="1814" cy="272"/>
          </a:xfrm>
        </p:grpSpPr>
        <p:sp>
          <p:nvSpPr>
            <p:cNvPr id="4576" name="Google Shape;4576;p40"/>
            <p:cNvSpPr/>
            <p:nvPr/>
          </p:nvSpPr>
          <p:spPr>
            <a:xfrm>
              <a:off x="2563" y="220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9900"/>
                  </a:solidFill>
                  <a:latin typeface="Calibri"/>
                  <a:ea typeface="Calibri"/>
                  <a:cs typeface="Calibri"/>
                  <a:sym typeface="Calibri"/>
                </a:rPr>
                <a:t>G*</a:t>
              </a:r>
              <a:endParaRPr/>
            </a:p>
          </p:txBody>
        </p:sp>
        <p:cxnSp>
          <p:nvCxnSpPr>
            <p:cNvPr id="4577" name="Google Shape;4577;p40"/>
            <p:cNvCxnSpPr/>
            <p:nvPr/>
          </p:nvCxnSpPr>
          <p:spPr>
            <a:xfrm rot="10800000">
              <a:off x="2744" y="2341"/>
              <a:ext cx="1633" cy="0"/>
            </a:xfrm>
            <a:prstGeom prst="straightConnector1">
              <a:avLst/>
            </a:prstGeom>
            <a:noFill/>
            <a:ln cap="sq" cmpd="sng" w="28575">
              <a:solidFill>
                <a:srgbClr val="009900"/>
              </a:solidFill>
              <a:prstDash val="solid"/>
              <a:round/>
              <a:headEnd len="sm" w="sm" type="none"/>
              <a:tailEnd len="sm" w="sm" type="none"/>
            </a:ln>
          </p:spPr>
        </p:cxnSp>
      </p:grpSp>
      <p:grpSp>
        <p:nvGrpSpPr>
          <p:cNvPr id="4578" name="Google Shape;4578;p40"/>
          <p:cNvGrpSpPr/>
          <p:nvPr/>
        </p:nvGrpSpPr>
        <p:grpSpPr>
          <a:xfrm>
            <a:off x="4800607" y="2349500"/>
            <a:ext cx="2374900" cy="431800"/>
            <a:chOff x="2381" y="2523"/>
            <a:chExt cx="1996" cy="272"/>
          </a:xfrm>
        </p:grpSpPr>
        <p:sp>
          <p:nvSpPr>
            <p:cNvPr id="4579" name="Google Shape;4579;p40"/>
            <p:cNvSpPr/>
            <p:nvPr/>
          </p:nvSpPr>
          <p:spPr>
            <a:xfrm>
              <a:off x="2381" y="2523"/>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A*</a:t>
              </a:r>
              <a:endParaRPr/>
            </a:p>
          </p:txBody>
        </p:sp>
        <p:cxnSp>
          <p:nvCxnSpPr>
            <p:cNvPr id="4580" name="Google Shape;4580;p40"/>
            <p:cNvCxnSpPr/>
            <p:nvPr/>
          </p:nvCxnSpPr>
          <p:spPr>
            <a:xfrm rot="10800000">
              <a:off x="2562" y="2659"/>
              <a:ext cx="1815" cy="0"/>
            </a:xfrm>
            <a:prstGeom prst="straightConnector1">
              <a:avLst/>
            </a:prstGeom>
            <a:noFill/>
            <a:ln cap="sq" cmpd="sng" w="28575">
              <a:solidFill>
                <a:srgbClr val="009900"/>
              </a:solidFill>
              <a:prstDash val="solid"/>
              <a:round/>
              <a:headEnd len="sm" w="sm" type="none"/>
              <a:tailEnd len="sm" w="sm" type="none"/>
            </a:ln>
          </p:spPr>
        </p:cxnSp>
      </p:grpSp>
      <p:grpSp>
        <p:nvGrpSpPr>
          <p:cNvPr id="4581" name="Google Shape;4581;p40"/>
          <p:cNvGrpSpPr/>
          <p:nvPr/>
        </p:nvGrpSpPr>
        <p:grpSpPr>
          <a:xfrm>
            <a:off x="4283079" y="2565400"/>
            <a:ext cx="2590800" cy="431800"/>
            <a:chOff x="2245" y="2840"/>
            <a:chExt cx="2132" cy="272"/>
          </a:xfrm>
        </p:grpSpPr>
        <p:sp>
          <p:nvSpPr>
            <p:cNvPr id="4582" name="Google Shape;4582;p40"/>
            <p:cNvSpPr/>
            <p:nvPr/>
          </p:nvSpPr>
          <p:spPr>
            <a:xfrm>
              <a:off x="2245" y="2840"/>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a:t>
              </a:r>
              <a:endParaRPr/>
            </a:p>
          </p:txBody>
        </p:sp>
        <p:cxnSp>
          <p:nvCxnSpPr>
            <p:cNvPr id="4583" name="Google Shape;4583;p40"/>
            <p:cNvCxnSpPr/>
            <p:nvPr/>
          </p:nvCxnSpPr>
          <p:spPr>
            <a:xfrm rot="10800000">
              <a:off x="2426" y="2976"/>
              <a:ext cx="1951" cy="0"/>
            </a:xfrm>
            <a:prstGeom prst="straightConnector1">
              <a:avLst/>
            </a:prstGeom>
            <a:noFill/>
            <a:ln cap="sq" cmpd="sng" w="28575">
              <a:solidFill>
                <a:srgbClr val="009900"/>
              </a:solidFill>
              <a:prstDash val="solid"/>
              <a:round/>
              <a:headEnd len="sm" w="sm" type="none"/>
              <a:tailEnd len="sm" w="sm" type="none"/>
            </a:ln>
          </p:spPr>
        </p:cxnSp>
      </p:grpSp>
      <p:grpSp>
        <p:nvGrpSpPr>
          <p:cNvPr id="4584" name="Google Shape;4584;p40"/>
          <p:cNvGrpSpPr/>
          <p:nvPr/>
        </p:nvGrpSpPr>
        <p:grpSpPr>
          <a:xfrm>
            <a:off x="3282962" y="2781300"/>
            <a:ext cx="2878137" cy="431800"/>
            <a:chOff x="2064" y="3158"/>
            <a:chExt cx="2313" cy="272"/>
          </a:xfrm>
        </p:grpSpPr>
        <p:sp>
          <p:nvSpPr>
            <p:cNvPr id="4585" name="Google Shape;4585;p40"/>
            <p:cNvSpPr/>
            <p:nvPr/>
          </p:nvSpPr>
          <p:spPr>
            <a:xfrm>
              <a:off x="2064" y="3158"/>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cxnSp>
          <p:nvCxnSpPr>
            <p:cNvPr id="4586" name="Google Shape;4586;p40"/>
            <p:cNvCxnSpPr/>
            <p:nvPr/>
          </p:nvCxnSpPr>
          <p:spPr>
            <a:xfrm rot="10800000">
              <a:off x="2200" y="3294"/>
              <a:ext cx="2177" cy="0"/>
            </a:xfrm>
            <a:prstGeom prst="straightConnector1">
              <a:avLst/>
            </a:prstGeom>
            <a:noFill/>
            <a:ln cap="sq" cmpd="sng" w="28575">
              <a:solidFill>
                <a:srgbClr val="009900"/>
              </a:solidFill>
              <a:prstDash val="solid"/>
              <a:round/>
              <a:headEnd len="sm" w="sm" type="none"/>
              <a:tailEnd len="sm" w="sm" type="none"/>
            </a:ln>
          </p:spPr>
        </p:cxnSp>
      </p:grpSp>
      <p:grpSp>
        <p:nvGrpSpPr>
          <p:cNvPr id="4587" name="Google Shape;4587;p40"/>
          <p:cNvGrpSpPr/>
          <p:nvPr/>
        </p:nvGrpSpPr>
        <p:grpSpPr>
          <a:xfrm>
            <a:off x="2792422" y="2997200"/>
            <a:ext cx="3167062" cy="431800"/>
            <a:chOff x="1882" y="3476"/>
            <a:chExt cx="2495" cy="272"/>
          </a:xfrm>
        </p:grpSpPr>
        <p:sp>
          <p:nvSpPr>
            <p:cNvPr id="4588" name="Google Shape;4588;p40"/>
            <p:cNvSpPr/>
            <p:nvPr/>
          </p:nvSpPr>
          <p:spPr>
            <a:xfrm>
              <a:off x="1882" y="3476"/>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9900"/>
                  </a:solidFill>
                  <a:latin typeface="Calibri"/>
                  <a:ea typeface="Calibri"/>
                  <a:cs typeface="Calibri"/>
                  <a:sym typeface="Calibri"/>
                </a:rPr>
                <a:t>G*</a:t>
              </a:r>
              <a:endParaRPr/>
            </a:p>
          </p:txBody>
        </p:sp>
        <p:cxnSp>
          <p:nvCxnSpPr>
            <p:cNvPr id="4589" name="Google Shape;4589;p40"/>
            <p:cNvCxnSpPr/>
            <p:nvPr/>
          </p:nvCxnSpPr>
          <p:spPr>
            <a:xfrm rot="10800000">
              <a:off x="2064" y="3612"/>
              <a:ext cx="2313" cy="0"/>
            </a:xfrm>
            <a:prstGeom prst="straightConnector1">
              <a:avLst/>
            </a:prstGeom>
            <a:noFill/>
            <a:ln cap="sq" cmpd="sng" w="28575">
              <a:solidFill>
                <a:srgbClr val="009900"/>
              </a:solidFill>
              <a:prstDash val="solid"/>
              <a:round/>
              <a:headEnd len="sm" w="sm" type="none"/>
              <a:tailEnd len="sm" w="sm" type="none"/>
            </a:ln>
          </p:spPr>
        </p:cxnSp>
      </p:grpSp>
      <p:sp>
        <p:nvSpPr>
          <p:cNvPr id="4590" name="Google Shape;4590;p40"/>
          <p:cNvSpPr/>
          <p:nvPr/>
        </p:nvSpPr>
        <p:spPr>
          <a:xfrm>
            <a:off x="1992314" y="4221163"/>
            <a:ext cx="719137" cy="64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FF0000"/>
                </a:solidFill>
                <a:latin typeface="Calibri"/>
                <a:ea typeface="Calibri"/>
                <a:cs typeface="Calibri"/>
                <a:sym typeface="Calibri"/>
              </a:rPr>
              <a:t>−</a:t>
            </a:r>
            <a:endParaRPr/>
          </a:p>
        </p:txBody>
      </p:sp>
      <p:sp>
        <p:nvSpPr>
          <p:cNvPr id="4591" name="Google Shape;4591;p40"/>
          <p:cNvSpPr/>
          <p:nvPr/>
        </p:nvSpPr>
        <p:spPr>
          <a:xfrm>
            <a:off x="9553575" y="4221163"/>
            <a:ext cx="719138" cy="64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3600">
                <a:solidFill>
                  <a:srgbClr val="FF0000"/>
                </a:solidFill>
                <a:latin typeface="Calibri"/>
                <a:ea typeface="Calibri"/>
                <a:cs typeface="Calibri"/>
                <a:sym typeface="Calibri"/>
              </a:rPr>
              <a:t>+</a:t>
            </a:r>
            <a:endParaRPr/>
          </a:p>
        </p:txBody>
      </p:sp>
      <p:sp>
        <p:nvSpPr>
          <p:cNvPr id="4592" name="Google Shape;4592;p40"/>
          <p:cNvSpPr/>
          <p:nvPr/>
        </p:nvSpPr>
        <p:spPr>
          <a:xfrm>
            <a:off x="1752600" y="4724400"/>
            <a:ext cx="6324600" cy="1447800"/>
          </a:xfrm>
          <a:prstGeom prst="rect">
            <a:avLst/>
          </a:prstGeom>
          <a:noFill/>
          <a:ln>
            <a:noFill/>
          </a:ln>
        </p:spPr>
        <p:txBody>
          <a:bodyPr anchorCtr="0" anchor="t" bIns="45700" lIns="91425" spcFirstLastPara="1" rIns="91425" wrap="square" tIns="45700">
            <a:noAutofit/>
          </a:bodyPr>
          <a:lstStyle/>
          <a:p>
            <a:pPr indent="-215900" lvl="0" marL="342900" marR="0" rtl="0" algn="l">
              <a:lnSpc>
                <a:spcPct val="80000"/>
              </a:lnSpc>
              <a:spcBef>
                <a:spcPts val="0"/>
              </a:spcBef>
              <a:spcAft>
                <a:spcPts val="0"/>
              </a:spcAft>
              <a:buClr>
                <a:schemeClr val="dk1"/>
              </a:buClr>
              <a:buSzPts val="2000"/>
              <a:buFont typeface="Arial"/>
              <a:buNone/>
            </a:pPr>
            <a:r>
              <a:t/>
            </a:r>
            <a:endParaRPr sz="2000">
              <a:solidFill>
                <a:schemeClr val="dk1"/>
              </a:solidFill>
              <a:latin typeface="Arial"/>
              <a:ea typeface="Arial"/>
              <a:cs typeface="Arial"/>
              <a:sym typeface="Arial"/>
            </a:endParaRPr>
          </a:p>
          <a:p>
            <a:pPr indent="-342900" lvl="0" marL="342900" marR="0" rtl="0" algn="l">
              <a:lnSpc>
                <a:spcPct val="80000"/>
              </a:lnSpc>
              <a:spcBef>
                <a:spcPts val="63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Quá trình điện di: ADN sẽ di chuyển trong điện trường.</a:t>
            </a:r>
            <a:endParaRPr/>
          </a:p>
          <a:p>
            <a:pPr indent="-342900" lvl="0" marL="342900" marR="0" rtl="0" algn="l">
              <a:lnSpc>
                <a:spcPct val="80000"/>
              </a:lnSpc>
              <a:spcBef>
                <a:spcPts val="126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Sợi có kích thước ngắn sẽ di chuyển nhanh hơn sợi có kích thước dài.</a:t>
            </a:r>
            <a:endParaRPr/>
          </a:p>
        </p:txBody>
      </p:sp>
      <p:sp>
        <p:nvSpPr>
          <p:cNvPr id="4593" name="Google Shape;4593;p40"/>
          <p:cNvSpPr txBox="1"/>
          <p:nvPr/>
        </p:nvSpPr>
        <p:spPr>
          <a:xfrm>
            <a:off x="1524000" y="85730"/>
            <a:ext cx="7886700" cy="84295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Nguyên lý GTT Sanger</a:t>
            </a:r>
            <a:endParaRPr b="1" sz="3600">
              <a:solidFill>
                <a:schemeClr val="dk1"/>
              </a:solidFill>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7" name="Shape 4597"/>
        <p:cNvGrpSpPr/>
        <p:nvPr/>
      </p:nvGrpSpPr>
      <p:grpSpPr>
        <a:xfrm>
          <a:off x="0" y="0"/>
          <a:ext cx="0" cy="0"/>
          <a:chOff x="0" y="0"/>
          <a:chExt cx="0" cy="0"/>
        </a:xfrm>
      </p:grpSpPr>
      <p:sp>
        <p:nvSpPr>
          <p:cNvPr id="4598" name="Google Shape;4598;p41"/>
          <p:cNvSpPr/>
          <p:nvPr/>
        </p:nvSpPr>
        <p:spPr>
          <a:xfrm>
            <a:off x="1524001" y="1125538"/>
            <a:ext cx="900113" cy="2519362"/>
          </a:xfrm>
          <a:prstGeom prst="rect">
            <a:avLst/>
          </a:prstGeom>
          <a:gradFill>
            <a:gsLst>
              <a:gs pos="0">
                <a:srgbClr val="B3B38F"/>
              </a:gs>
              <a:gs pos="50000">
                <a:srgbClr val="FFFFCC"/>
              </a:gs>
              <a:gs pos="100000">
                <a:srgbClr val="B3B38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599" name="Google Shape;4599;p41"/>
          <p:cNvGrpSpPr/>
          <p:nvPr/>
        </p:nvGrpSpPr>
        <p:grpSpPr>
          <a:xfrm>
            <a:off x="1558926" y="1412875"/>
            <a:ext cx="1223963" cy="431800"/>
            <a:chOff x="3198" y="935"/>
            <a:chExt cx="1179" cy="272"/>
          </a:xfrm>
        </p:grpSpPr>
        <p:cxnSp>
          <p:nvCxnSpPr>
            <p:cNvPr id="4600" name="Google Shape;4600;p41"/>
            <p:cNvCxnSpPr/>
            <p:nvPr/>
          </p:nvCxnSpPr>
          <p:spPr>
            <a:xfrm rot="10800000">
              <a:off x="3379" y="1071"/>
              <a:ext cx="998" cy="0"/>
            </a:xfrm>
            <a:prstGeom prst="straightConnector1">
              <a:avLst/>
            </a:prstGeom>
            <a:noFill/>
            <a:ln cap="sq" cmpd="sng" w="19050">
              <a:solidFill>
                <a:srgbClr val="548135"/>
              </a:solidFill>
              <a:prstDash val="solid"/>
              <a:round/>
              <a:headEnd len="sm" w="sm" type="none"/>
              <a:tailEnd len="sm" w="sm" type="none"/>
            </a:ln>
          </p:spPr>
        </p:cxnSp>
        <p:sp>
          <p:nvSpPr>
            <p:cNvPr id="4601" name="Google Shape;4601;p41"/>
            <p:cNvSpPr/>
            <p:nvPr/>
          </p:nvSpPr>
          <p:spPr>
            <a:xfrm>
              <a:off x="3198" y="93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grpSp>
      <p:sp>
        <p:nvSpPr>
          <p:cNvPr id="4602" name="Google Shape;4602;p41"/>
          <p:cNvSpPr/>
          <p:nvPr/>
        </p:nvSpPr>
        <p:spPr>
          <a:xfrm>
            <a:off x="1992314" y="4221163"/>
            <a:ext cx="719137" cy="64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FF0000"/>
              </a:solidFill>
              <a:latin typeface="Calibri"/>
              <a:ea typeface="Calibri"/>
              <a:cs typeface="Calibri"/>
              <a:sym typeface="Calibri"/>
            </a:endParaRPr>
          </a:p>
        </p:txBody>
      </p:sp>
      <p:cxnSp>
        <p:nvCxnSpPr>
          <p:cNvPr id="4603" name="Google Shape;4603;p41"/>
          <p:cNvCxnSpPr/>
          <p:nvPr/>
        </p:nvCxnSpPr>
        <p:spPr>
          <a:xfrm>
            <a:off x="2424113" y="981075"/>
            <a:ext cx="0" cy="2952750"/>
          </a:xfrm>
          <a:prstGeom prst="straightConnector1">
            <a:avLst/>
          </a:prstGeom>
          <a:noFill/>
          <a:ln cap="sq" cmpd="sng" w="28575">
            <a:solidFill>
              <a:srgbClr val="009900"/>
            </a:solidFill>
            <a:prstDash val="solid"/>
            <a:round/>
            <a:headEnd len="sm" w="sm" type="none"/>
            <a:tailEnd len="sm" w="sm" type="none"/>
          </a:ln>
        </p:spPr>
      </p:cxnSp>
      <p:cxnSp>
        <p:nvCxnSpPr>
          <p:cNvPr id="4604" name="Google Shape;4604;p41"/>
          <p:cNvCxnSpPr/>
          <p:nvPr/>
        </p:nvCxnSpPr>
        <p:spPr>
          <a:xfrm>
            <a:off x="3935413" y="908050"/>
            <a:ext cx="0" cy="2952750"/>
          </a:xfrm>
          <a:prstGeom prst="straightConnector1">
            <a:avLst/>
          </a:prstGeom>
          <a:noFill/>
          <a:ln cap="sq" cmpd="sng" w="28575">
            <a:solidFill>
              <a:srgbClr val="009900"/>
            </a:solidFill>
            <a:prstDash val="solid"/>
            <a:round/>
            <a:headEnd len="sm" w="sm" type="none"/>
            <a:tailEnd len="sm" w="sm" type="none"/>
          </a:ln>
        </p:spPr>
      </p:cxnSp>
      <p:sp>
        <p:nvSpPr>
          <p:cNvPr id="4605" name="Google Shape;4605;p41"/>
          <p:cNvSpPr/>
          <p:nvPr/>
        </p:nvSpPr>
        <p:spPr>
          <a:xfrm>
            <a:off x="2424113" y="1125538"/>
            <a:ext cx="3816350" cy="2519362"/>
          </a:xfrm>
          <a:prstGeom prst="rect">
            <a:avLst/>
          </a:prstGeom>
          <a:noFill/>
          <a:ln cap="sq" cmpd="sng" w="28575">
            <a:solidFill>
              <a:srgbClr val="00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6" name="Google Shape;4606;p41"/>
          <p:cNvSpPr/>
          <p:nvPr/>
        </p:nvSpPr>
        <p:spPr>
          <a:xfrm>
            <a:off x="3216276" y="3933825"/>
            <a:ext cx="360363" cy="1150938"/>
          </a:xfrm>
          <a:prstGeom prst="flowChartMagneticDisk">
            <a:avLst/>
          </a:prstGeom>
          <a:gradFill>
            <a:gsLst>
              <a:gs pos="0">
                <a:srgbClr val="001A6B"/>
              </a:gs>
              <a:gs pos="50000">
                <a:srgbClr val="0033CC"/>
              </a:gs>
              <a:gs pos="100000">
                <a:srgbClr val="001A6B"/>
              </a:gs>
            </a:gsLst>
            <a:lin ang="0" scaled="0"/>
          </a:gra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07" name="Google Shape;4607;p41"/>
          <p:cNvSpPr/>
          <p:nvPr/>
        </p:nvSpPr>
        <p:spPr>
          <a:xfrm>
            <a:off x="5591176" y="3860800"/>
            <a:ext cx="4105275" cy="1944688"/>
          </a:xfrm>
          <a:prstGeom prst="rect">
            <a:avLst/>
          </a:prstGeom>
          <a:noFill/>
          <a:ln cap="sq" cmpd="dbl"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08" name="Google Shape;4608;p41"/>
          <p:cNvCxnSpPr/>
          <p:nvPr/>
        </p:nvCxnSpPr>
        <p:spPr>
          <a:xfrm>
            <a:off x="5664201" y="5516563"/>
            <a:ext cx="3960813" cy="0"/>
          </a:xfrm>
          <a:prstGeom prst="straightConnector1">
            <a:avLst/>
          </a:prstGeom>
          <a:noFill/>
          <a:ln cap="sq" cmpd="sng" w="12700">
            <a:solidFill>
              <a:srgbClr val="009900"/>
            </a:solidFill>
            <a:prstDash val="solid"/>
            <a:round/>
            <a:headEnd len="sm" w="sm" type="none"/>
            <a:tailEnd len="sm" w="sm" type="none"/>
          </a:ln>
        </p:spPr>
      </p:cxnSp>
      <p:sp>
        <p:nvSpPr>
          <p:cNvPr id="4609" name="Google Shape;4609;p41"/>
          <p:cNvSpPr/>
          <p:nvPr/>
        </p:nvSpPr>
        <p:spPr>
          <a:xfrm>
            <a:off x="1992313" y="6038851"/>
            <a:ext cx="63246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Sử dụng huỳnh quang để phát hiện các sợi ADN có kích thước dài ngắn khác nhau.</a:t>
            </a:r>
            <a:endParaRPr/>
          </a:p>
        </p:txBody>
      </p:sp>
      <p:sp>
        <p:nvSpPr>
          <p:cNvPr id="4610" name="Google Shape;4610;p41"/>
          <p:cNvSpPr txBox="1"/>
          <p:nvPr/>
        </p:nvSpPr>
        <p:spPr>
          <a:xfrm>
            <a:off x="1524000" y="85730"/>
            <a:ext cx="7886700" cy="84295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Nguyên lý GTT Sanger</a:t>
            </a:r>
            <a:endParaRPr/>
          </a:p>
        </p:txBody>
      </p:sp>
      <p:sp>
        <p:nvSpPr>
          <p:cNvPr descr="Parchment" id="4611" name="Google Shape;4611;p41"/>
          <p:cNvSpPr/>
          <p:nvPr/>
        </p:nvSpPr>
        <p:spPr>
          <a:xfrm>
            <a:off x="3101185" y="620713"/>
            <a:ext cx="360363" cy="360363"/>
          </a:xfrm>
          <a:prstGeom prst="flowChartSummingJunction">
            <a:avLst/>
          </a:prstGeom>
          <a:blipFill rotWithShape="1">
            <a:blip r:embed="rId3">
              <a:alphaModFix/>
            </a:blip>
            <a:tile algn="tl" flip="none" tx="0" sx="100000" ty="0" sy="100000"/>
          </a:blipFill>
          <a:ln cap="sq"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5" name="Shape 4615"/>
        <p:cNvGrpSpPr/>
        <p:nvPr/>
      </p:nvGrpSpPr>
      <p:grpSpPr>
        <a:xfrm>
          <a:off x="0" y="0"/>
          <a:ext cx="0" cy="0"/>
          <a:chOff x="0" y="0"/>
          <a:chExt cx="0" cy="0"/>
        </a:xfrm>
      </p:grpSpPr>
      <p:sp>
        <p:nvSpPr>
          <p:cNvPr id="4616" name="Google Shape;4616;p42"/>
          <p:cNvSpPr/>
          <p:nvPr/>
        </p:nvSpPr>
        <p:spPr>
          <a:xfrm>
            <a:off x="1524001" y="1125538"/>
            <a:ext cx="900113" cy="2519362"/>
          </a:xfrm>
          <a:prstGeom prst="rect">
            <a:avLst/>
          </a:prstGeom>
          <a:gradFill>
            <a:gsLst>
              <a:gs pos="0">
                <a:srgbClr val="B3B38F"/>
              </a:gs>
              <a:gs pos="50000">
                <a:srgbClr val="FFFFCC"/>
              </a:gs>
              <a:gs pos="100000">
                <a:srgbClr val="B3B38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617" name="Google Shape;4617;p42"/>
          <p:cNvGrpSpPr/>
          <p:nvPr/>
        </p:nvGrpSpPr>
        <p:grpSpPr>
          <a:xfrm>
            <a:off x="2495551" y="1412875"/>
            <a:ext cx="1223963" cy="431800"/>
            <a:chOff x="3198" y="935"/>
            <a:chExt cx="1179" cy="272"/>
          </a:xfrm>
        </p:grpSpPr>
        <p:cxnSp>
          <p:nvCxnSpPr>
            <p:cNvPr id="4618" name="Google Shape;4618;p42"/>
            <p:cNvCxnSpPr/>
            <p:nvPr/>
          </p:nvCxnSpPr>
          <p:spPr>
            <a:xfrm rot="10800000">
              <a:off x="3379" y="1071"/>
              <a:ext cx="998" cy="0"/>
            </a:xfrm>
            <a:prstGeom prst="straightConnector1">
              <a:avLst/>
            </a:prstGeom>
            <a:noFill/>
            <a:ln cap="sq" cmpd="sng" w="19050">
              <a:solidFill>
                <a:srgbClr val="548135"/>
              </a:solidFill>
              <a:prstDash val="solid"/>
              <a:round/>
              <a:headEnd len="sm" w="sm" type="none"/>
              <a:tailEnd len="sm" w="sm" type="none"/>
            </a:ln>
          </p:spPr>
        </p:cxnSp>
        <p:sp>
          <p:nvSpPr>
            <p:cNvPr id="4619" name="Google Shape;4619;p42"/>
            <p:cNvSpPr/>
            <p:nvPr/>
          </p:nvSpPr>
          <p:spPr>
            <a:xfrm>
              <a:off x="3198" y="93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grpSp>
      <p:sp>
        <p:nvSpPr>
          <p:cNvPr id="4620" name="Google Shape;4620;p42"/>
          <p:cNvSpPr/>
          <p:nvPr/>
        </p:nvSpPr>
        <p:spPr>
          <a:xfrm>
            <a:off x="1992314" y="4221163"/>
            <a:ext cx="719137" cy="64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FF0000"/>
              </a:solidFill>
              <a:latin typeface="Calibri"/>
              <a:ea typeface="Calibri"/>
              <a:cs typeface="Calibri"/>
              <a:sym typeface="Calibri"/>
            </a:endParaRPr>
          </a:p>
        </p:txBody>
      </p:sp>
      <p:cxnSp>
        <p:nvCxnSpPr>
          <p:cNvPr id="4621" name="Google Shape;4621;p42"/>
          <p:cNvCxnSpPr/>
          <p:nvPr/>
        </p:nvCxnSpPr>
        <p:spPr>
          <a:xfrm>
            <a:off x="2424113" y="981075"/>
            <a:ext cx="0" cy="2952750"/>
          </a:xfrm>
          <a:prstGeom prst="straightConnector1">
            <a:avLst/>
          </a:prstGeom>
          <a:noFill/>
          <a:ln cap="sq" cmpd="sng" w="28575">
            <a:solidFill>
              <a:srgbClr val="009900"/>
            </a:solidFill>
            <a:prstDash val="solid"/>
            <a:round/>
            <a:headEnd len="sm" w="sm" type="none"/>
            <a:tailEnd len="sm" w="sm" type="none"/>
          </a:ln>
        </p:spPr>
      </p:cxnSp>
      <p:cxnSp>
        <p:nvCxnSpPr>
          <p:cNvPr id="4622" name="Google Shape;4622;p42"/>
          <p:cNvCxnSpPr/>
          <p:nvPr/>
        </p:nvCxnSpPr>
        <p:spPr>
          <a:xfrm>
            <a:off x="3935413" y="908050"/>
            <a:ext cx="0" cy="2952750"/>
          </a:xfrm>
          <a:prstGeom prst="straightConnector1">
            <a:avLst/>
          </a:prstGeom>
          <a:noFill/>
          <a:ln cap="sq" cmpd="sng" w="28575">
            <a:solidFill>
              <a:srgbClr val="009900"/>
            </a:solidFill>
            <a:prstDash val="solid"/>
            <a:round/>
            <a:headEnd len="sm" w="sm" type="none"/>
            <a:tailEnd len="sm" w="sm" type="none"/>
          </a:ln>
        </p:spPr>
      </p:cxnSp>
      <p:sp>
        <p:nvSpPr>
          <p:cNvPr id="4623" name="Google Shape;4623;p42"/>
          <p:cNvSpPr/>
          <p:nvPr/>
        </p:nvSpPr>
        <p:spPr>
          <a:xfrm>
            <a:off x="2424113" y="1125538"/>
            <a:ext cx="3816350" cy="2519362"/>
          </a:xfrm>
          <a:prstGeom prst="rect">
            <a:avLst/>
          </a:prstGeom>
          <a:noFill/>
          <a:ln cap="sq" cmpd="sng" w="28575">
            <a:solidFill>
              <a:srgbClr val="00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4" name="Google Shape;4624;p42"/>
          <p:cNvSpPr/>
          <p:nvPr/>
        </p:nvSpPr>
        <p:spPr>
          <a:xfrm>
            <a:off x="3216276" y="3933825"/>
            <a:ext cx="360363" cy="1150938"/>
          </a:xfrm>
          <a:prstGeom prst="flowChartMagneticDisk">
            <a:avLst/>
          </a:prstGeom>
          <a:gradFill>
            <a:gsLst>
              <a:gs pos="0">
                <a:srgbClr val="001A6B"/>
              </a:gs>
              <a:gs pos="50000">
                <a:srgbClr val="0033CC"/>
              </a:gs>
              <a:gs pos="100000">
                <a:srgbClr val="001A6B"/>
              </a:gs>
            </a:gsLst>
            <a:lin ang="0" scaled="0"/>
          </a:gra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25" name="Google Shape;4625;p42"/>
          <p:cNvSpPr/>
          <p:nvPr/>
        </p:nvSpPr>
        <p:spPr>
          <a:xfrm>
            <a:off x="5591176" y="3860800"/>
            <a:ext cx="4105275" cy="1944688"/>
          </a:xfrm>
          <a:prstGeom prst="rect">
            <a:avLst/>
          </a:prstGeom>
          <a:noFill/>
          <a:ln cap="sq" cmpd="dbl"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26" name="Google Shape;4626;p42"/>
          <p:cNvCxnSpPr/>
          <p:nvPr/>
        </p:nvCxnSpPr>
        <p:spPr>
          <a:xfrm>
            <a:off x="5664201" y="5516563"/>
            <a:ext cx="3960813" cy="0"/>
          </a:xfrm>
          <a:prstGeom prst="straightConnector1">
            <a:avLst/>
          </a:prstGeom>
          <a:noFill/>
          <a:ln cap="sq" cmpd="sng" w="12700">
            <a:solidFill>
              <a:srgbClr val="009900"/>
            </a:solidFill>
            <a:prstDash val="solid"/>
            <a:round/>
            <a:headEnd len="sm" w="sm" type="none"/>
            <a:tailEnd len="sm" w="sm" type="none"/>
          </a:ln>
        </p:spPr>
      </p:cxnSp>
      <p:grpSp>
        <p:nvGrpSpPr>
          <p:cNvPr id="4627" name="Google Shape;4627;p42"/>
          <p:cNvGrpSpPr/>
          <p:nvPr/>
        </p:nvGrpSpPr>
        <p:grpSpPr>
          <a:xfrm>
            <a:off x="1847850" y="1989138"/>
            <a:ext cx="1366838" cy="431800"/>
            <a:chOff x="3016" y="1252"/>
            <a:chExt cx="1361" cy="272"/>
          </a:xfrm>
        </p:grpSpPr>
        <p:sp>
          <p:nvSpPr>
            <p:cNvPr id="4628" name="Google Shape;4628;p42"/>
            <p:cNvSpPr/>
            <p:nvPr/>
          </p:nvSpPr>
          <p:spPr>
            <a:xfrm>
              <a:off x="3016" y="1252"/>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cxnSp>
          <p:nvCxnSpPr>
            <p:cNvPr id="4629" name="Google Shape;4629;p42"/>
            <p:cNvCxnSpPr/>
            <p:nvPr/>
          </p:nvCxnSpPr>
          <p:spPr>
            <a:xfrm rot="10800000">
              <a:off x="3198" y="1389"/>
              <a:ext cx="1179" cy="0"/>
            </a:xfrm>
            <a:prstGeom prst="straightConnector1">
              <a:avLst/>
            </a:prstGeom>
            <a:noFill/>
            <a:ln cap="sq" cmpd="sng" w="19050">
              <a:solidFill>
                <a:srgbClr val="548135"/>
              </a:solidFill>
              <a:prstDash val="solid"/>
              <a:round/>
              <a:headEnd len="sm" w="sm" type="none"/>
              <a:tailEnd len="sm" w="sm" type="none"/>
            </a:ln>
          </p:spPr>
        </p:cxnSp>
      </p:grpSp>
      <p:sp>
        <p:nvSpPr>
          <p:cNvPr id="4630" name="Google Shape;4630;p42"/>
          <p:cNvSpPr/>
          <p:nvPr/>
        </p:nvSpPr>
        <p:spPr>
          <a:xfrm>
            <a:off x="1992313" y="6038851"/>
            <a:ext cx="63246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Sử dụng huỳnh quang để phát hiện các sợi ADN có kích thước dài ngắn khác nhau.</a:t>
            </a:r>
            <a:endParaRPr/>
          </a:p>
        </p:txBody>
      </p:sp>
      <p:sp>
        <p:nvSpPr>
          <p:cNvPr id="4631" name="Google Shape;4631;p42"/>
          <p:cNvSpPr txBox="1"/>
          <p:nvPr/>
        </p:nvSpPr>
        <p:spPr>
          <a:xfrm>
            <a:off x="1524000" y="85730"/>
            <a:ext cx="7886700" cy="84295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Nguyên lý GTT Sanger</a:t>
            </a:r>
            <a:endParaRPr/>
          </a:p>
        </p:txBody>
      </p:sp>
      <p:sp>
        <p:nvSpPr>
          <p:cNvPr descr="Parchment" id="4632" name="Google Shape;4632;p42"/>
          <p:cNvSpPr/>
          <p:nvPr/>
        </p:nvSpPr>
        <p:spPr>
          <a:xfrm>
            <a:off x="3101185" y="620713"/>
            <a:ext cx="360363" cy="360363"/>
          </a:xfrm>
          <a:prstGeom prst="flowChartSummingJunction">
            <a:avLst/>
          </a:prstGeom>
          <a:blipFill rotWithShape="1">
            <a:blip r:embed="rId3">
              <a:alphaModFix/>
            </a:blip>
            <a:tile algn="tl" flip="none" tx="0" sx="100000" ty="0" sy="100000"/>
          </a:blipFill>
          <a:ln cap="sq"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6" name="Shape 4636"/>
        <p:cNvGrpSpPr/>
        <p:nvPr/>
      </p:nvGrpSpPr>
      <p:grpSpPr>
        <a:xfrm>
          <a:off x="0" y="0"/>
          <a:ext cx="0" cy="0"/>
          <a:chOff x="0" y="0"/>
          <a:chExt cx="0" cy="0"/>
        </a:xfrm>
      </p:grpSpPr>
      <p:sp>
        <p:nvSpPr>
          <p:cNvPr id="4637" name="Google Shape;4637;p43"/>
          <p:cNvSpPr/>
          <p:nvPr/>
        </p:nvSpPr>
        <p:spPr>
          <a:xfrm>
            <a:off x="1524001" y="1125538"/>
            <a:ext cx="900113" cy="2519362"/>
          </a:xfrm>
          <a:prstGeom prst="rect">
            <a:avLst/>
          </a:prstGeom>
          <a:gradFill>
            <a:gsLst>
              <a:gs pos="0">
                <a:srgbClr val="B3B38F"/>
              </a:gs>
              <a:gs pos="50000">
                <a:srgbClr val="FFFFCC"/>
              </a:gs>
              <a:gs pos="100000">
                <a:srgbClr val="B3B38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638" name="Google Shape;4638;p43"/>
          <p:cNvGrpSpPr/>
          <p:nvPr/>
        </p:nvGrpSpPr>
        <p:grpSpPr>
          <a:xfrm>
            <a:off x="3269854" y="1477954"/>
            <a:ext cx="1223963" cy="431800"/>
            <a:chOff x="3198" y="935"/>
            <a:chExt cx="1179" cy="272"/>
          </a:xfrm>
        </p:grpSpPr>
        <p:cxnSp>
          <p:nvCxnSpPr>
            <p:cNvPr id="4639" name="Google Shape;4639;p43"/>
            <p:cNvCxnSpPr/>
            <p:nvPr/>
          </p:nvCxnSpPr>
          <p:spPr>
            <a:xfrm rot="10800000">
              <a:off x="3379" y="1071"/>
              <a:ext cx="998" cy="0"/>
            </a:xfrm>
            <a:prstGeom prst="straightConnector1">
              <a:avLst/>
            </a:prstGeom>
            <a:noFill/>
            <a:ln cap="sq" cmpd="sng" w="19050">
              <a:solidFill>
                <a:srgbClr val="548135"/>
              </a:solidFill>
              <a:prstDash val="solid"/>
              <a:round/>
              <a:headEnd len="sm" w="sm" type="none"/>
              <a:tailEnd len="sm" w="sm" type="none"/>
            </a:ln>
          </p:spPr>
        </p:cxnSp>
        <p:sp>
          <p:nvSpPr>
            <p:cNvPr id="4640" name="Google Shape;4640;p43"/>
            <p:cNvSpPr/>
            <p:nvPr/>
          </p:nvSpPr>
          <p:spPr>
            <a:xfrm>
              <a:off x="3198" y="93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grpSp>
      <p:sp>
        <p:nvSpPr>
          <p:cNvPr id="4641" name="Google Shape;4641;p43"/>
          <p:cNvSpPr/>
          <p:nvPr/>
        </p:nvSpPr>
        <p:spPr>
          <a:xfrm>
            <a:off x="1992314" y="4221163"/>
            <a:ext cx="719137" cy="64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FF0000"/>
              </a:solidFill>
              <a:latin typeface="Calibri"/>
              <a:ea typeface="Calibri"/>
              <a:cs typeface="Calibri"/>
              <a:sym typeface="Calibri"/>
            </a:endParaRPr>
          </a:p>
        </p:txBody>
      </p:sp>
      <p:cxnSp>
        <p:nvCxnSpPr>
          <p:cNvPr id="4642" name="Google Shape;4642;p43"/>
          <p:cNvCxnSpPr/>
          <p:nvPr/>
        </p:nvCxnSpPr>
        <p:spPr>
          <a:xfrm>
            <a:off x="2424113" y="981075"/>
            <a:ext cx="0" cy="2952750"/>
          </a:xfrm>
          <a:prstGeom prst="straightConnector1">
            <a:avLst/>
          </a:prstGeom>
          <a:noFill/>
          <a:ln cap="sq" cmpd="sng" w="28575">
            <a:solidFill>
              <a:srgbClr val="009900"/>
            </a:solidFill>
            <a:prstDash val="solid"/>
            <a:round/>
            <a:headEnd len="sm" w="sm" type="none"/>
            <a:tailEnd len="sm" w="sm" type="none"/>
          </a:ln>
        </p:spPr>
      </p:cxnSp>
      <p:cxnSp>
        <p:nvCxnSpPr>
          <p:cNvPr id="4643" name="Google Shape;4643;p43"/>
          <p:cNvCxnSpPr/>
          <p:nvPr/>
        </p:nvCxnSpPr>
        <p:spPr>
          <a:xfrm>
            <a:off x="3935413" y="908050"/>
            <a:ext cx="0" cy="2952750"/>
          </a:xfrm>
          <a:prstGeom prst="straightConnector1">
            <a:avLst/>
          </a:prstGeom>
          <a:noFill/>
          <a:ln cap="sq" cmpd="sng" w="28575">
            <a:solidFill>
              <a:srgbClr val="009900"/>
            </a:solidFill>
            <a:prstDash val="solid"/>
            <a:round/>
            <a:headEnd len="sm" w="sm" type="none"/>
            <a:tailEnd len="sm" w="sm" type="none"/>
          </a:ln>
        </p:spPr>
      </p:cxnSp>
      <p:sp>
        <p:nvSpPr>
          <p:cNvPr id="4644" name="Google Shape;4644;p43"/>
          <p:cNvSpPr/>
          <p:nvPr/>
        </p:nvSpPr>
        <p:spPr>
          <a:xfrm>
            <a:off x="2424113" y="1125538"/>
            <a:ext cx="3816350" cy="2519362"/>
          </a:xfrm>
          <a:prstGeom prst="rect">
            <a:avLst/>
          </a:prstGeom>
          <a:noFill/>
          <a:ln cap="sq" cmpd="sng" w="28575">
            <a:solidFill>
              <a:srgbClr val="00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5" name="Google Shape;4645;p43"/>
          <p:cNvSpPr/>
          <p:nvPr/>
        </p:nvSpPr>
        <p:spPr>
          <a:xfrm>
            <a:off x="3216276" y="3933825"/>
            <a:ext cx="360363" cy="1150938"/>
          </a:xfrm>
          <a:prstGeom prst="flowChartMagneticDisk">
            <a:avLst/>
          </a:prstGeom>
          <a:gradFill>
            <a:gsLst>
              <a:gs pos="0">
                <a:srgbClr val="001A6B"/>
              </a:gs>
              <a:gs pos="50000">
                <a:srgbClr val="0033CC"/>
              </a:gs>
              <a:gs pos="100000">
                <a:srgbClr val="001A6B"/>
              </a:gs>
            </a:gsLst>
            <a:lin ang="0" scaled="0"/>
          </a:gra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46" name="Google Shape;4646;p43"/>
          <p:cNvSpPr/>
          <p:nvPr/>
        </p:nvSpPr>
        <p:spPr>
          <a:xfrm>
            <a:off x="5591176" y="3860800"/>
            <a:ext cx="4105275" cy="1944688"/>
          </a:xfrm>
          <a:prstGeom prst="rect">
            <a:avLst/>
          </a:prstGeom>
          <a:noFill/>
          <a:ln cap="sq" cmpd="dbl"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47" name="Google Shape;4647;p43"/>
          <p:cNvCxnSpPr/>
          <p:nvPr/>
        </p:nvCxnSpPr>
        <p:spPr>
          <a:xfrm>
            <a:off x="5664201" y="5516563"/>
            <a:ext cx="3960813" cy="0"/>
          </a:xfrm>
          <a:prstGeom prst="straightConnector1">
            <a:avLst/>
          </a:prstGeom>
          <a:noFill/>
          <a:ln cap="sq" cmpd="sng" w="12700">
            <a:solidFill>
              <a:srgbClr val="009900"/>
            </a:solidFill>
            <a:prstDash val="solid"/>
            <a:round/>
            <a:headEnd len="sm" w="sm" type="none"/>
            <a:tailEnd len="sm" w="sm" type="none"/>
          </a:ln>
        </p:spPr>
      </p:cxnSp>
      <p:grpSp>
        <p:nvGrpSpPr>
          <p:cNvPr id="4648" name="Google Shape;4648;p43"/>
          <p:cNvGrpSpPr/>
          <p:nvPr/>
        </p:nvGrpSpPr>
        <p:grpSpPr>
          <a:xfrm>
            <a:off x="2136775" y="1989138"/>
            <a:ext cx="1366838" cy="431800"/>
            <a:chOff x="3016" y="1252"/>
            <a:chExt cx="1361" cy="272"/>
          </a:xfrm>
        </p:grpSpPr>
        <p:sp>
          <p:nvSpPr>
            <p:cNvPr id="4649" name="Google Shape;4649;p43"/>
            <p:cNvSpPr/>
            <p:nvPr/>
          </p:nvSpPr>
          <p:spPr>
            <a:xfrm>
              <a:off x="3016" y="1252"/>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cxnSp>
          <p:nvCxnSpPr>
            <p:cNvPr id="4650" name="Google Shape;4650;p43"/>
            <p:cNvCxnSpPr/>
            <p:nvPr/>
          </p:nvCxnSpPr>
          <p:spPr>
            <a:xfrm rot="10800000">
              <a:off x="3198" y="1389"/>
              <a:ext cx="1179" cy="0"/>
            </a:xfrm>
            <a:prstGeom prst="straightConnector1">
              <a:avLst/>
            </a:prstGeom>
            <a:noFill/>
            <a:ln cap="sq" cmpd="sng" w="19050">
              <a:solidFill>
                <a:srgbClr val="548135"/>
              </a:solidFill>
              <a:prstDash val="solid"/>
              <a:round/>
              <a:headEnd len="sm" w="sm" type="none"/>
              <a:tailEnd len="sm" w="sm" type="none"/>
            </a:ln>
          </p:spPr>
        </p:cxnSp>
      </p:grpSp>
      <p:sp>
        <p:nvSpPr>
          <p:cNvPr id="4651" name="Google Shape;4651;p43"/>
          <p:cNvSpPr/>
          <p:nvPr/>
        </p:nvSpPr>
        <p:spPr>
          <a:xfrm>
            <a:off x="3202570" y="926307"/>
            <a:ext cx="207385" cy="486569"/>
          </a:xfrm>
          <a:prstGeom prst="downArrow">
            <a:avLst>
              <a:gd fmla="val 50000" name="adj1"/>
              <a:gd fmla="val 66728" name="adj2"/>
            </a:avLst>
          </a:prstGeom>
          <a:gradFill>
            <a:gsLst>
              <a:gs pos="0">
                <a:srgbClr val="00175D"/>
              </a:gs>
              <a:gs pos="50000">
                <a:srgbClr val="0033CC"/>
              </a:gs>
              <a:gs pos="100000">
                <a:srgbClr val="00175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2" name="Google Shape;4652;p43"/>
          <p:cNvSpPr/>
          <p:nvPr/>
        </p:nvSpPr>
        <p:spPr>
          <a:xfrm>
            <a:off x="3018236" y="1382712"/>
            <a:ext cx="649287" cy="647700"/>
          </a:xfrm>
          <a:prstGeom prst="sun">
            <a:avLst>
              <a:gd fmla="val 23898" name="adj"/>
            </a:avLst>
          </a:prstGeom>
          <a:gradFill>
            <a:gsLst>
              <a:gs pos="0">
                <a:srgbClr val="0033CC"/>
              </a:gs>
              <a:gs pos="100000">
                <a:schemeClr val="l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53" name="Google Shape;4653;p43"/>
          <p:cNvCxnSpPr/>
          <p:nvPr/>
        </p:nvCxnSpPr>
        <p:spPr>
          <a:xfrm>
            <a:off x="3359150" y="2060576"/>
            <a:ext cx="0" cy="1800225"/>
          </a:xfrm>
          <a:prstGeom prst="straightConnector1">
            <a:avLst/>
          </a:prstGeom>
          <a:noFill/>
          <a:ln cap="rnd" cmpd="sng" w="28575">
            <a:solidFill>
              <a:srgbClr val="0033CC"/>
            </a:solidFill>
            <a:prstDash val="dot"/>
            <a:round/>
            <a:headEnd len="sm" w="sm" type="none"/>
            <a:tailEnd len="sm" w="sm" type="triangle"/>
          </a:ln>
        </p:spPr>
      </p:cxnSp>
      <p:sp>
        <p:nvSpPr>
          <p:cNvPr id="4654" name="Google Shape;4654;p43"/>
          <p:cNvSpPr/>
          <p:nvPr/>
        </p:nvSpPr>
        <p:spPr>
          <a:xfrm>
            <a:off x="5808664" y="4664075"/>
            <a:ext cx="504825" cy="852488"/>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0033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55" name="Google Shape;4655;p43"/>
          <p:cNvCxnSpPr/>
          <p:nvPr/>
        </p:nvCxnSpPr>
        <p:spPr>
          <a:xfrm>
            <a:off x="3863976" y="4581525"/>
            <a:ext cx="1439863" cy="0"/>
          </a:xfrm>
          <a:prstGeom prst="straightConnector1">
            <a:avLst/>
          </a:prstGeom>
          <a:noFill/>
          <a:ln cap="rnd" cmpd="sng" w="28575">
            <a:solidFill>
              <a:srgbClr val="0033CC"/>
            </a:solidFill>
            <a:prstDash val="dot"/>
            <a:round/>
            <a:headEnd len="sm" w="sm" type="none"/>
            <a:tailEnd len="sm" w="sm" type="triangle"/>
          </a:ln>
        </p:spPr>
      </p:cxnSp>
      <p:sp>
        <p:nvSpPr>
          <p:cNvPr descr="Parchment" id="4656" name="Google Shape;4656;p43"/>
          <p:cNvSpPr/>
          <p:nvPr/>
        </p:nvSpPr>
        <p:spPr>
          <a:xfrm>
            <a:off x="3101185" y="620713"/>
            <a:ext cx="360363" cy="360363"/>
          </a:xfrm>
          <a:prstGeom prst="flowChartSummingJunction">
            <a:avLst/>
          </a:prstGeom>
          <a:blipFill rotWithShape="1">
            <a:blip r:embed="rId3">
              <a:alphaModFix/>
            </a:blip>
            <a:tile algn="tl" flip="none" tx="0" sx="100000" ty="0" sy="100000"/>
          </a:blipFill>
          <a:ln cap="sq"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57" name="Google Shape;4657;p43"/>
          <p:cNvSpPr/>
          <p:nvPr/>
        </p:nvSpPr>
        <p:spPr>
          <a:xfrm>
            <a:off x="1992313" y="6038851"/>
            <a:ext cx="63246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Sử dụng huỳnh quang để phát hiện các sợi ADN có kích thước dài ngắn khác nhau.</a:t>
            </a:r>
            <a:endParaRPr/>
          </a:p>
        </p:txBody>
      </p:sp>
      <p:sp>
        <p:nvSpPr>
          <p:cNvPr id="4658" name="Google Shape;4658;p43"/>
          <p:cNvSpPr txBox="1"/>
          <p:nvPr/>
        </p:nvSpPr>
        <p:spPr>
          <a:xfrm>
            <a:off x="1524000" y="85730"/>
            <a:ext cx="7886700" cy="84295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Nguyên lý GTT Sanger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1"/>
                                        </p:tgtEl>
                                        <p:attrNameLst>
                                          <p:attrName>style.visibility</p:attrName>
                                        </p:attrNameLst>
                                      </p:cBhvr>
                                      <p:to>
                                        <p:strVal val="visible"/>
                                      </p:to>
                                    </p:set>
                                    <p:animEffect filter="fade" transition="in">
                                      <p:cBhvr>
                                        <p:cTn dur="1000"/>
                                        <p:tgtEl>
                                          <p:spTgt spid="46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2"/>
                                        </p:tgtEl>
                                        <p:attrNameLst>
                                          <p:attrName>style.visibility</p:attrName>
                                        </p:attrNameLst>
                                      </p:cBhvr>
                                      <p:to>
                                        <p:strVal val="visible"/>
                                      </p:to>
                                    </p:set>
                                    <p:animEffect filter="fade" transition="in">
                                      <p:cBhvr>
                                        <p:cTn dur="1000"/>
                                        <p:tgtEl>
                                          <p:spTgt spid="46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3"/>
                                        </p:tgtEl>
                                        <p:attrNameLst>
                                          <p:attrName>style.visibility</p:attrName>
                                        </p:attrNameLst>
                                      </p:cBhvr>
                                      <p:to>
                                        <p:strVal val="visible"/>
                                      </p:to>
                                    </p:set>
                                    <p:animEffect filter="fade" transition="in">
                                      <p:cBhvr>
                                        <p:cTn dur="2000"/>
                                        <p:tgtEl>
                                          <p:spTgt spid="46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5"/>
                                        </p:tgtEl>
                                        <p:attrNameLst>
                                          <p:attrName>style.visibility</p:attrName>
                                        </p:attrNameLst>
                                      </p:cBhvr>
                                      <p:to>
                                        <p:strVal val="visible"/>
                                      </p:to>
                                    </p:set>
                                    <p:animEffect filter="fade" transition="in">
                                      <p:cBhvr>
                                        <p:cTn dur="1000"/>
                                        <p:tgtEl>
                                          <p:spTgt spid="46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54"/>
                                        </p:tgtEl>
                                        <p:attrNameLst>
                                          <p:attrName>style.visibility</p:attrName>
                                        </p:attrNameLst>
                                      </p:cBhvr>
                                      <p:to>
                                        <p:strVal val="visible"/>
                                      </p:to>
                                    </p:set>
                                    <p:animEffect filter="fade" transition="in">
                                      <p:cBhvr>
                                        <p:cTn dur="500"/>
                                        <p:tgtEl>
                                          <p:spTgt spid="46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2" name="Shape 4662"/>
        <p:cNvGrpSpPr/>
        <p:nvPr/>
      </p:nvGrpSpPr>
      <p:grpSpPr>
        <a:xfrm>
          <a:off x="0" y="0"/>
          <a:ext cx="0" cy="0"/>
          <a:chOff x="0" y="0"/>
          <a:chExt cx="0" cy="0"/>
        </a:xfrm>
      </p:grpSpPr>
      <p:sp>
        <p:nvSpPr>
          <p:cNvPr id="4663" name="Google Shape;4663;p44"/>
          <p:cNvSpPr/>
          <p:nvPr/>
        </p:nvSpPr>
        <p:spPr>
          <a:xfrm>
            <a:off x="1524001" y="1125538"/>
            <a:ext cx="900113" cy="2519362"/>
          </a:xfrm>
          <a:prstGeom prst="rect">
            <a:avLst/>
          </a:prstGeom>
          <a:gradFill>
            <a:gsLst>
              <a:gs pos="0">
                <a:srgbClr val="B3B38F"/>
              </a:gs>
              <a:gs pos="50000">
                <a:srgbClr val="FFFFCC"/>
              </a:gs>
              <a:gs pos="100000">
                <a:srgbClr val="B3B38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664" name="Google Shape;4664;p44"/>
          <p:cNvGrpSpPr/>
          <p:nvPr/>
        </p:nvGrpSpPr>
        <p:grpSpPr>
          <a:xfrm>
            <a:off x="4151313" y="1412875"/>
            <a:ext cx="1223962" cy="431800"/>
            <a:chOff x="3198" y="935"/>
            <a:chExt cx="1179" cy="272"/>
          </a:xfrm>
        </p:grpSpPr>
        <p:cxnSp>
          <p:nvCxnSpPr>
            <p:cNvPr id="4665" name="Google Shape;4665;p44"/>
            <p:cNvCxnSpPr/>
            <p:nvPr/>
          </p:nvCxnSpPr>
          <p:spPr>
            <a:xfrm rot="10800000">
              <a:off x="3379" y="1071"/>
              <a:ext cx="998" cy="0"/>
            </a:xfrm>
            <a:prstGeom prst="straightConnector1">
              <a:avLst/>
            </a:prstGeom>
            <a:noFill/>
            <a:ln cap="sq" cmpd="sng" w="19050">
              <a:solidFill>
                <a:srgbClr val="548135"/>
              </a:solidFill>
              <a:prstDash val="solid"/>
              <a:round/>
              <a:headEnd len="sm" w="sm" type="none"/>
              <a:tailEnd len="sm" w="sm" type="none"/>
            </a:ln>
          </p:spPr>
        </p:cxnSp>
        <p:sp>
          <p:nvSpPr>
            <p:cNvPr id="4666" name="Google Shape;4666;p44"/>
            <p:cNvSpPr/>
            <p:nvPr/>
          </p:nvSpPr>
          <p:spPr>
            <a:xfrm>
              <a:off x="3198" y="93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grpSp>
      <p:sp>
        <p:nvSpPr>
          <p:cNvPr id="4667" name="Google Shape;4667;p44"/>
          <p:cNvSpPr/>
          <p:nvPr/>
        </p:nvSpPr>
        <p:spPr>
          <a:xfrm>
            <a:off x="1992314" y="4221163"/>
            <a:ext cx="719137" cy="64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FF0000"/>
              </a:solidFill>
              <a:latin typeface="Calibri"/>
              <a:ea typeface="Calibri"/>
              <a:cs typeface="Calibri"/>
              <a:sym typeface="Calibri"/>
            </a:endParaRPr>
          </a:p>
        </p:txBody>
      </p:sp>
      <p:cxnSp>
        <p:nvCxnSpPr>
          <p:cNvPr id="4668" name="Google Shape;4668;p44"/>
          <p:cNvCxnSpPr/>
          <p:nvPr/>
        </p:nvCxnSpPr>
        <p:spPr>
          <a:xfrm>
            <a:off x="2424113" y="981075"/>
            <a:ext cx="0" cy="2952750"/>
          </a:xfrm>
          <a:prstGeom prst="straightConnector1">
            <a:avLst/>
          </a:prstGeom>
          <a:noFill/>
          <a:ln cap="sq" cmpd="sng" w="28575">
            <a:solidFill>
              <a:srgbClr val="009900"/>
            </a:solidFill>
            <a:prstDash val="solid"/>
            <a:round/>
            <a:headEnd len="sm" w="sm" type="none"/>
            <a:tailEnd len="sm" w="sm" type="none"/>
          </a:ln>
        </p:spPr>
      </p:cxnSp>
      <p:cxnSp>
        <p:nvCxnSpPr>
          <p:cNvPr id="4669" name="Google Shape;4669;p44"/>
          <p:cNvCxnSpPr/>
          <p:nvPr/>
        </p:nvCxnSpPr>
        <p:spPr>
          <a:xfrm>
            <a:off x="3935413" y="908050"/>
            <a:ext cx="0" cy="2952750"/>
          </a:xfrm>
          <a:prstGeom prst="straightConnector1">
            <a:avLst/>
          </a:prstGeom>
          <a:noFill/>
          <a:ln cap="sq" cmpd="sng" w="28575">
            <a:solidFill>
              <a:srgbClr val="009900"/>
            </a:solidFill>
            <a:prstDash val="solid"/>
            <a:round/>
            <a:headEnd len="sm" w="sm" type="none"/>
            <a:tailEnd len="sm" w="sm" type="none"/>
          </a:ln>
        </p:spPr>
      </p:cxnSp>
      <p:sp>
        <p:nvSpPr>
          <p:cNvPr id="4670" name="Google Shape;4670;p44"/>
          <p:cNvSpPr/>
          <p:nvPr/>
        </p:nvSpPr>
        <p:spPr>
          <a:xfrm>
            <a:off x="2424113" y="1125538"/>
            <a:ext cx="3816350" cy="2519362"/>
          </a:xfrm>
          <a:prstGeom prst="rect">
            <a:avLst/>
          </a:prstGeom>
          <a:noFill/>
          <a:ln cap="sq" cmpd="sng" w="28575">
            <a:solidFill>
              <a:srgbClr val="00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1" name="Google Shape;4671;p44"/>
          <p:cNvSpPr/>
          <p:nvPr/>
        </p:nvSpPr>
        <p:spPr>
          <a:xfrm>
            <a:off x="3216276" y="3933825"/>
            <a:ext cx="360363" cy="1150938"/>
          </a:xfrm>
          <a:prstGeom prst="flowChartMagneticDisk">
            <a:avLst/>
          </a:prstGeom>
          <a:gradFill>
            <a:gsLst>
              <a:gs pos="0">
                <a:srgbClr val="001A6B"/>
              </a:gs>
              <a:gs pos="50000">
                <a:srgbClr val="0033CC"/>
              </a:gs>
              <a:gs pos="100000">
                <a:srgbClr val="001A6B"/>
              </a:gs>
            </a:gsLst>
            <a:lin ang="0" scaled="0"/>
          </a:gra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72" name="Google Shape;4672;p44"/>
          <p:cNvSpPr/>
          <p:nvPr/>
        </p:nvSpPr>
        <p:spPr>
          <a:xfrm>
            <a:off x="5591176" y="3860800"/>
            <a:ext cx="4105275" cy="1944688"/>
          </a:xfrm>
          <a:prstGeom prst="rect">
            <a:avLst/>
          </a:prstGeom>
          <a:noFill/>
          <a:ln cap="sq" cmpd="dbl"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73" name="Google Shape;4673;p44"/>
          <p:cNvCxnSpPr/>
          <p:nvPr/>
        </p:nvCxnSpPr>
        <p:spPr>
          <a:xfrm>
            <a:off x="5664201" y="5516563"/>
            <a:ext cx="3960813" cy="0"/>
          </a:xfrm>
          <a:prstGeom prst="straightConnector1">
            <a:avLst/>
          </a:prstGeom>
          <a:noFill/>
          <a:ln cap="sq" cmpd="sng" w="12700">
            <a:solidFill>
              <a:srgbClr val="009900"/>
            </a:solidFill>
            <a:prstDash val="solid"/>
            <a:round/>
            <a:headEnd len="sm" w="sm" type="none"/>
            <a:tailEnd len="sm" w="sm" type="none"/>
          </a:ln>
        </p:spPr>
      </p:cxnSp>
      <p:grpSp>
        <p:nvGrpSpPr>
          <p:cNvPr id="4674" name="Google Shape;4674;p44"/>
          <p:cNvGrpSpPr/>
          <p:nvPr/>
        </p:nvGrpSpPr>
        <p:grpSpPr>
          <a:xfrm>
            <a:off x="3216275" y="1989138"/>
            <a:ext cx="1366838" cy="431800"/>
            <a:chOff x="3016" y="1252"/>
            <a:chExt cx="1361" cy="272"/>
          </a:xfrm>
        </p:grpSpPr>
        <p:sp>
          <p:nvSpPr>
            <p:cNvPr id="4675" name="Google Shape;4675;p44"/>
            <p:cNvSpPr/>
            <p:nvPr/>
          </p:nvSpPr>
          <p:spPr>
            <a:xfrm>
              <a:off x="3016" y="1252"/>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cxnSp>
          <p:nvCxnSpPr>
            <p:cNvPr id="4676" name="Google Shape;4676;p44"/>
            <p:cNvCxnSpPr/>
            <p:nvPr/>
          </p:nvCxnSpPr>
          <p:spPr>
            <a:xfrm rot="10800000">
              <a:off x="3198" y="1389"/>
              <a:ext cx="1179" cy="0"/>
            </a:xfrm>
            <a:prstGeom prst="straightConnector1">
              <a:avLst/>
            </a:prstGeom>
            <a:noFill/>
            <a:ln cap="sq" cmpd="sng" w="19050">
              <a:solidFill>
                <a:srgbClr val="548135"/>
              </a:solidFill>
              <a:prstDash val="solid"/>
              <a:round/>
              <a:headEnd len="sm" w="sm" type="none"/>
              <a:tailEnd len="sm" w="sm" type="none"/>
            </a:ln>
          </p:spPr>
        </p:cxnSp>
      </p:grpSp>
      <p:sp>
        <p:nvSpPr>
          <p:cNvPr id="4677" name="Google Shape;4677;p44"/>
          <p:cNvSpPr/>
          <p:nvPr/>
        </p:nvSpPr>
        <p:spPr>
          <a:xfrm>
            <a:off x="3000375" y="1844675"/>
            <a:ext cx="649288" cy="647700"/>
          </a:xfrm>
          <a:prstGeom prst="sun">
            <a:avLst>
              <a:gd fmla="val 23898" name="adj"/>
            </a:avLst>
          </a:prstGeom>
          <a:gradFill>
            <a:gsLst>
              <a:gs pos="0">
                <a:srgbClr val="0033CC"/>
              </a:gs>
              <a:gs pos="100000">
                <a:schemeClr val="l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78" name="Google Shape;4678;p44"/>
          <p:cNvCxnSpPr/>
          <p:nvPr/>
        </p:nvCxnSpPr>
        <p:spPr>
          <a:xfrm>
            <a:off x="3359150" y="2565400"/>
            <a:ext cx="0" cy="1295400"/>
          </a:xfrm>
          <a:prstGeom prst="straightConnector1">
            <a:avLst/>
          </a:prstGeom>
          <a:noFill/>
          <a:ln cap="rnd" cmpd="sng" w="28575">
            <a:solidFill>
              <a:srgbClr val="0033CC"/>
            </a:solidFill>
            <a:prstDash val="dot"/>
            <a:round/>
            <a:headEnd len="sm" w="sm" type="none"/>
            <a:tailEnd len="sm" w="sm" type="triangle"/>
          </a:ln>
        </p:spPr>
      </p:cxnSp>
      <p:sp>
        <p:nvSpPr>
          <p:cNvPr id="4679" name="Google Shape;4679;p44"/>
          <p:cNvSpPr/>
          <p:nvPr/>
        </p:nvSpPr>
        <p:spPr>
          <a:xfrm>
            <a:off x="5808664" y="4664075"/>
            <a:ext cx="504825" cy="852488"/>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0033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680" name="Google Shape;4680;p44"/>
          <p:cNvGrpSpPr/>
          <p:nvPr/>
        </p:nvGrpSpPr>
        <p:grpSpPr>
          <a:xfrm>
            <a:off x="1703389" y="1628775"/>
            <a:ext cx="1654175" cy="431800"/>
            <a:chOff x="2835" y="1570"/>
            <a:chExt cx="1542" cy="272"/>
          </a:xfrm>
        </p:grpSpPr>
        <p:sp>
          <p:nvSpPr>
            <p:cNvPr id="4681" name="Google Shape;4681;p44"/>
            <p:cNvSpPr/>
            <p:nvPr/>
          </p:nvSpPr>
          <p:spPr>
            <a:xfrm>
              <a:off x="2835" y="1570"/>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a:t>
              </a:r>
              <a:endParaRPr/>
            </a:p>
          </p:txBody>
        </p:sp>
        <p:cxnSp>
          <p:nvCxnSpPr>
            <p:cNvPr id="4682" name="Google Shape;4682;p44"/>
            <p:cNvCxnSpPr/>
            <p:nvPr/>
          </p:nvCxnSpPr>
          <p:spPr>
            <a:xfrm rot="10800000">
              <a:off x="3016" y="1706"/>
              <a:ext cx="1361" cy="0"/>
            </a:xfrm>
            <a:prstGeom prst="straightConnector1">
              <a:avLst/>
            </a:prstGeom>
            <a:noFill/>
            <a:ln cap="sq" cmpd="sng" w="19050">
              <a:solidFill>
                <a:srgbClr val="548135"/>
              </a:solidFill>
              <a:prstDash val="solid"/>
              <a:round/>
              <a:headEnd len="sm" w="sm" type="none"/>
              <a:tailEnd len="sm" w="sm" type="none"/>
            </a:ln>
          </p:spPr>
        </p:cxnSp>
      </p:grpSp>
      <p:sp>
        <p:nvSpPr>
          <p:cNvPr id="4683" name="Google Shape;4683;p44"/>
          <p:cNvSpPr/>
          <p:nvPr/>
        </p:nvSpPr>
        <p:spPr>
          <a:xfrm>
            <a:off x="6096001" y="4652964"/>
            <a:ext cx="504825" cy="852487"/>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0033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684" name="Google Shape;4684;p44"/>
          <p:cNvCxnSpPr/>
          <p:nvPr/>
        </p:nvCxnSpPr>
        <p:spPr>
          <a:xfrm>
            <a:off x="3863976" y="4581525"/>
            <a:ext cx="1439863" cy="0"/>
          </a:xfrm>
          <a:prstGeom prst="straightConnector1">
            <a:avLst/>
          </a:prstGeom>
          <a:noFill/>
          <a:ln cap="rnd" cmpd="sng" w="28575">
            <a:solidFill>
              <a:srgbClr val="0033CC"/>
            </a:solidFill>
            <a:prstDash val="dot"/>
            <a:round/>
            <a:headEnd len="sm" w="sm" type="none"/>
            <a:tailEnd len="sm" w="sm" type="triangle"/>
          </a:ln>
        </p:spPr>
      </p:cxnSp>
      <p:sp>
        <p:nvSpPr>
          <p:cNvPr id="4685" name="Google Shape;4685;p44"/>
          <p:cNvSpPr/>
          <p:nvPr/>
        </p:nvSpPr>
        <p:spPr>
          <a:xfrm>
            <a:off x="1992313" y="6038851"/>
            <a:ext cx="63246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Sử dụng huỳnh quang để phát hiện các sợi ADN có kích thước dài ngắn khác nhau.</a:t>
            </a:r>
            <a:endParaRPr/>
          </a:p>
        </p:txBody>
      </p:sp>
      <p:sp>
        <p:nvSpPr>
          <p:cNvPr id="4686" name="Google Shape;4686;p44"/>
          <p:cNvSpPr txBox="1"/>
          <p:nvPr/>
        </p:nvSpPr>
        <p:spPr>
          <a:xfrm>
            <a:off x="1524000" y="85730"/>
            <a:ext cx="7886700" cy="84295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Nguyên lý GTT Sanger</a:t>
            </a:r>
            <a:endParaRPr/>
          </a:p>
        </p:txBody>
      </p:sp>
      <p:sp>
        <p:nvSpPr>
          <p:cNvPr id="4687" name="Google Shape;4687;p44"/>
          <p:cNvSpPr/>
          <p:nvPr/>
        </p:nvSpPr>
        <p:spPr>
          <a:xfrm>
            <a:off x="3202570" y="926307"/>
            <a:ext cx="207385" cy="486569"/>
          </a:xfrm>
          <a:prstGeom prst="downArrow">
            <a:avLst>
              <a:gd fmla="val 50000" name="adj1"/>
              <a:gd fmla="val 66728" name="adj2"/>
            </a:avLst>
          </a:prstGeom>
          <a:gradFill>
            <a:gsLst>
              <a:gs pos="0">
                <a:srgbClr val="00175D"/>
              </a:gs>
              <a:gs pos="50000">
                <a:srgbClr val="0033CC"/>
              </a:gs>
              <a:gs pos="100000">
                <a:srgbClr val="00175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archment" id="4688" name="Google Shape;4688;p44"/>
          <p:cNvSpPr/>
          <p:nvPr/>
        </p:nvSpPr>
        <p:spPr>
          <a:xfrm>
            <a:off x="3101185" y="620713"/>
            <a:ext cx="360363" cy="360363"/>
          </a:xfrm>
          <a:prstGeom prst="flowChartSummingJunction">
            <a:avLst/>
          </a:prstGeom>
          <a:blipFill rotWithShape="1">
            <a:blip r:embed="rId3">
              <a:alphaModFix/>
            </a:blip>
            <a:tile algn="tl" flip="none" tx="0" sx="100000" ty="0" sy="100000"/>
          </a:blipFill>
          <a:ln cap="sq"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677"/>
                                        </p:tgtEl>
                                        <p:attrNameLst>
                                          <p:attrName>style.visibility</p:attrName>
                                        </p:attrNameLst>
                                      </p:cBhvr>
                                      <p:to>
                                        <p:strVal val="visible"/>
                                      </p:to>
                                    </p:set>
                                    <p:animEffect filter="fade" transition="in">
                                      <p:cBhvr>
                                        <p:cTn dur="1000"/>
                                        <p:tgtEl>
                                          <p:spTgt spid="467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678"/>
                                        </p:tgtEl>
                                        <p:attrNameLst>
                                          <p:attrName>style.visibility</p:attrName>
                                        </p:attrNameLst>
                                      </p:cBhvr>
                                      <p:to>
                                        <p:strVal val="visible"/>
                                      </p:to>
                                    </p:set>
                                    <p:animEffect filter="fade" transition="in">
                                      <p:cBhvr>
                                        <p:cTn dur="2000"/>
                                        <p:tgtEl>
                                          <p:spTgt spid="467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684"/>
                                        </p:tgtEl>
                                        <p:attrNameLst>
                                          <p:attrName>style.visibility</p:attrName>
                                        </p:attrNameLst>
                                      </p:cBhvr>
                                      <p:to>
                                        <p:strVal val="visible"/>
                                      </p:to>
                                    </p:set>
                                    <p:animEffect filter="fade" transition="in">
                                      <p:cBhvr>
                                        <p:cTn dur="1000"/>
                                        <p:tgtEl>
                                          <p:spTgt spid="468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683"/>
                                        </p:tgtEl>
                                        <p:attrNameLst>
                                          <p:attrName>style.visibility</p:attrName>
                                        </p:attrNameLst>
                                      </p:cBhvr>
                                      <p:to>
                                        <p:strVal val="visible"/>
                                      </p:to>
                                    </p:set>
                                    <p:animEffect filter="fade" transition="in">
                                      <p:cBhvr>
                                        <p:cTn dur="500"/>
                                        <p:tgtEl>
                                          <p:spTgt spid="46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7"/>
                                        </p:tgtEl>
                                        <p:attrNameLst>
                                          <p:attrName>style.visibility</p:attrName>
                                        </p:attrNameLst>
                                      </p:cBhvr>
                                      <p:to>
                                        <p:strVal val="visible"/>
                                      </p:to>
                                    </p:set>
                                    <p:animEffect filter="fade" transition="in">
                                      <p:cBhvr>
                                        <p:cTn dur="1000"/>
                                        <p:tgtEl>
                                          <p:spTgt spid="468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2" name="Shape 4692"/>
        <p:cNvGrpSpPr/>
        <p:nvPr/>
      </p:nvGrpSpPr>
      <p:grpSpPr>
        <a:xfrm>
          <a:off x="0" y="0"/>
          <a:ext cx="0" cy="0"/>
          <a:chOff x="0" y="0"/>
          <a:chExt cx="0" cy="0"/>
        </a:xfrm>
      </p:grpSpPr>
      <p:sp>
        <p:nvSpPr>
          <p:cNvPr id="4693" name="Google Shape;4693;p45"/>
          <p:cNvSpPr/>
          <p:nvPr/>
        </p:nvSpPr>
        <p:spPr>
          <a:xfrm>
            <a:off x="1524001" y="1125538"/>
            <a:ext cx="900113" cy="2519362"/>
          </a:xfrm>
          <a:prstGeom prst="rect">
            <a:avLst/>
          </a:prstGeom>
          <a:gradFill>
            <a:gsLst>
              <a:gs pos="0">
                <a:srgbClr val="B3B38F"/>
              </a:gs>
              <a:gs pos="50000">
                <a:srgbClr val="FFFFCC"/>
              </a:gs>
              <a:gs pos="100000">
                <a:srgbClr val="B3B38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4" name="Google Shape;4694;p45"/>
          <p:cNvSpPr/>
          <p:nvPr/>
        </p:nvSpPr>
        <p:spPr>
          <a:xfrm>
            <a:off x="1992314" y="4221163"/>
            <a:ext cx="719137" cy="64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FF0000"/>
              </a:solidFill>
              <a:latin typeface="Calibri"/>
              <a:ea typeface="Calibri"/>
              <a:cs typeface="Calibri"/>
              <a:sym typeface="Calibri"/>
            </a:endParaRPr>
          </a:p>
        </p:txBody>
      </p:sp>
      <p:cxnSp>
        <p:nvCxnSpPr>
          <p:cNvPr id="4695" name="Google Shape;4695;p45"/>
          <p:cNvCxnSpPr/>
          <p:nvPr/>
        </p:nvCxnSpPr>
        <p:spPr>
          <a:xfrm>
            <a:off x="2424113" y="981075"/>
            <a:ext cx="0" cy="2952750"/>
          </a:xfrm>
          <a:prstGeom prst="straightConnector1">
            <a:avLst/>
          </a:prstGeom>
          <a:noFill/>
          <a:ln cap="sq" cmpd="sng" w="28575">
            <a:solidFill>
              <a:srgbClr val="009900"/>
            </a:solidFill>
            <a:prstDash val="solid"/>
            <a:round/>
            <a:headEnd len="sm" w="sm" type="none"/>
            <a:tailEnd len="sm" w="sm" type="none"/>
          </a:ln>
        </p:spPr>
      </p:cxnSp>
      <p:cxnSp>
        <p:nvCxnSpPr>
          <p:cNvPr id="4696" name="Google Shape;4696;p45"/>
          <p:cNvCxnSpPr/>
          <p:nvPr/>
        </p:nvCxnSpPr>
        <p:spPr>
          <a:xfrm>
            <a:off x="3935413" y="908050"/>
            <a:ext cx="0" cy="2952750"/>
          </a:xfrm>
          <a:prstGeom prst="straightConnector1">
            <a:avLst/>
          </a:prstGeom>
          <a:noFill/>
          <a:ln cap="sq" cmpd="sng" w="28575">
            <a:solidFill>
              <a:srgbClr val="009900"/>
            </a:solidFill>
            <a:prstDash val="solid"/>
            <a:round/>
            <a:headEnd len="sm" w="sm" type="none"/>
            <a:tailEnd len="sm" w="sm" type="none"/>
          </a:ln>
        </p:spPr>
      </p:cxnSp>
      <p:sp>
        <p:nvSpPr>
          <p:cNvPr id="4697" name="Google Shape;4697;p45"/>
          <p:cNvSpPr/>
          <p:nvPr/>
        </p:nvSpPr>
        <p:spPr>
          <a:xfrm>
            <a:off x="2424113" y="1125538"/>
            <a:ext cx="3816350" cy="2519362"/>
          </a:xfrm>
          <a:prstGeom prst="rect">
            <a:avLst/>
          </a:prstGeom>
          <a:noFill/>
          <a:ln cap="sq" cmpd="sng" w="28575">
            <a:solidFill>
              <a:srgbClr val="00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8" name="Google Shape;4698;p45"/>
          <p:cNvSpPr/>
          <p:nvPr/>
        </p:nvSpPr>
        <p:spPr>
          <a:xfrm>
            <a:off x="3216276" y="3933825"/>
            <a:ext cx="360363" cy="1150938"/>
          </a:xfrm>
          <a:prstGeom prst="flowChartMagneticDisk">
            <a:avLst/>
          </a:prstGeom>
          <a:gradFill>
            <a:gsLst>
              <a:gs pos="0">
                <a:srgbClr val="001A6B"/>
              </a:gs>
              <a:gs pos="50000">
                <a:srgbClr val="0033CC"/>
              </a:gs>
              <a:gs pos="100000">
                <a:srgbClr val="001A6B"/>
              </a:gs>
            </a:gsLst>
            <a:lin ang="0" scaled="0"/>
          </a:gra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699" name="Google Shape;4699;p45"/>
          <p:cNvSpPr/>
          <p:nvPr/>
        </p:nvSpPr>
        <p:spPr>
          <a:xfrm>
            <a:off x="5591176" y="3860800"/>
            <a:ext cx="4105275" cy="1944688"/>
          </a:xfrm>
          <a:prstGeom prst="rect">
            <a:avLst/>
          </a:prstGeom>
          <a:noFill/>
          <a:ln cap="sq" cmpd="dbl"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700" name="Google Shape;4700;p45"/>
          <p:cNvCxnSpPr/>
          <p:nvPr/>
        </p:nvCxnSpPr>
        <p:spPr>
          <a:xfrm>
            <a:off x="5664201" y="5516563"/>
            <a:ext cx="3960813" cy="0"/>
          </a:xfrm>
          <a:prstGeom prst="straightConnector1">
            <a:avLst/>
          </a:prstGeom>
          <a:noFill/>
          <a:ln cap="sq" cmpd="sng" w="12700">
            <a:solidFill>
              <a:srgbClr val="009900"/>
            </a:solidFill>
            <a:prstDash val="solid"/>
            <a:round/>
            <a:headEnd len="sm" w="sm" type="none"/>
            <a:tailEnd len="sm" w="sm" type="none"/>
          </a:ln>
        </p:spPr>
      </p:cxnSp>
      <p:grpSp>
        <p:nvGrpSpPr>
          <p:cNvPr id="4701" name="Google Shape;4701;p45"/>
          <p:cNvGrpSpPr/>
          <p:nvPr/>
        </p:nvGrpSpPr>
        <p:grpSpPr>
          <a:xfrm>
            <a:off x="4367214" y="1989138"/>
            <a:ext cx="1366837" cy="431800"/>
            <a:chOff x="3016" y="1252"/>
            <a:chExt cx="1361" cy="272"/>
          </a:xfrm>
        </p:grpSpPr>
        <p:sp>
          <p:nvSpPr>
            <p:cNvPr id="4702" name="Google Shape;4702;p45"/>
            <p:cNvSpPr/>
            <p:nvPr/>
          </p:nvSpPr>
          <p:spPr>
            <a:xfrm>
              <a:off x="3016" y="1252"/>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33CC"/>
                  </a:solidFill>
                  <a:latin typeface="Calibri"/>
                  <a:ea typeface="Calibri"/>
                  <a:cs typeface="Calibri"/>
                  <a:sym typeface="Calibri"/>
                </a:rPr>
                <a:t>T*</a:t>
              </a:r>
              <a:endParaRPr/>
            </a:p>
          </p:txBody>
        </p:sp>
        <p:cxnSp>
          <p:nvCxnSpPr>
            <p:cNvPr id="4703" name="Google Shape;4703;p45"/>
            <p:cNvCxnSpPr/>
            <p:nvPr/>
          </p:nvCxnSpPr>
          <p:spPr>
            <a:xfrm rot="10800000">
              <a:off x="3198" y="1389"/>
              <a:ext cx="1179" cy="0"/>
            </a:xfrm>
            <a:prstGeom prst="straightConnector1">
              <a:avLst/>
            </a:prstGeom>
            <a:noFill/>
            <a:ln cap="sq" cmpd="sng" w="19050">
              <a:solidFill>
                <a:srgbClr val="0033CC"/>
              </a:solidFill>
              <a:prstDash val="solid"/>
              <a:round/>
              <a:headEnd len="sm" w="sm" type="none"/>
              <a:tailEnd len="sm" w="sm" type="none"/>
            </a:ln>
          </p:spPr>
        </p:cxnSp>
      </p:grpSp>
      <p:sp>
        <p:nvSpPr>
          <p:cNvPr id="4704" name="Google Shape;4704;p45"/>
          <p:cNvSpPr/>
          <p:nvPr/>
        </p:nvSpPr>
        <p:spPr>
          <a:xfrm>
            <a:off x="2782889" y="1484313"/>
            <a:ext cx="649287" cy="647700"/>
          </a:xfrm>
          <a:prstGeom prst="sun">
            <a:avLst>
              <a:gd fmla="val 23898" name="adj"/>
            </a:avLst>
          </a:prstGeom>
          <a:gradFill>
            <a:gsLst>
              <a:gs pos="0">
                <a:schemeClr val="dk1"/>
              </a:gs>
              <a:gs pos="100000">
                <a:schemeClr val="l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705" name="Google Shape;4705;p45"/>
          <p:cNvCxnSpPr/>
          <p:nvPr/>
        </p:nvCxnSpPr>
        <p:spPr>
          <a:xfrm>
            <a:off x="3359150" y="2565400"/>
            <a:ext cx="0" cy="1295400"/>
          </a:xfrm>
          <a:prstGeom prst="straightConnector1">
            <a:avLst/>
          </a:prstGeom>
          <a:noFill/>
          <a:ln cap="rnd" cmpd="sng" w="28575">
            <a:solidFill>
              <a:schemeClr val="dk1"/>
            </a:solidFill>
            <a:prstDash val="dot"/>
            <a:round/>
            <a:headEnd len="sm" w="sm" type="none"/>
            <a:tailEnd len="sm" w="sm" type="triangle"/>
          </a:ln>
        </p:spPr>
      </p:cxnSp>
      <p:sp>
        <p:nvSpPr>
          <p:cNvPr id="4706" name="Google Shape;4706;p45"/>
          <p:cNvSpPr/>
          <p:nvPr/>
        </p:nvSpPr>
        <p:spPr>
          <a:xfrm>
            <a:off x="5808664" y="4664075"/>
            <a:ext cx="504825" cy="852488"/>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0033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07" name="Google Shape;4707;p45"/>
          <p:cNvGrpSpPr/>
          <p:nvPr/>
        </p:nvGrpSpPr>
        <p:grpSpPr>
          <a:xfrm>
            <a:off x="3000376" y="1628775"/>
            <a:ext cx="1654175" cy="431800"/>
            <a:chOff x="2835" y="1570"/>
            <a:chExt cx="1542" cy="272"/>
          </a:xfrm>
        </p:grpSpPr>
        <p:sp>
          <p:nvSpPr>
            <p:cNvPr id="4708" name="Google Shape;4708;p45"/>
            <p:cNvSpPr/>
            <p:nvPr/>
          </p:nvSpPr>
          <p:spPr>
            <a:xfrm>
              <a:off x="2835" y="1570"/>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a:t>
              </a:r>
              <a:endParaRPr/>
            </a:p>
          </p:txBody>
        </p:sp>
        <p:cxnSp>
          <p:nvCxnSpPr>
            <p:cNvPr id="4709" name="Google Shape;4709;p45"/>
            <p:cNvCxnSpPr/>
            <p:nvPr/>
          </p:nvCxnSpPr>
          <p:spPr>
            <a:xfrm rot="10800000">
              <a:off x="3016" y="1706"/>
              <a:ext cx="1361" cy="0"/>
            </a:xfrm>
            <a:prstGeom prst="straightConnector1">
              <a:avLst/>
            </a:prstGeom>
            <a:noFill/>
            <a:ln cap="sq" cmpd="sng" w="19050">
              <a:solidFill>
                <a:srgbClr val="0033CC"/>
              </a:solidFill>
              <a:prstDash val="solid"/>
              <a:round/>
              <a:headEnd len="sm" w="sm" type="none"/>
              <a:tailEnd len="sm" w="sm" type="none"/>
            </a:ln>
          </p:spPr>
        </p:cxnSp>
      </p:grpSp>
      <p:sp>
        <p:nvSpPr>
          <p:cNvPr id="4710" name="Google Shape;4710;p45"/>
          <p:cNvSpPr/>
          <p:nvPr/>
        </p:nvSpPr>
        <p:spPr>
          <a:xfrm>
            <a:off x="6096001" y="4652964"/>
            <a:ext cx="504825" cy="852487"/>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0033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1" name="Google Shape;4711;p45"/>
          <p:cNvSpPr/>
          <p:nvPr/>
        </p:nvSpPr>
        <p:spPr>
          <a:xfrm>
            <a:off x="6383339" y="4724401"/>
            <a:ext cx="504825" cy="792163"/>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12" name="Google Shape;4712;p45"/>
          <p:cNvGrpSpPr/>
          <p:nvPr/>
        </p:nvGrpSpPr>
        <p:grpSpPr>
          <a:xfrm>
            <a:off x="1703389" y="2133600"/>
            <a:ext cx="1870075" cy="431800"/>
            <a:chOff x="2699" y="1888"/>
            <a:chExt cx="1678" cy="272"/>
          </a:xfrm>
        </p:grpSpPr>
        <p:sp>
          <p:nvSpPr>
            <p:cNvPr id="4713" name="Google Shape;4713;p45"/>
            <p:cNvSpPr/>
            <p:nvPr/>
          </p:nvSpPr>
          <p:spPr>
            <a:xfrm>
              <a:off x="2699" y="1888"/>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A*</a:t>
              </a:r>
              <a:endParaRPr/>
            </a:p>
          </p:txBody>
        </p:sp>
        <p:cxnSp>
          <p:nvCxnSpPr>
            <p:cNvPr id="4714" name="Google Shape;4714;p45"/>
            <p:cNvCxnSpPr/>
            <p:nvPr/>
          </p:nvCxnSpPr>
          <p:spPr>
            <a:xfrm rot="10800000">
              <a:off x="2835" y="2024"/>
              <a:ext cx="1542" cy="0"/>
            </a:xfrm>
            <a:prstGeom prst="straightConnector1">
              <a:avLst/>
            </a:prstGeom>
            <a:noFill/>
            <a:ln cap="sq" cmpd="sng" w="19050">
              <a:solidFill>
                <a:srgbClr val="0033CC"/>
              </a:solidFill>
              <a:prstDash val="solid"/>
              <a:round/>
              <a:headEnd len="sm" w="sm" type="none"/>
              <a:tailEnd len="sm" w="sm" type="none"/>
            </a:ln>
          </p:spPr>
        </p:cxnSp>
      </p:grpSp>
      <p:cxnSp>
        <p:nvCxnSpPr>
          <p:cNvPr id="4715" name="Google Shape;4715;p45"/>
          <p:cNvCxnSpPr/>
          <p:nvPr/>
        </p:nvCxnSpPr>
        <p:spPr>
          <a:xfrm>
            <a:off x="3863976" y="4581525"/>
            <a:ext cx="1439863" cy="0"/>
          </a:xfrm>
          <a:prstGeom prst="straightConnector1">
            <a:avLst/>
          </a:prstGeom>
          <a:noFill/>
          <a:ln cap="rnd" cmpd="sng" w="28575">
            <a:solidFill>
              <a:schemeClr val="dk1"/>
            </a:solidFill>
            <a:prstDash val="dot"/>
            <a:round/>
            <a:headEnd len="sm" w="sm" type="none"/>
            <a:tailEnd len="sm" w="sm" type="triangle"/>
          </a:ln>
        </p:spPr>
      </p:cxnSp>
      <p:sp>
        <p:nvSpPr>
          <p:cNvPr id="4716" name="Google Shape;4716;p45"/>
          <p:cNvSpPr/>
          <p:nvPr/>
        </p:nvSpPr>
        <p:spPr>
          <a:xfrm>
            <a:off x="3202570" y="926307"/>
            <a:ext cx="207385" cy="486569"/>
          </a:xfrm>
          <a:prstGeom prst="downArrow">
            <a:avLst>
              <a:gd fmla="val 50000" name="adj1"/>
              <a:gd fmla="val 66728" name="adj2"/>
            </a:avLst>
          </a:prstGeom>
          <a:gradFill>
            <a:gsLst>
              <a:gs pos="0">
                <a:srgbClr val="00175D"/>
              </a:gs>
              <a:gs pos="50000">
                <a:srgbClr val="0033CC"/>
              </a:gs>
              <a:gs pos="100000">
                <a:srgbClr val="00175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archment" id="4717" name="Google Shape;4717;p45"/>
          <p:cNvSpPr/>
          <p:nvPr/>
        </p:nvSpPr>
        <p:spPr>
          <a:xfrm>
            <a:off x="3101185" y="620713"/>
            <a:ext cx="360363" cy="360363"/>
          </a:xfrm>
          <a:prstGeom prst="flowChartSummingJunction">
            <a:avLst/>
          </a:prstGeom>
          <a:blipFill rotWithShape="1">
            <a:blip r:embed="rId3">
              <a:alphaModFix/>
            </a:blip>
            <a:tile algn="tl" flip="none" tx="0" sx="100000" ty="0" sy="100000"/>
          </a:blipFill>
          <a:ln cap="sq"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18" name="Google Shape;4718;p45"/>
          <p:cNvSpPr/>
          <p:nvPr/>
        </p:nvSpPr>
        <p:spPr>
          <a:xfrm>
            <a:off x="1992313" y="6038851"/>
            <a:ext cx="63246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Sử dụng huỳnh quang để phát hiện các sợi ADN có kích thước dài ngắn khác nhau.</a:t>
            </a:r>
            <a:endParaRPr/>
          </a:p>
        </p:txBody>
      </p:sp>
      <p:sp>
        <p:nvSpPr>
          <p:cNvPr id="4719" name="Google Shape;4719;p45"/>
          <p:cNvSpPr txBox="1"/>
          <p:nvPr/>
        </p:nvSpPr>
        <p:spPr>
          <a:xfrm>
            <a:off x="1524000" y="85730"/>
            <a:ext cx="7886700" cy="84295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Nguyên lý GTT Sanger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04"/>
                                        </p:tgtEl>
                                        <p:attrNameLst>
                                          <p:attrName>style.visibility</p:attrName>
                                        </p:attrNameLst>
                                      </p:cBhvr>
                                      <p:to>
                                        <p:strVal val="visible"/>
                                      </p:to>
                                    </p:set>
                                    <p:animEffect filter="fade" transition="in">
                                      <p:cBhvr>
                                        <p:cTn dur="1000"/>
                                        <p:tgtEl>
                                          <p:spTgt spid="470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05"/>
                                        </p:tgtEl>
                                        <p:attrNameLst>
                                          <p:attrName>style.visibility</p:attrName>
                                        </p:attrNameLst>
                                      </p:cBhvr>
                                      <p:to>
                                        <p:strVal val="visible"/>
                                      </p:to>
                                    </p:set>
                                    <p:animEffect filter="fade" transition="in">
                                      <p:cBhvr>
                                        <p:cTn dur="2000"/>
                                        <p:tgtEl>
                                          <p:spTgt spid="470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715"/>
                                        </p:tgtEl>
                                        <p:attrNameLst>
                                          <p:attrName>style.visibility</p:attrName>
                                        </p:attrNameLst>
                                      </p:cBhvr>
                                      <p:to>
                                        <p:strVal val="visible"/>
                                      </p:to>
                                    </p:set>
                                    <p:animEffect filter="fade" transition="in">
                                      <p:cBhvr>
                                        <p:cTn dur="1000"/>
                                        <p:tgtEl>
                                          <p:spTgt spid="471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711"/>
                                        </p:tgtEl>
                                        <p:attrNameLst>
                                          <p:attrName>style.visibility</p:attrName>
                                        </p:attrNameLst>
                                      </p:cBhvr>
                                      <p:to>
                                        <p:strVal val="visible"/>
                                      </p:to>
                                    </p:set>
                                    <p:animEffect filter="fade" transition="in">
                                      <p:cBhvr>
                                        <p:cTn dur="500"/>
                                        <p:tgtEl>
                                          <p:spTgt spid="47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6"/>
                                        </p:tgtEl>
                                        <p:attrNameLst>
                                          <p:attrName>style.visibility</p:attrName>
                                        </p:attrNameLst>
                                      </p:cBhvr>
                                      <p:to>
                                        <p:strVal val="visible"/>
                                      </p:to>
                                    </p:set>
                                    <p:animEffect filter="fade" transition="in">
                                      <p:cBhvr>
                                        <p:cTn dur="1000"/>
                                        <p:tgtEl>
                                          <p:spTgt spid="471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3" name="Shape 4723"/>
        <p:cNvGrpSpPr/>
        <p:nvPr/>
      </p:nvGrpSpPr>
      <p:grpSpPr>
        <a:xfrm>
          <a:off x="0" y="0"/>
          <a:ext cx="0" cy="0"/>
          <a:chOff x="0" y="0"/>
          <a:chExt cx="0" cy="0"/>
        </a:xfrm>
      </p:grpSpPr>
      <p:sp>
        <p:nvSpPr>
          <p:cNvPr id="4724" name="Google Shape;4724;p46"/>
          <p:cNvSpPr/>
          <p:nvPr/>
        </p:nvSpPr>
        <p:spPr>
          <a:xfrm>
            <a:off x="1524001" y="1125538"/>
            <a:ext cx="900113" cy="2519362"/>
          </a:xfrm>
          <a:prstGeom prst="rect">
            <a:avLst/>
          </a:prstGeom>
          <a:gradFill>
            <a:gsLst>
              <a:gs pos="0">
                <a:srgbClr val="B3B38F"/>
              </a:gs>
              <a:gs pos="50000">
                <a:srgbClr val="FFFFCC"/>
              </a:gs>
              <a:gs pos="100000">
                <a:srgbClr val="B3B38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5" name="Google Shape;4725;p46"/>
          <p:cNvSpPr/>
          <p:nvPr/>
        </p:nvSpPr>
        <p:spPr>
          <a:xfrm>
            <a:off x="1992314" y="4221163"/>
            <a:ext cx="719137" cy="64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FF0000"/>
              </a:solidFill>
              <a:latin typeface="Calibri"/>
              <a:ea typeface="Calibri"/>
              <a:cs typeface="Calibri"/>
              <a:sym typeface="Calibri"/>
            </a:endParaRPr>
          </a:p>
        </p:txBody>
      </p:sp>
      <p:cxnSp>
        <p:nvCxnSpPr>
          <p:cNvPr id="4726" name="Google Shape;4726;p46"/>
          <p:cNvCxnSpPr/>
          <p:nvPr/>
        </p:nvCxnSpPr>
        <p:spPr>
          <a:xfrm>
            <a:off x="2424113" y="981075"/>
            <a:ext cx="0" cy="2952750"/>
          </a:xfrm>
          <a:prstGeom prst="straightConnector1">
            <a:avLst/>
          </a:prstGeom>
          <a:noFill/>
          <a:ln cap="sq" cmpd="sng" w="28575">
            <a:solidFill>
              <a:srgbClr val="009900"/>
            </a:solidFill>
            <a:prstDash val="solid"/>
            <a:round/>
            <a:headEnd len="sm" w="sm" type="none"/>
            <a:tailEnd len="sm" w="sm" type="none"/>
          </a:ln>
        </p:spPr>
      </p:cxnSp>
      <p:cxnSp>
        <p:nvCxnSpPr>
          <p:cNvPr id="4727" name="Google Shape;4727;p46"/>
          <p:cNvCxnSpPr/>
          <p:nvPr/>
        </p:nvCxnSpPr>
        <p:spPr>
          <a:xfrm>
            <a:off x="3935413" y="908050"/>
            <a:ext cx="0" cy="2952750"/>
          </a:xfrm>
          <a:prstGeom prst="straightConnector1">
            <a:avLst/>
          </a:prstGeom>
          <a:noFill/>
          <a:ln cap="sq" cmpd="sng" w="28575">
            <a:solidFill>
              <a:srgbClr val="009900"/>
            </a:solidFill>
            <a:prstDash val="solid"/>
            <a:round/>
            <a:headEnd len="sm" w="sm" type="none"/>
            <a:tailEnd len="sm" w="sm" type="none"/>
          </a:ln>
        </p:spPr>
      </p:cxnSp>
      <p:sp>
        <p:nvSpPr>
          <p:cNvPr id="4728" name="Google Shape;4728;p46"/>
          <p:cNvSpPr/>
          <p:nvPr/>
        </p:nvSpPr>
        <p:spPr>
          <a:xfrm>
            <a:off x="2424113" y="1125538"/>
            <a:ext cx="3816350" cy="2519362"/>
          </a:xfrm>
          <a:prstGeom prst="rect">
            <a:avLst/>
          </a:prstGeom>
          <a:noFill/>
          <a:ln cap="sq" cmpd="sng" w="28575">
            <a:solidFill>
              <a:srgbClr val="00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29" name="Google Shape;4729;p46"/>
          <p:cNvSpPr/>
          <p:nvPr/>
        </p:nvSpPr>
        <p:spPr>
          <a:xfrm>
            <a:off x="3216276" y="3933825"/>
            <a:ext cx="360363" cy="1150938"/>
          </a:xfrm>
          <a:prstGeom prst="flowChartMagneticDisk">
            <a:avLst/>
          </a:prstGeom>
          <a:gradFill>
            <a:gsLst>
              <a:gs pos="0">
                <a:srgbClr val="001A6B"/>
              </a:gs>
              <a:gs pos="50000">
                <a:srgbClr val="0033CC"/>
              </a:gs>
              <a:gs pos="100000">
                <a:srgbClr val="001A6B"/>
              </a:gs>
            </a:gsLst>
            <a:lin ang="0" scaled="0"/>
          </a:gra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0" name="Google Shape;4730;p46"/>
          <p:cNvSpPr/>
          <p:nvPr/>
        </p:nvSpPr>
        <p:spPr>
          <a:xfrm>
            <a:off x="5591176" y="3860800"/>
            <a:ext cx="4105275" cy="1944688"/>
          </a:xfrm>
          <a:prstGeom prst="rect">
            <a:avLst/>
          </a:prstGeom>
          <a:noFill/>
          <a:ln cap="sq" cmpd="dbl"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731" name="Google Shape;4731;p46"/>
          <p:cNvCxnSpPr/>
          <p:nvPr/>
        </p:nvCxnSpPr>
        <p:spPr>
          <a:xfrm>
            <a:off x="5664201" y="5516563"/>
            <a:ext cx="3960813" cy="0"/>
          </a:xfrm>
          <a:prstGeom prst="straightConnector1">
            <a:avLst/>
          </a:prstGeom>
          <a:noFill/>
          <a:ln cap="sq" cmpd="sng" w="12700">
            <a:solidFill>
              <a:srgbClr val="009900"/>
            </a:solidFill>
            <a:prstDash val="solid"/>
            <a:round/>
            <a:headEnd len="sm" w="sm" type="none"/>
            <a:tailEnd len="sm" w="sm" type="none"/>
          </a:ln>
        </p:spPr>
      </p:cxnSp>
      <p:sp>
        <p:nvSpPr>
          <p:cNvPr id="4732" name="Google Shape;4732;p46"/>
          <p:cNvSpPr/>
          <p:nvPr/>
        </p:nvSpPr>
        <p:spPr>
          <a:xfrm>
            <a:off x="3000375" y="1989138"/>
            <a:ext cx="649288" cy="647700"/>
          </a:xfrm>
          <a:prstGeom prst="sun">
            <a:avLst>
              <a:gd fmla="val 23898" name="adj"/>
            </a:avLst>
          </a:prstGeom>
          <a:gradFill>
            <a:gsLst>
              <a:gs pos="0">
                <a:srgbClr val="FF0000"/>
              </a:gs>
              <a:gs pos="100000">
                <a:schemeClr val="l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733" name="Google Shape;4733;p46"/>
          <p:cNvCxnSpPr/>
          <p:nvPr/>
        </p:nvCxnSpPr>
        <p:spPr>
          <a:xfrm>
            <a:off x="3359150" y="2565400"/>
            <a:ext cx="0" cy="1295400"/>
          </a:xfrm>
          <a:prstGeom prst="straightConnector1">
            <a:avLst/>
          </a:prstGeom>
          <a:noFill/>
          <a:ln cap="rnd" cmpd="sng" w="28575">
            <a:solidFill>
              <a:srgbClr val="FF0000"/>
            </a:solidFill>
            <a:prstDash val="dot"/>
            <a:round/>
            <a:headEnd len="sm" w="sm" type="none"/>
            <a:tailEnd len="sm" w="sm" type="triangle"/>
          </a:ln>
        </p:spPr>
      </p:cxnSp>
      <p:sp>
        <p:nvSpPr>
          <p:cNvPr id="4734" name="Google Shape;4734;p46"/>
          <p:cNvSpPr/>
          <p:nvPr/>
        </p:nvSpPr>
        <p:spPr>
          <a:xfrm>
            <a:off x="5808664" y="4664075"/>
            <a:ext cx="504825" cy="852488"/>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0033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35" name="Google Shape;4735;p46"/>
          <p:cNvGrpSpPr/>
          <p:nvPr/>
        </p:nvGrpSpPr>
        <p:grpSpPr>
          <a:xfrm>
            <a:off x="4151314" y="1700213"/>
            <a:ext cx="1654175" cy="431800"/>
            <a:chOff x="2835" y="1570"/>
            <a:chExt cx="1542" cy="272"/>
          </a:xfrm>
        </p:grpSpPr>
        <p:sp>
          <p:nvSpPr>
            <p:cNvPr id="4736" name="Google Shape;4736;p46"/>
            <p:cNvSpPr/>
            <p:nvPr/>
          </p:nvSpPr>
          <p:spPr>
            <a:xfrm>
              <a:off x="2835" y="1570"/>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C*</a:t>
              </a:r>
              <a:endParaRPr/>
            </a:p>
          </p:txBody>
        </p:sp>
        <p:cxnSp>
          <p:nvCxnSpPr>
            <p:cNvPr id="4737" name="Google Shape;4737;p46"/>
            <p:cNvCxnSpPr/>
            <p:nvPr/>
          </p:nvCxnSpPr>
          <p:spPr>
            <a:xfrm rot="10800000">
              <a:off x="3016" y="1706"/>
              <a:ext cx="1361" cy="0"/>
            </a:xfrm>
            <a:prstGeom prst="straightConnector1">
              <a:avLst/>
            </a:prstGeom>
            <a:noFill/>
            <a:ln cap="sq" cmpd="sng" w="19050">
              <a:solidFill>
                <a:srgbClr val="548135"/>
              </a:solidFill>
              <a:prstDash val="solid"/>
              <a:round/>
              <a:headEnd len="sm" w="sm" type="none"/>
              <a:tailEnd len="sm" w="sm" type="none"/>
            </a:ln>
          </p:spPr>
        </p:cxnSp>
      </p:grpSp>
      <p:sp>
        <p:nvSpPr>
          <p:cNvPr id="4738" name="Google Shape;4738;p46"/>
          <p:cNvSpPr/>
          <p:nvPr/>
        </p:nvSpPr>
        <p:spPr>
          <a:xfrm>
            <a:off x="6096001" y="4652964"/>
            <a:ext cx="504825" cy="852487"/>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0033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39" name="Google Shape;4739;p46"/>
          <p:cNvSpPr/>
          <p:nvPr/>
        </p:nvSpPr>
        <p:spPr>
          <a:xfrm>
            <a:off x="6383339" y="4724401"/>
            <a:ext cx="504825" cy="792163"/>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40" name="Google Shape;4740;p46"/>
          <p:cNvGrpSpPr/>
          <p:nvPr/>
        </p:nvGrpSpPr>
        <p:grpSpPr>
          <a:xfrm>
            <a:off x="3289301" y="2133600"/>
            <a:ext cx="1870075" cy="431800"/>
            <a:chOff x="2699" y="1888"/>
            <a:chExt cx="1678" cy="272"/>
          </a:xfrm>
        </p:grpSpPr>
        <p:sp>
          <p:nvSpPr>
            <p:cNvPr id="4741" name="Google Shape;4741;p46"/>
            <p:cNvSpPr/>
            <p:nvPr/>
          </p:nvSpPr>
          <p:spPr>
            <a:xfrm>
              <a:off x="2699" y="1888"/>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A*</a:t>
              </a:r>
              <a:endParaRPr/>
            </a:p>
          </p:txBody>
        </p:sp>
        <p:cxnSp>
          <p:nvCxnSpPr>
            <p:cNvPr id="4742" name="Google Shape;4742;p46"/>
            <p:cNvCxnSpPr/>
            <p:nvPr/>
          </p:nvCxnSpPr>
          <p:spPr>
            <a:xfrm rot="10800000">
              <a:off x="2835" y="2024"/>
              <a:ext cx="1542" cy="0"/>
            </a:xfrm>
            <a:prstGeom prst="straightConnector1">
              <a:avLst/>
            </a:prstGeom>
            <a:noFill/>
            <a:ln cap="sq" cmpd="sng" w="19050">
              <a:solidFill>
                <a:srgbClr val="548135"/>
              </a:solidFill>
              <a:prstDash val="solid"/>
              <a:round/>
              <a:headEnd len="sm" w="sm" type="none"/>
              <a:tailEnd len="sm" w="sm" type="none"/>
            </a:ln>
          </p:spPr>
        </p:cxnSp>
      </p:grpSp>
      <p:sp>
        <p:nvSpPr>
          <p:cNvPr id="4743" name="Google Shape;4743;p46"/>
          <p:cNvSpPr/>
          <p:nvPr/>
        </p:nvSpPr>
        <p:spPr>
          <a:xfrm>
            <a:off x="6743701" y="4724401"/>
            <a:ext cx="504825" cy="792163"/>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44" name="Google Shape;4744;p46"/>
          <p:cNvGrpSpPr/>
          <p:nvPr/>
        </p:nvGrpSpPr>
        <p:grpSpPr>
          <a:xfrm>
            <a:off x="1703389" y="1628775"/>
            <a:ext cx="2014537" cy="431800"/>
            <a:chOff x="2563" y="2205"/>
            <a:chExt cx="1814" cy="272"/>
          </a:xfrm>
        </p:grpSpPr>
        <p:sp>
          <p:nvSpPr>
            <p:cNvPr id="4745" name="Google Shape;4745;p46"/>
            <p:cNvSpPr/>
            <p:nvPr/>
          </p:nvSpPr>
          <p:spPr>
            <a:xfrm>
              <a:off x="2563" y="220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9900"/>
                  </a:solidFill>
                  <a:latin typeface="Calibri"/>
                  <a:ea typeface="Calibri"/>
                  <a:cs typeface="Calibri"/>
                  <a:sym typeface="Calibri"/>
                </a:rPr>
                <a:t>G*</a:t>
              </a:r>
              <a:endParaRPr/>
            </a:p>
          </p:txBody>
        </p:sp>
        <p:cxnSp>
          <p:nvCxnSpPr>
            <p:cNvPr id="4746" name="Google Shape;4746;p46"/>
            <p:cNvCxnSpPr/>
            <p:nvPr/>
          </p:nvCxnSpPr>
          <p:spPr>
            <a:xfrm rot="10800000">
              <a:off x="2744" y="2341"/>
              <a:ext cx="1633" cy="0"/>
            </a:xfrm>
            <a:prstGeom prst="straightConnector1">
              <a:avLst/>
            </a:prstGeom>
            <a:noFill/>
            <a:ln cap="sq" cmpd="sng" w="19050">
              <a:solidFill>
                <a:srgbClr val="548135"/>
              </a:solidFill>
              <a:prstDash val="solid"/>
              <a:round/>
              <a:headEnd len="sm" w="sm" type="none"/>
              <a:tailEnd len="sm" w="sm" type="none"/>
            </a:ln>
          </p:spPr>
        </p:cxnSp>
      </p:grpSp>
      <p:cxnSp>
        <p:nvCxnSpPr>
          <p:cNvPr id="4747" name="Google Shape;4747;p46"/>
          <p:cNvCxnSpPr/>
          <p:nvPr/>
        </p:nvCxnSpPr>
        <p:spPr>
          <a:xfrm>
            <a:off x="3863976" y="4581525"/>
            <a:ext cx="1439863" cy="0"/>
          </a:xfrm>
          <a:prstGeom prst="straightConnector1">
            <a:avLst/>
          </a:prstGeom>
          <a:noFill/>
          <a:ln cap="rnd" cmpd="sng" w="28575">
            <a:solidFill>
              <a:srgbClr val="FF0000"/>
            </a:solidFill>
            <a:prstDash val="dot"/>
            <a:round/>
            <a:headEnd len="sm" w="sm" type="none"/>
            <a:tailEnd len="sm" w="sm" type="triangle"/>
          </a:ln>
        </p:spPr>
      </p:cxnSp>
      <p:sp>
        <p:nvSpPr>
          <p:cNvPr id="4748" name="Google Shape;4748;p46"/>
          <p:cNvSpPr/>
          <p:nvPr/>
        </p:nvSpPr>
        <p:spPr>
          <a:xfrm>
            <a:off x="3202570" y="926307"/>
            <a:ext cx="207385" cy="486569"/>
          </a:xfrm>
          <a:prstGeom prst="downArrow">
            <a:avLst>
              <a:gd fmla="val 50000" name="adj1"/>
              <a:gd fmla="val 66728" name="adj2"/>
            </a:avLst>
          </a:prstGeom>
          <a:gradFill>
            <a:gsLst>
              <a:gs pos="0">
                <a:srgbClr val="00175D"/>
              </a:gs>
              <a:gs pos="50000">
                <a:srgbClr val="0033CC"/>
              </a:gs>
              <a:gs pos="100000">
                <a:srgbClr val="00175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archment" id="4749" name="Google Shape;4749;p46"/>
          <p:cNvSpPr/>
          <p:nvPr/>
        </p:nvSpPr>
        <p:spPr>
          <a:xfrm>
            <a:off x="3101185" y="620713"/>
            <a:ext cx="360363" cy="360363"/>
          </a:xfrm>
          <a:prstGeom prst="flowChartSummingJunction">
            <a:avLst/>
          </a:prstGeom>
          <a:blipFill rotWithShape="1">
            <a:blip r:embed="rId3">
              <a:alphaModFix/>
            </a:blip>
            <a:tile algn="tl" flip="none" tx="0" sx="100000" ty="0" sy="100000"/>
          </a:blipFill>
          <a:ln cap="sq"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0" name="Google Shape;4750;p46"/>
          <p:cNvSpPr/>
          <p:nvPr/>
        </p:nvSpPr>
        <p:spPr>
          <a:xfrm>
            <a:off x="1992313" y="6038851"/>
            <a:ext cx="63246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Sử dụng huỳnh quang để phát hiện các sợi ADN có kích thước dài ngắn khác nhau.</a:t>
            </a:r>
            <a:endParaRPr/>
          </a:p>
        </p:txBody>
      </p:sp>
      <p:sp>
        <p:nvSpPr>
          <p:cNvPr id="4751" name="Google Shape;4751;p46"/>
          <p:cNvSpPr txBox="1"/>
          <p:nvPr/>
        </p:nvSpPr>
        <p:spPr>
          <a:xfrm>
            <a:off x="1524000" y="85730"/>
            <a:ext cx="7886700" cy="84295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Nguyên lý GTT Sanger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32"/>
                                        </p:tgtEl>
                                        <p:attrNameLst>
                                          <p:attrName>style.visibility</p:attrName>
                                        </p:attrNameLst>
                                      </p:cBhvr>
                                      <p:to>
                                        <p:strVal val="visible"/>
                                      </p:to>
                                    </p:set>
                                    <p:animEffect filter="fade" transition="in">
                                      <p:cBhvr>
                                        <p:cTn dur="1000"/>
                                        <p:tgtEl>
                                          <p:spTgt spid="4732"/>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33"/>
                                        </p:tgtEl>
                                        <p:attrNameLst>
                                          <p:attrName>style.visibility</p:attrName>
                                        </p:attrNameLst>
                                      </p:cBhvr>
                                      <p:to>
                                        <p:strVal val="visible"/>
                                      </p:to>
                                    </p:set>
                                    <p:animEffect filter="fade" transition="in">
                                      <p:cBhvr>
                                        <p:cTn dur="2000"/>
                                        <p:tgtEl>
                                          <p:spTgt spid="473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747"/>
                                        </p:tgtEl>
                                        <p:attrNameLst>
                                          <p:attrName>style.visibility</p:attrName>
                                        </p:attrNameLst>
                                      </p:cBhvr>
                                      <p:to>
                                        <p:strVal val="visible"/>
                                      </p:to>
                                    </p:set>
                                    <p:animEffect filter="fade" transition="in">
                                      <p:cBhvr>
                                        <p:cTn dur="1000"/>
                                        <p:tgtEl>
                                          <p:spTgt spid="474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743"/>
                                        </p:tgtEl>
                                        <p:attrNameLst>
                                          <p:attrName>style.visibility</p:attrName>
                                        </p:attrNameLst>
                                      </p:cBhvr>
                                      <p:to>
                                        <p:strVal val="visible"/>
                                      </p:to>
                                    </p:set>
                                    <p:animEffect filter="fade" transition="in">
                                      <p:cBhvr>
                                        <p:cTn dur="500"/>
                                        <p:tgtEl>
                                          <p:spTgt spid="47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8"/>
                                        </p:tgtEl>
                                        <p:attrNameLst>
                                          <p:attrName>style.visibility</p:attrName>
                                        </p:attrNameLst>
                                      </p:cBhvr>
                                      <p:to>
                                        <p:strVal val="visible"/>
                                      </p:to>
                                    </p:set>
                                    <p:animEffect filter="fade" transition="in">
                                      <p:cBhvr>
                                        <p:cTn dur="1000"/>
                                        <p:tgtEl>
                                          <p:spTgt spid="47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5" name="Shape 4755"/>
        <p:cNvGrpSpPr/>
        <p:nvPr/>
      </p:nvGrpSpPr>
      <p:grpSpPr>
        <a:xfrm>
          <a:off x="0" y="0"/>
          <a:ext cx="0" cy="0"/>
          <a:chOff x="0" y="0"/>
          <a:chExt cx="0" cy="0"/>
        </a:xfrm>
      </p:grpSpPr>
      <p:sp>
        <p:nvSpPr>
          <p:cNvPr id="4756" name="Google Shape;4756;p47"/>
          <p:cNvSpPr/>
          <p:nvPr/>
        </p:nvSpPr>
        <p:spPr>
          <a:xfrm>
            <a:off x="1524001" y="1125538"/>
            <a:ext cx="900113" cy="2519362"/>
          </a:xfrm>
          <a:prstGeom prst="rect">
            <a:avLst/>
          </a:prstGeom>
          <a:gradFill>
            <a:gsLst>
              <a:gs pos="0">
                <a:srgbClr val="B3B38F"/>
              </a:gs>
              <a:gs pos="50000">
                <a:srgbClr val="FFFFCC"/>
              </a:gs>
              <a:gs pos="100000">
                <a:srgbClr val="B3B38F"/>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57" name="Google Shape;4757;p47"/>
          <p:cNvSpPr/>
          <p:nvPr/>
        </p:nvSpPr>
        <p:spPr>
          <a:xfrm>
            <a:off x="1992314" y="4221163"/>
            <a:ext cx="719137" cy="647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3600">
              <a:solidFill>
                <a:srgbClr val="FF0000"/>
              </a:solidFill>
              <a:latin typeface="Calibri"/>
              <a:ea typeface="Calibri"/>
              <a:cs typeface="Calibri"/>
              <a:sym typeface="Calibri"/>
            </a:endParaRPr>
          </a:p>
        </p:txBody>
      </p:sp>
      <p:cxnSp>
        <p:nvCxnSpPr>
          <p:cNvPr id="4758" name="Google Shape;4758;p47"/>
          <p:cNvCxnSpPr/>
          <p:nvPr/>
        </p:nvCxnSpPr>
        <p:spPr>
          <a:xfrm>
            <a:off x="2424113" y="981075"/>
            <a:ext cx="0" cy="2952750"/>
          </a:xfrm>
          <a:prstGeom prst="straightConnector1">
            <a:avLst/>
          </a:prstGeom>
          <a:noFill/>
          <a:ln cap="sq" cmpd="sng" w="28575">
            <a:solidFill>
              <a:srgbClr val="009900"/>
            </a:solidFill>
            <a:prstDash val="solid"/>
            <a:round/>
            <a:headEnd len="sm" w="sm" type="none"/>
            <a:tailEnd len="sm" w="sm" type="none"/>
          </a:ln>
        </p:spPr>
      </p:cxnSp>
      <p:cxnSp>
        <p:nvCxnSpPr>
          <p:cNvPr id="4759" name="Google Shape;4759;p47"/>
          <p:cNvCxnSpPr/>
          <p:nvPr/>
        </p:nvCxnSpPr>
        <p:spPr>
          <a:xfrm>
            <a:off x="3935413" y="908050"/>
            <a:ext cx="0" cy="2952750"/>
          </a:xfrm>
          <a:prstGeom prst="straightConnector1">
            <a:avLst/>
          </a:prstGeom>
          <a:noFill/>
          <a:ln cap="sq" cmpd="sng" w="28575">
            <a:solidFill>
              <a:srgbClr val="009900"/>
            </a:solidFill>
            <a:prstDash val="solid"/>
            <a:round/>
            <a:headEnd len="sm" w="sm" type="none"/>
            <a:tailEnd len="sm" w="sm" type="none"/>
          </a:ln>
        </p:spPr>
      </p:cxnSp>
      <p:sp>
        <p:nvSpPr>
          <p:cNvPr id="4760" name="Google Shape;4760;p47"/>
          <p:cNvSpPr/>
          <p:nvPr/>
        </p:nvSpPr>
        <p:spPr>
          <a:xfrm>
            <a:off x="2424113" y="1125538"/>
            <a:ext cx="3816350" cy="2519362"/>
          </a:xfrm>
          <a:prstGeom prst="rect">
            <a:avLst/>
          </a:prstGeom>
          <a:noFill/>
          <a:ln cap="sq" cmpd="sng" w="28575">
            <a:solidFill>
              <a:srgbClr val="0099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1" name="Google Shape;4761;p47"/>
          <p:cNvSpPr/>
          <p:nvPr/>
        </p:nvSpPr>
        <p:spPr>
          <a:xfrm>
            <a:off x="3216276" y="3933825"/>
            <a:ext cx="360363" cy="1150938"/>
          </a:xfrm>
          <a:prstGeom prst="flowChartMagneticDisk">
            <a:avLst/>
          </a:prstGeom>
          <a:gradFill>
            <a:gsLst>
              <a:gs pos="0">
                <a:srgbClr val="001A6B"/>
              </a:gs>
              <a:gs pos="50000">
                <a:srgbClr val="0033CC"/>
              </a:gs>
              <a:gs pos="100000">
                <a:srgbClr val="001A6B"/>
              </a:gs>
            </a:gsLst>
            <a:lin ang="0" scaled="0"/>
          </a:gradFill>
          <a:ln cap="sq" cmpd="sng" w="127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2" name="Google Shape;4762;p47"/>
          <p:cNvSpPr/>
          <p:nvPr/>
        </p:nvSpPr>
        <p:spPr>
          <a:xfrm>
            <a:off x="5591176" y="3860800"/>
            <a:ext cx="4105275" cy="1944688"/>
          </a:xfrm>
          <a:prstGeom prst="rect">
            <a:avLst/>
          </a:prstGeom>
          <a:noFill/>
          <a:ln cap="sq" cmpd="dbl" w="381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763" name="Google Shape;4763;p47"/>
          <p:cNvCxnSpPr/>
          <p:nvPr/>
        </p:nvCxnSpPr>
        <p:spPr>
          <a:xfrm>
            <a:off x="5664201" y="5516563"/>
            <a:ext cx="3960813" cy="0"/>
          </a:xfrm>
          <a:prstGeom prst="straightConnector1">
            <a:avLst/>
          </a:prstGeom>
          <a:noFill/>
          <a:ln cap="sq" cmpd="sng" w="12700">
            <a:solidFill>
              <a:srgbClr val="009900"/>
            </a:solidFill>
            <a:prstDash val="solid"/>
            <a:round/>
            <a:headEnd len="sm" w="sm" type="none"/>
            <a:tailEnd len="sm" w="sm" type="none"/>
          </a:ln>
        </p:spPr>
      </p:cxnSp>
      <p:sp>
        <p:nvSpPr>
          <p:cNvPr id="4764" name="Google Shape;4764;p47"/>
          <p:cNvSpPr/>
          <p:nvPr/>
        </p:nvSpPr>
        <p:spPr>
          <a:xfrm>
            <a:off x="3000375" y="1484313"/>
            <a:ext cx="649288" cy="647700"/>
          </a:xfrm>
          <a:prstGeom prst="sun">
            <a:avLst>
              <a:gd fmla="val 23898" name="adj"/>
            </a:avLst>
          </a:prstGeom>
          <a:gradFill>
            <a:gsLst>
              <a:gs pos="0">
                <a:srgbClr val="009900"/>
              </a:gs>
              <a:gs pos="100000">
                <a:schemeClr val="lt1"/>
              </a:gs>
            </a:gsLst>
            <a:path path="circle">
              <a:fillToRect b="50%" l="50%" r="50%" t="50%"/>
            </a:path>
            <a:tileRect/>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765" name="Google Shape;4765;p47"/>
          <p:cNvCxnSpPr/>
          <p:nvPr/>
        </p:nvCxnSpPr>
        <p:spPr>
          <a:xfrm>
            <a:off x="3359150" y="2565400"/>
            <a:ext cx="0" cy="1295400"/>
          </a:xfrm>
          <a:prstGeom prst="straightConnector1">
            <a:avLst/>
          </a:prstGeom>
          <a:noFill/>
          <a:ln cap="rnd" cmpd="sng" w="28575">
            <a:solidFill>
              <a:srgbClr val="009900"/>
            </a:solidFill>
            <a:prstDash val="dot"/>
            <a:round/>
            <a:headEnd len="sm" w="sm" type="none"/>
            <a:tailEnd len="sm" w="sm" type="triangle"/>
          </a:ln>
        </p:spPr>
      </p:cxnSp>
      <p:sp>
        <p:nvSpPr>
          <p:cNvPr id="4766" name="Google Shape;4766;p47"/>
          <p:cNvSpPr/>
          <p:nvPr/>
        </p:nvSpPr>
        <p:spPr>
          <a:xfrm>
            <a:off x="5808664" y="4664075"/>
            <a:ext cx="504825" cy="852488"/>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0033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7" name="Google Shape;4767;p47"/>
          <p:cNvSpPr/>
          <p:nvPr/>
        </p:nvSpPr>
        <p:spPr>
          <a:xfrm>
            <a:off x="6096001" y="4652964"/>
            <a:ext cx="504825" cy="852487"/>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0033CC"/>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68" name="Google Shape;4768;p47"/>
          <p:cNvSpPr/>
          <p:nvPr/>
        </p:nvSpPr>
        <p:spPr>
          <a:xfrm>
            <a:off x="6383339" y="4724401"/>
            <a:ext cx="504825" cy="792163"/>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69" name="Google Shape;4769;p47"/>
          <p:cNvGrpSpPr/>
          <p:nvPr/>
        </p:nvGrpSpPr>
        <p:grpSpPr>
          <a:xfrm>
            <a:off x="4295776" y="2133600"/>
            <a:ext cx="1870075" cy="431800"/>
            <a:chOff x="2699" y="1888"/>
            <a:chExt cx="1678" cy="272"/>
          </a:xfrm>
        </p:grpSpPr>
        <p:sp>
          <p:nvSpPr>
            <p:cNvPr id="4770" name="Google Shape;4770;p47"/>
            <p:cNvSpPr/>
            <p:nvPr/>
          </p:nvSpPr>
          <p:spPr>
            <a:xfrm>
              <a:off x="2699" y="1888"/>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A*</a:t>
              </a:r>
              <a:endParaRPr/>
            </a:p>
          </p:txBody>
        </p:sp>
        <p:cxnSp>
          <p:nvCxnSpPr>
            <p:cNvPr id="4771" name="Google Shape;4771;p47"/>
            <p:cNvCxnSpPr/>
            <p:nvPr/>
          </p:nvCxnSpPr>
          <p:spPr>
            <a:xfrm rot="10800000">
              <a:off x="2835" y="2024"/>
              <a:ext cx="1542" cy="0"/>
            </a:xfrm>
            <a:prstGeom prst="straightConnector1">
              <a:avLst/>
            </a:prstGeom>
            <a:noFill/>
            <a:ln cap="sq" cmpd="sng" w="19050">
              <a:solidFill>
                <a:srgbClr val="548135"/>
              </a:solidFill>
              <a:prstDash val="solid"/>
              <a:round/>
              <a:headEnd len="sm" w="sm" type="none"/>
              <a:tailEnd len="sm" w="sm" type="none"/>
            </a:ln>
          </p:spPr>
        </p:cxnSp>
      </p:grpSp>
      <p:sp>
        <p:nvSpPr>
          <p:cNvPr id="4772" name="Google Shape;4772;p47"/>
          <p:cNvSpPr/>
          <p:nvPr/>
        </p:nvSpPr>
        <p:spPr>
          <a:xfrm>
            <a:off x="6743701" y="4724401"/>
            <a:ext cx="504825" cy="792163"/>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FF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nvGrpSpPr>
          <p:cNvPr id="4773" name="Google Shape;4773;p47"/>
          <p:cNvGrpSpPr/>
          <p:nvPr/>
        </p:nvGrpSpPr>
        <p:grpSpPr>
          <a:xfrm>
            <a:off x="3217864" y="1628775"/>
            <a:ext cx="2014537" cy="431800"/>
            <a:chOff x="2563" y="2205"/>
            <a:chExt cx="1814" cy="272"/>
          </a:xfrm>
        </p:grpSpPr>
        <p:sp>
          <p:nvSpPr>
            <p:cNvPr id="4774" name="Google Shape;4774;p47"/>
            <p:cNvSpPr/>
            <p:nvPr/>
          </p:nvSpPr>
          <p:spPr>
            <a:xfrm>
              <a:off x="2563" y="2205"/>
              <a:ext cx="181" cy="272"/>
            </a:xfrm>
            <a:prstGeom prst="rect">
              <a:avLst/>
            </a:prstGeom>
            <a:noFill/>
            <a:ln>
              <a:noFill/>
            </a:ln>
          </p:spPr>
          <p:txBody>
            <a:bodyPr anchorCtr="0" anchor="ctr" bIns="45700" lIns="0" spcFirstLastPara="1" rIns="0" wrap="square" tIns="45700">
              <a:noAutofit/>
            </a:bodyPr>
            <a:lstStyle/>
            <a:p>
              <a:pPr indent="0" lvl="0" marL="0" marR="0" rtl="0" algn="ctr">
                <a:spcBef>
                  <a:spcPts val="0"/>
                </a:spcBef>
                <a:spcAft>
                  <a:spcPts val="0"/>
                </a:spcAft>
                <a:buNone/>
              </a:pPr>
              <a:r>
                <a:rPr lang="en-US" sz="1400">
                  <a:solidFill>
                    <a:srgbClr val="009900"/>
                  </a:solidFill>
                  <a:latin typeface="Calibri"/>
                  <a:ea typeface="Calibri"/>
                  <a:cs typeface="Calibri"/>
                  <a:sym typeface="Calibri"/>
                </a:rPr>
                <a:t>G*</a:t>
              </a:r>
              <a:endParaRPr/>
            </a:p>
          </p:txBody>
        </p:sp>
        <p:cxnSp>
          <p:nvCxnSpPr>
            <p:cNvPr id="4775" name="Google Shape;4775;p47"/>
            <p:cNvCxnSpPr/>
            <p:nvPr/>
          </p:nvCxnSpPr>
          <p:spPr>
            <a:xfrm rot="10800000">
              <a:off x="2744" y="2341"/>
              <a:ext cx="1633" cy="0"/>
            </a:xfrm>
            <a:prstGeom prst="straightConnector1">
              <a:avLst/>
            </a:prstGeom>
            <a:noFill/>
            <a:ln cap="sq" cmpd="sng" w="19050">
              <a:solidFill>
                <a:srgbClr val="548135"/>
              </a:solidFill>
              <a:prstDash val="solid"/>
              <a:round/>
              <a:headEnd len="sm" w="sm" type="none"/>
              <a:tailEnd len="sm" w="sm" type="none"/>
            </a:ln>
          </p:spPr>
        </p:cxnSp>
      </p:grpSp>
      <p:sp>
        <p:nvSpPr>
          <p:cNvPr id="4776" name="Google Shape;4776;p47"/>
          <p:cNvSpPr/>
          <p:nvPr/>
        </p:nvSpPr>
        <p:spPr>
          <a:xfrm>
            <a:off x="7032626" y="4724401"/>
            <a:ext cx="504825" cy="792163"/>
          </a:xfrm>
          <a:custGeom>
            <a:rect b="b" l="l" r="r" t="t"/>
            <a:pathLst>
              <a:path extrusionOk="0" h="1233" w="1316">
                <a:moveTo>
                  <a:pt x="0" y="1195"/>
                </a:moveTo>
                <a:cubicBezTo>
                  <a:pt x="125" y="1214"/>
                  <a:pt x="250" y="1233"/>
                  <a:pt x="363" y="1059"/>
                </a:cubicBezTo>
                <a:cubicBezTo>
                  <a:pt x="476" y="885"/>
                  <a:pt x="598" y="302"/>
                  <a:pt x="681" y="151"/>
                </a:cubicBezTo>
                <a:cubicBezTo>
                  <a:pt x="764" y="0"/>
                  <a:pt x="809" y="30"/>
                  <a:pt x="862" y="151"/>
                </a:cubicBezTo>
                <a:cubicBezTo>
                  <a:pt x="915" y="272"/>
                  <a:pt x="960" y="718"/>
                  <a:pt x="998" y="877"/>
                </a:cubicBezTo>
                <a:cubicBezTo>
                  <a:pt x="1036" y="1036"/>
                  <a:pt x="1036" y="1051"/>
                  <a:pt x="1089" y="1104"/>
                </a:cubicBezTo>
                <a:cubicBezTo>
                  <a:pt x="1142" y="1157"/>
                  <a:pt x="1229" y="1176"/>
                  <a:pt x="1316" y="1195"/>
                </a:cubicBezTo>
              </a:path>
            </a:pathLst>
          </a:custGeom>
          <a:noFill/>
          <a:ln cap="sq" cmpd="sng" w="12700">
            <a:solidFill>
              <a:srgbClr val="0099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cxnSp>
        <p:nvCxnSpPr>
          <p:cNvPr id="4777" name="Google Shape;4777;p47"/>
          <p:cNvCxnSpPr/>
          <p:nvPr/>
        </p:nvCxnSpPr>
        <p:spPr>
          <a:xfrm>
            <a:off x="3863976" y="4581525"/>
            <a:ext cx="1439863" cy="0"/>
          </a:xfrm>
          <a:prstGeom prst="straightConnector1">
            <a:avLst/>
          </a:prstGeom>
          <a:noFill/>
          <a:ln cap="rnd" cmpd="sng" w="28575">
            <a:solidFill>
              <a:srgbClr val="009900"/>
            </a:solidFill>
            <a:prstDash val="dot"/>
            <a:round/>
            <a:headEnd len="sm" w="sm" type="none"/>
            <a:tailEnd len="sm" w="sm" type="triangle"/>
          </a:ln>
        </p:spPr>
      </p:cxnSp>
      <p:sp>
        <p:nvSpPr>
          <p:cNvPr id="4778" name="Google Shape;4778;p47"/>
          <p:cNvSpPr/>
          <p:nvPr/>
        </p:nvSpPr>
        <p:spPr>
          <a:xfrm>
            <a:off x="3202570" y="926307"/>
            <a:ext cx="207385" cy="486569"/>
          </a:xfrm>
          <a:prstGeom prst="downArrow">
            <a:avLst>
              <a:gd fmla="val 50000" name="adj1"/>
              <a:gd fmla="val 66728" name="adj2"/>
            </a:avLst>
          </a:prstGeom>
          <a:gradFill>
            <a:gsLst>
              <a:gs pos="0">
                <a:srgbClr val="00175D"/>
              </a:gs>
              <a:gs pos="50000">
                <a:srgbClr val="0033CC"/>
              </a:gs>
              <a:gs pos="100000">
                <a:srgbClr val="00175D"/>
              </a:gs>
            </a:gsLst>
            <a:lin ang="27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descr="Parchment" id="4779" name="Google Shape;4779;p47"/>
          <p:cNvSpPr/>
          <p:nvPr/>
        </p:nvSpPr>
        <p:spPr>
          <a:xfrm>
            <a:off x="3101185" y="620713"/>
            <a:ext cx="360363" cy="360363"/>
          </a:xfrm>
          <a:prstGeom prst="flowChartSummingJunction">
            <a:avLst/>
          </a:prstGeom>
          <a:blipFill rotWithShape="1">
            <a:blip r:embed="rId3">
              <a:alphaModFix/>
            </a:blip>
            <a:tile algn="tl" flip="none" tx="0" sx="100000" ty="0" sy="100000"/>
          </a:blipFill>
          <a:ln cap="sq" cmpd="sng" w="1270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4780" name="Google Shape;4780;p47"/>
          <p:cNvSpPr/>
          <p:nvPr/>
        </p:nvSpPr>
        <p:spPr>
          <a:xfrm>
            <a:off x="1992313" y="6038851"/>
            <a:ext cx="6324600" cy="609600"/>
          </a:xfrm>
          <a:prstGeom prst="rect">
            <a:avLst/>
          </a:prstGeom>
          <a:noFill/>
          <a:ln>
            <a:noFill/>
          </a:ln>
        </p:spPr>
        <p:txBody>
          <a:bodyPr anchorCtr="0" anchor="t" bIns="45700" lIns="91425" spcFirstLastPara="1" rIns="91425" wrap="square" tIns="45700">
            <a:noAutofit/>
          </a:bodyPr>
          <a:lstStyle/>
          <a:p>
            <a:pPr indent="-342900" lvl="0" marL="342900" marR="0" rtl="0" algn="l">
              <a:lnSpc>
                <a:spcPct val="80000"/>
              </a:lnSpc>
              <a:spcBef>
                <a:spcPts val="0"/>
              </a:spcBef>
              <a:spcAft>
                <a:spcPts val="0"/>
              </a:spcAft>
              <a:buClr>
                <a:schemeClr val="dk1"/>
              </a:buClr>
              <a:buSzPts val="1800"/>
              <a:buFont typeface="Times New Roman"/>
              <a:buChar char="•"/>
            </a:pPr>
            <a:r>
              <a:rPr lang="en-US" sz="1800">
                <a:solidFill>
                  <a:schemeClr val="dk1"/>
                </a:solidFill>
                <a:latin typeface="Times New Roman"/>
                <a:ea typeface="Times New Roman"/>
                <a:cs typeface="Times New Roman"/>
                <a:sym typeface="Times New Roman"/>
              </a:rPr>
              <a:t>Sử dụng huỳnh quang để phát hiện các sợi ADN có kích thước dài ngắn khác nhau.</a:t>
            </a:r>
            <a:endParaRPr/>
          </a:p>
        </p:txBody>
      </p:sp>
      <p:sp>
        <p:nvSpPr>
          <p:cNvPr id="4781" name="Google Shape;4781;p47"/>
          <p:cNvSpPr txBox="1"/>
          <p:nvPr/>
        </p:nvSpPr>
        <p:spPr>
          <a:xfrm>
            <a:off x="1524000" y="85730"/>
            <a:ext cx="7886700" cy="842955"/>
          </a:xfrm>
          <a:prstGeom prst="rect">
            <a:avLst/>
          </a:prstGeom>
          <a:noFill/>
          <a:ln>
            <a:noFill/>
          </a:ln>
        </p:spPr>
        <p:txBody>
          <a:bodyPr anchorCtr="0" anchor="t" bIns="45700" lIns="91425" spcFirstLastPara="1" rIns="91425" wrap="square" tIns="45700">
            <a:normAutofit/>
          </a:bodyPr>
          <a:lstStyle/>
          <a:p>
            <a:pPr indent="0" lvl="0" marL="0" marR="0" rtl="0" algn="l">
              <a:lnSpc>
                <a:spcPct val="90000"/>
              </a:lnSpc>
              <a:spcBef>
                <a:spcPts val="0"/>
              </a:spcBef>
              <a:spcAft>
                <a:spcPts val="0"/>
              </a:spcAft>
              <a:buClr>
                <a:schemeClr val="dk1"/>
              </a:buClr>
              <a:buSzPts val="3600"/>
              <a:buFont typeface="Times New Roman"/>
              <a:buNone/>
            </a:pPr>
            <a:r>
              <a:rPr b="1" lang="en-US" sz="3600">
                <a:solidFill>
                  <a:schemeClr val="dk1"/>
                </a:solidFill>
                <a:latin typeface="Times New Roman"/>
                <a:ea typeface="Times New Roman"/>
                <a:cs typeface="Times New Roman"/>
                <a:sym typeface="Times New Roman"/>
              </a:rPr>
              <a:t>Nguyên lý GTT Sanger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64"/>
                                        </p:tgtEl>
                                        <p:attrNameLst>
                                          <p:attrName>style.visibility</p:attrName>
                                        </p:attrNameLst>
                                      </p:cBhvr>
                                      <p:to>
                                        <p:strVal val="visible"/>
                                      </p:to>
                                    </p:set>
                                    <p:animEffect filter="fade" transition="in">
                                      <p:cBhvr>
                                        <p:cTn dur="1000"/>
                                        <p:tgtEl>
                                          <p:spTgt spid="476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4765"/>
                                        </p:tgtEl>
                                        <p:attrNameLst>
                                          <p:attrName>style.visibility</p:attrName>
                                        </p:attrNameLst>
                                      </p:cBhvr>
                                      <p:to>
                                        <p:strVal val="visible"/>
                                      </p:to>
                                    </p:set>
                                    <p:animEffect filter="fade" transition="in">
                                      <p:cBhvr>
                                        <p:cTn dur="2000"/>
                                        <p:tgtEl>
                                          <p:spTgt spid="476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4777"/>
                                        </p:tgtEl>
                                        <p:attrNameLst>
                                          <p:attrName>style.visibility</p:attrName>
                                        </p:attrNameLst>
                                      </p:cBhvr>
                                      <p:to>
                                        <p:strVal val="visible"/>
                                      </p:to>
                                    </p:set>
                                    <p:animEffect filter="fade" transition="in">
                                      <p:cBhvr>
                                        <p:cTn dur="1000"/>
                                        <p:tgtEl>
                                          <p:spTgt spid="477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4776"/>
                                        </p:tgtEl>
                                        <p:attrNameLst>
                                          <p:attrName>style.visibility</p:attrName>
                                        </p:attrNameLst>
                                      </p:cBhvr>
                                      <p:to>
                                        <p:strVal val="visible"/>
                                      </p:to>
                                    </p:set>
                                    <p:animEffect filter="fade" transition="in">
                                      <p:cBhvr>
                                        <p:cTn dur="500"/>
                                        <p:tgtEl>
                                          <p:spTgt spid="47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78"/>
                                        </p:tgtEl>
                                        <p:attrNameLst>
                                          <p:attrName>style.visibility</p:attrName>
                                        </p:attrNameLst>
                                      </p:cBhvr>
                                      <p:to>
                                        <p:strVal val="visible"/>
                                      </p:to>
                                    </p:set>
                                    <p:animEffect filter="fade" transition="in">
                                      <p:cBhvr>
                                        <p:cTn dur="1000"/>
                                        <p:tgtEl>
                                          <p:spTgt spid="47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5" name="Shape 4785"/>
        <p:cNvGrpSpPr/>
        <p:nvPr/>
      </p:nvGrpSpPr>
      <p:grpSpPr>
        <a:xfrm>
          <a:off x="0" y="0"/>
          <a:ext cx="0" cy="0"/>
          <a:chOff x="0" y="0"/>
          <a:chExt cx="0" cy="0"/>
        </a:xfrm>
      </p:grpSpPr>
      <p:sp>
        <p:nvSpPr>
          <p:cNvPr id="4786" name="Google Shape;4786;p48"/>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Kết quả của giải trình tự</a:t>
            </a:r>
            <a:endParaRPr b="1" sz="3600">
              <a:latin typeface="Times New Roman"/>
              <a:ea typeface="Times New Roman"/>
              <a:cs typeface="Times New Roman"/>
              <a:sym typeface="Times New Roman"/>
            </a:endParaRPr>
          </a:p>
        </p:txBody>
      </p:sp>
      <p:pic>
        <p:nvPicPr>
          <p:cNvPr id="4787" name="Google Shape;4787;p48"/>
          <p:cNvPicPr preferRelativeResize="0"/>
          <p:nvPr/>
        </p:nvPicPr>
        <p:blipFill rotWithShape="1">
          <a:blip r:embed="rId3">
            <a:alphaModFix/>
          </a:blip>
          <a:srcRect b="0" l="0" r="0" t="0"/>
          <a:stretch/>
        </p:blipFill>
        <p:spPr>
          <a:xfrm>
            <a:off x="1524000" y="2379289"/>
            <a:ext cx="8958263" cy="33214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1" name="Shape 4791"/>
        <p:cNvGrpSpPr/>
        <p:nvPr/>
      </p:nvGrpSpPr>
      <p:grpSpPr>
        <a:xfrm>
          <a:off x="0" y="0"/>
          <a:ext cx="0" cy="0"/>
          <a:chOff x="0" y="0"/>
          <a:chExt cx="0" cy="0"/>
        </a:xfrm>
      </p:grpSpPr>
      <p:sp>
        <p:nvSpPr>
          <p:cNvPr id="4792" name="Google Shape;4792;p49"/>
          <p:cNvSpPr txBox="1"/>
          <p:nvPr/>
        </p:nvSpPr>
        <p:spPr>
          <a:xfrm>
            <a:off x="1781174" y="1294211"/>
            <a:ext cx="4986338" cy="842955"/>
          </a:xfrm>
          <a:prstGeom prst="rect">
            <a:avLst/>
          </a:prstGeom>
          <a:noFill/>
          <a:ln>
            <a:noFill/>
          </a:ln>
        </p:spPr>
        <p:txBody>
          <a:bodyPr anchorCtr="0" anchor="ctr" bIns="45700" lIns="91425" spcFirstLastPara="1" rIns="91425" wrap="square" tIns="45700">
            <a:normAutofit/>
          </a:bodyPr>
          <a:lstStyle/>
          <a:p>
            <a:pPr indent="0" lvl="0" marL="0" marR="0" rtl="0" algn="l">
              <a:lnSpc>
                <a:spcPct val="90000"/>
              </a:lnSpc>
              <a:spcBef>
                <a:spcPts val="0"/>
              </a:spcBef>
              <a:spcAft>
                <a:spcPts val="0"/>
              </a:spcAft>
              <a:buClr>
                <a:srgbClr val="FF0000"/>
              </a:buClr>
              <a:buSzPts val="3200"/>
              <a:buFont typeface="Times New Roman"/>
              <a:buNone/>
            </a:pPr>
            <a:r>
              <a:rPr b="1" lang="en-US" sz="3200">
                <a:solidFill>
                  <a:srgbClr val="FF0000"/>
                </a:solidFill>
                <a:latin typeface="Times New Roman"/>
                <a:ea typeface="Times New Roman"/>
                <a:cs typeface="Times New Roman"/>
                <a:sym typeface="Times New Roman"/>
              </a:rPr>
              <a:t>Ứng dụng</a:t>
            </a:r>
            <a:endParaRPr b="1" sz="3200">
              <a:solidFill>
                <a:srgbClr val="FF0000"/>
              </a:solidFill>
              <a:latin typeface="Times New Roman"/>
              <a:ea typeface="Times New Roman"/>
              <a:cs typeface="Times New Roman"/>
              <a:sym typeface="Times New Roman"/>
            </a:endParaRPr>
          </a:p>
        </p:txBody>
      </p:sp>
      <p:sp>
        <p:nvSpPr>
          <p:cNvPr id="4793" name="Google Shape;4793;p49"/>
          <p:cNvSpPr/>
          <p:nvPr/>
        </p:nvSpPr>
        <p:spPr>
          <a:xfrm>
            <a:off x="1850880" y="2288376"/>
            <a:ext cx="3829050" cy="735223"/>
          </a:xfrm>
          <a:prstGeom prst="roundRect">
            <a:avLst>
              <a:gd fmla="val 16667" name="adj"/>
            </a:avLst>
          </a:prstGeom>
          <a:gradFill>
            <a:gsLst>
              <a:gs pos="0">
                <a:srgbClr val="7FB75F"/>
              </a:gs>
              <a:gs pos="50000">
                <a:srgbClr val="6EB141"/>
              </a:gs>
              <a:gs pos="100000">
                <a:srgbClr val="5FA134"/>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Times New Roman"/>
                <a:ea typeface="Times New Roman"/>
                <a:cs typeface="Times New Roman"/>
                <a:sym typeface="Times New Roman"/>
              </a:rPr>
              <a:t>Giải trình tự</a:t>
            </a:r>
            <a:endParaRPr sz="3200">
              <a:solidFill>
                <a:schemeClr val="lt1"/>
              </a:solidFill>
              <a:latin typeface="Times New Roman"/>
              <a:ea typeface="Times New Roman"/>
              <a:cs typeface="Times New Roman"/>
              <a:sym typeface="Times New Roman"/>
            </a:endParaRPr>
          </a:p>
        </p:txBody>
      </p:sp>
      <p:sp>
        <p:nvSpPr>
          <p:cNvPr id="4794" name="Google Shape;4794;p49"/>
          <p:cNvSpPr/>
          <p:nvPr/>
        </p:nvSpPr>
        <p:spPr>
          <a:xfrm>
            <a:off x="1871662" y="3461532"/>
            <a:ext cx="3829050" cy="695318"/>
          </a:xfrm>
          <a:prstGeom prst="roundRect">
            <a:avLst>
              <a:gd fmla="val 16667" name="adj"/>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3200">
                <a:solidFill>
                  <a:schemeClr val="lt1"/>
                </a:solidFill>
                <a:latin typeface="Times New Roman"/>
                <a:ea typeface="Times New Roman"/>
                <a:cs typeface="Times New Roman"/>
                <a:sym typeface="Times New Roman"/>
              </a:rPr>
              <a:t>Phân tích đoạn</a:t>
            </a:r>
            <a:endParaRPr sz="3200">
              <a:solidFill>
                <a:schemeClr val="lt1"/>
              </a:solidFill>
              <a:latin typeface="Times New Roman"/>
              <a:ea typeface="Times New Roman"/>
              <a:cs typeface="Times New Roman"/>
              <a:sym typeface="Times New Roman"/>
            </a:endParaRPr>
          </a:p>
        </p:txBody>
      </p:sp>
      <p:pic>
        <p:nvPicPr>
          <p:cNvPr id="4795" name="Google Shape;4795;p49"/>
          <p:cNvPicPr preferRelativeResize="0"/>
          <p:nvPr/>
        </p:nvPicPr>
        <p:blipFill rotWithShape="1">
          <a:blip r:embed="rId3">
            <a:alphaModFix/>
          </a:blip>
          <a:srcRect b="0" l="0" r="0" t="0"/>
          <a:stretch/>
        </p:blipFill>
        <p:spPr>
          <a:xfrm>
            <a:off x="5026088" y="1950097"/>
            <a:ext cx="7165912" cy="4716593"/>
          </a:xfrm>
          <a:prstGeom prst="rect">
            <a:avLst/>
          </a:prstGeom>
          <a:noFill/>
          <a:ln>
            <a:noFill/>
          </a:ln>
        </p:spPr>
      </p:pic>
      <p:sp>
        <p:nvSpPr>
          <p:cNvPr id="4796" name="Google Shape;4796;p49"/>
          <p:cNvSpPr/>
          <p:nvPr/>
        </p:nvSpPr>
        <p:spPr>
          <a:xfrm>
            <a:off x="4274344" y="390817"/>
            <a:ext cx="28713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B0F0"/>
                </a:solidFill>
                <a:latin typeface="Times New Roman"/>
                <a:ea typeface="Times New Roman"/>
                <a:cs typeface="Times New Roman"/>
                <a:sym typeface="Times New Roman"/>
              </a:rPr>
              <a:t>AB 3500 Genetics Analyzer</a:t>
            </a: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9" name="Shape 2419"/>
        <p:cNvGrpSpPr/>
        <p:nvPr/>
      </p:nvGrpSpPr>
      <p:grpSpPr>
        <a:xfrm>
          <a:off x="0" y="0"/>
          <a:ext cx="0" cy="0"/>
          <a:chOff x="0" y="0"/>
          <a:chExt cx="0" cy="0"/>
        </a:xfrm>
      </p:grpSpPr>
      <p:pic>
        <p:nvPicPr>
          <p:cNvPr id="2420" name="Google Shape;2420;p5"/>
          <p:cNvPicPr preferRelativeResize="0"/>
          <p:nvPr/>
        </p:nvPicPr>
        <p:blipFill rotWithShape="1">
          <a:blip r:embed="rId3">
            <a:alphaModFix/>
          </a:blip>
          <a:srcRect b="0" l="0" r="0" t="0"/>
          <a:stretch/>
        </p:blipFill>
        <p:spPr>
          <a:xfrm>
            <a:off x="3299431" y="86453"/>
            <a:ext cx="5097414" cy="1655939"/>
          </a:xfrm>
          <a:prstGeom prst="rect">
            <a:avLst/>
          </a:prstGeom>
          <a:noFill/>
          <a:ln>
            <a:noFill/>
          </a:ln>
          <a:effectLst>
            <a:outerShdw blurRad="190500" rotWithShape="0" algn="tl">
              <a:srgbClr val="000000">
                <a:alpha val="69803"/>
              </a:srgbClr>
            </a:outerShdw>
          </a:effectLst>
        </p:spPr>
      </p:pic>
      <p:pic>
        <p:nvPicPr>
          <p:cNvPr id="2421" name="Google Shape;2421;p5"/>
          <p:cNvPicPr preferRelativeResize="0"/>
          <p:nvPr/>
        </p:nvPicPr>
        <p:blipFill rotWithShape="1">
          <a:blip r:embed="rId4">
            <a:alphaModFix/>
          </a:blip>
          <a:srcRect b="0" l="0" r="0" t="0"/>
          <a:stretch/>
        </p:blipFill>
        <p:spPr>
          <a:xfrm>
            <a:off x="9385480" y="1896148"/>
            <a:ext cx="2171326" cy="2111647"/>
          </a:xfrm>
          <a:prstGeom prst="rect">
            <a:avLst/>
          </a:prstGeom>
          <a:noFill/>
          <a:ln>
            <a:noFill/>
          </a:ln>
        </p:spPr>
      </p:pic>
      <p:pic>
        <p:nvPicPr>
          <p:cNvPr id="2422" name="Google Shape;2422;p5"/>
          <p:cNvPicPr preferRelativeResize="0"/>
          <p:nvPr/>
        </p:nvPicPr>
        <p:blipFill rotWithShape="1">
          <a:blip r:embed="rId5">
            <a:alphaModFix/>
          </a:blip>
          <a:srcRect b="0" l="0" r="0" t="0"/>
          <a:stretch/>
        </p:blipFill>
        <p:spPr>
          <a:xfrm>
            <a:off x="8439070" y="63360"/>
            <a:ext cx="1892821" cy="1679031"/>
          </a:xfrm>
          <a:prstGeom prst="rect">
            <a:avLst/>
          </a:prstGeom>
          <a:noFill/>
          <a:ln>
            <a:noFill/>
          </a:ln>
        </p:spPr>
      </p:pic>
      <p:pic>
        <p:nvPicPr>
          <p:cNvPr descr="image005" id="2423" name="Google Shape;2423;p5"/>
          <p:cNvPicPr preferRelativeResize="0"/>
          <p:nvPr/>
        </p:nvPicPr>
        <p:blipFill rotWithShape="1">
          <a:blip r:embed="rId6">
            <a:alphaModFix/>
          </a:blip>
          <a:srcRect b="0" l="0" r="0" t="0"/>
          <a:stretch/>
        </p:blipFill>
        <p:spPr>
          <a:xfrm>
            <a:off x="71923" y="86453"/>
            <a:ext cx="2944682" cy="763054"/>
          </a:xfrm>
          <a:prstGeom prst="rect">
            <a:avLst/>
          </a:prstGeom>
          <a:noFill/>
          <a:ln cap="flat" cmpd="sng" w="9525">
            <a:solidFill>
              <a:schemeClr val="lt1"/>
            </a:solidFill>
            <a:prstDash val="solid"/>
            <a:miter lim="800000"/>
            <a:headEnd len="sm" w="sm" type="none"/>
            <a:tailEnd len="sm" w="sm" type="none"/>
          </a:ln>
          <a:effectLst>
            <a:outerShdw blurRad="50800" rotWithShape="0" algn="tl" dir="2700000" dist="38100">
              <a:srgbClr val="000000">
                <a:alpha val="42745"/>
              </a:srgbClr>
            </a:outerShdw>
          </a:effectLst>
        </p:spPr>
      </p:pic>
      <p:pic>
        <p:nvPicPr>
          <p:cNvPr id="2424" name="Google Shape;2424;p5"/>
          <p:cNvPicPr preferRelativeResize="0"/>
          <p:nvPr/>
        </p:nvPicPr>
        <p:blipFill rotWithShape="1">
          <a:blip r:embed="rId7">
            <a:alphaModFix/>
          </a:blip>
          <a:srcRect b="0" l="0" r="0" t="0"/>
          <a:stretch/>
        </p:blipFill>
        <p:spPr>
          <a:xfrm>
            <a:off x="0" y="1827953"/>
            <a:ext cx="5356842" cy="2209252"/>
          </a:xfrm>
          <a:prstGeom prst="rect">
            <a:avLst/>
          </a:prstGeom>
          <a:noFill/>
          <a:ln>
            <a:noFill/>
          </a:ln>
        </p:spPr>
      </p:pic>
      <p:pic>
        <p:nvPicPr>
          <p:cNvPr id="2425" name="Google Shape;2425;p5"/>
          <p:cNvPicPr preferRelativeResize="0"/>
          <p:nvPr/>
        </p:nvPicPr>
        <p:blipFill rotWithShape="1">
          <a:blip r:embed="rId8">
            <a:alphaModFix/>
          </a:blip>
          <a:srcRect b="0" l="0" r="0" t="0"/>
          <a:stretch/>
        </p:blipFill>
        <p:spPr>
          <a:xfrm>
            <a:off x="5356841" y="1896147"/>
            <a:ext cx="2862599" cy="2111647"/>
          </a:xfrm>
          <a:prstGeom prst="rect">
            <a:avLst/>
          </a:prstGeom>
          <a:noFill/>
          <a:ln>
            <a:noFill/>
          </a:ln>
        </p:spPr>
      </p:pic>
      <p:pic>
        <p:nvPicPr>
          <p:cNvPr id="2426" name="Google Shape;2426;p5"/>
          <p:cNvPicPr preferRelativeResize="0"/>
          <p:nvPr/>
        </p:nvPicPr>
        <p:blipFill rotWithShape="1">
          <a:blip r:embed="rId9">
            <a:alphaModFix/>
          </a:blip>
          <a:srcRect b="0" l="0" r="0" t="0"/>
          <a:stretch/>
        </p:blipFill>
        <p:spPr>
          <a:xfrm>
            <a:off x="71923" y="4229968"/>
            <a:ext cx="2557463" cy="1946897"/>
          </a:xfrm>
          <a:prstGeom prst="rect">
            <a:avLst/>
          </a:prstGeom>
          <a:noFill/>
          <a:ln>
            <a:noFill/>
          </a:ln>
        </p:spPr>
      </p:pic>
      <p:pic>
        <p:nvPicPr>
          <p:cNvPr id="2427" name="Google Shape;2427;p5"/>
          <p:cNvPicPr preferRelativeResize="0"/>
          <p:nvPr/>
        </p:nvPicPr>
        <p:blipFill rotWithShape="1">
          <a:blip r:embed="rId10">
            <a:alphaModFix/>
          </a:blip>
          <a:srcRect b="0" l="0" r="0" t="0"/>
          <a:stretch/>
        </p:blipFill>
        <p:spPr>
          <a:xfrm>
            <a:off x="2678420" y="4176426"/>
            <a:ext cx="2862599" cy="2283646"/>
          </a:xfrm>
          <a:prstGeom prst="rect">
            <a:avLst/>
          </a:prstGeom>
          <a:noFill/>
          <a:ln>
            <a:noFill/>
          </a:ln>
        </p:spPr>
      </p:pic>
      <p:sp>
        <p:nvSpPr>
          <p:cNvPr id="2428" name="Google Shape;2428;p5"/>
          <p:cNvSpPr txBox="1"/>
          <p:nvPr/>
        </p:nvSpPr>
        <p:spPr>
          <a:xfrm>
            <a:off x="-6513" y="6575339"/>
            <a:ext cx="3514024" cy="19620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675">
                <a:solidFill>
                  <a:srgbClr val="000000"/>
                </a:solidFill>
                <a:latin typeface="Calibri"/>
                <a:ea typeface="Calibri"/>
                <a:cs typeface="Calibri"/>
                <a:sym typeface="Calibri"/>
              </a:rPr>
              <a:t>https://www.thermofisher.com/vn/en/home/brands/applied-biosystems.html</a:t>
            </a:r>
            <a:endParaRPr/>
          </a:p>
        </p:txBody>
      </p:sp>
      <p:pic>
        <p:nvPicPr>
          <p:cNvPr id="2429" name="Google Shape;2429;p5"/>
          <p:cNvPicPr preferRelativeResize="0"/>
          <p:nvPr/>
        </p:nvPicPr>
        <p:blipFill rotWithShape="1">
          <a:blip r:embed="rId11">
            <a:alphaModFix/>
          </a:blip>
          <a:srcRect b="0" l="0" r="0" t="0"/>
          <a:stretch/>
        </p:blipFill>
        <p:spPr>
          <a:xfrm>
            <a:off x="5654753" y="4236946"/>
            <a:ext cx="6537247" cy="184000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0" name="Shape 4800"/>
        <p:cNvGrpSpPr/>
        <p:nvPr/>
      </p:nvGrpSpPr>
      <p:grpSpPr>
        <a:xfrm>
          <a:off x="0" y="0"/>
          <a:ext cx="0" cy="0"/>
          <a:chOff x="0" y="0"/>
          <a:chExt cx="0" cy="0"/>
        </a:xfrm>
      </p:grpSpPr>
      <p:sp>
        <p:nvSpPr>
          <p:cNvPr id="4801" name="Google Shape;4801;p50"/>
          <p:cNvSpPr txBox="1"/>
          <p:nvPr>
            <p:ph type="title"/>
          </p:nvPr>
        </p:nvSpPr>
        <p:spPr>
          <a:xfrm>
            <a:off x="203826" y="248763"/>
            <a:ext cx="9753600" cy="666184"/>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800"/>
              <a:buFont typeface="Arial"/>
              <a:buNone/>
            </a:pPr>
            <a:r>
              <a:rPr lang="en-US"/>
              <a:t>ỨNG DỤNG CÔNG NGHỆ CE</a:t>
            </a:r>
            <a:endParaRPr/>
          </a:p>
        </p:txBody>
      </p:sp>
      <p:pic>
        <p:nvPicPr>
          <p:cNvPr id="4802" name="Google Shape;4802;p50"/>
          <p:cNvPicPr preferRelativeResize="0"/>
          <p:nvPr/>
        </p:nvPicPr>
        <p:blipFill rotWithShape="1">
          <a:blip r:embed="rId3">
            <a:alphaModFix/>
          </a:blip>
          <a:srcRect b="0" l="0" r="0" t="14751"/>
          <a:stretch/>
        </p:blipFill>
        <p:spPr>
          <a:xfrm>
            <a:off x="159547" y="1413507"/>
            <a:ext cx="7156682" cy="1535458"/>
          </a:xfrm>
          <a:prstGeom prst="rect">
            <a:avLst/>
          </a:prstGeom>
          <a:noFill/>
          <a:ln>
            <a:noFill/>
          </a:ln>
        </p:spPr>
      </p:pic>
      <p:pic>
        <p:nvPicPr>
          <p:cNvPr id="4803" name="Google Shape;4803;p50"/>
          <p:cNvPicPr preferRelativeResize="0"/>
          <p:nvPr/>
        </p:nvPicPr>
        <p:blipFill rotWithShape="1">
          <a:blip r:embed="rId4">
            <a:alphaModFix/>
          </a:blip>
          <a:srcRect b="0" l="0" r="0" t="0"/>
          <a:stretch/>
        </p:blipFill>
        <p:spPr>
          <a:xfrm>
            <a:off x="203826" y="3934600"/>
            <a:ext cx="7207540" cy="1535458"/>
          </a:xfrm>
          <a:prstGeom prst="rect">
            <a:avLst/>
          </a:prstGeom>
          <a:noFill/>
          <a:ln>
            <a:noFill/>
          </a:ln>
        </p:spPr>
      </p:pic>
      <p:cxnSp>
        <p:nvCxnSpPr>
          <p:cNvPr id="4804" name="Google Shape;4804;p50"/>
          <p:cNvCxnSpPr/>
          <p:nvPr/>
        </p:nvCxnSpPr>
        <p:spPr>
          <a:xfrm>
            <a:off x="75334" y="3299876"/>
            <a:ext cx="12041331" cy="0"/>
          </a:xfrm>
          <a:prstGeom prst="straightConnector1">
            <a:avLst/>
          </a:prstGeom>
          <a:solidFill>
            <a:schemeClr val="accent1"/>
          </a:solidFill>
          <a:ln cap="rnd" cmpd="sng" w="9525">
            <a:solidFill>
              <a:srgbClr val="ECEDED"/>
            </a:solidFill>
            <a:prstDash val="solid"/>
            <a:round/>
            <a:headEnd len="sm" w="sm" type="none"/>
            <a:tailEnd len="sm" w="sm" type="none"/>
          </a:ln>
        </p:spPr>
      </p:cxnSp>
      <p:cxnSp>
        <p:nvCxnSpPr>
          <p:cNvPr id="4805" name="Google Shape;4805;p50"/>
          <p:cNvCxnSpPr/>
          <p:nvPr/>
        </p:nvCxnSpPr>
        <p:spPr>
          <a:xfrm>
            <a:off x="7897091" y="533400"/>
            <a:ext cx="0" cy="5074428"/>
          </a:xfrm>
          <a:prstGeom prst="straightConnector1">
            <a:avLst/>
          </a:prstGeom>
          <a:solidFill>
            <a:schemeClr val="accent1"/>
          </a:solidFill>
          <a:ln cap="rnd" cmpd="sng" w="9525">
            <a:solidFill>
              <a:srgbClr val="ECEDED"/>
            </a:solidFill>
            <a:prstDash val="solid"/>
            <a:round/>
            <a:headEnd len="sm" w="sm" type="none"/>
            <a:tailEnd len="sm" w="sm" type="none"/>
          </a:ln>
        </p:spPr>
      </p:cxnSp>
      <p:sp>
        <p:nvSpPr>
          <p:cNvPr id="4806" name="Google Shape;4806;p50"/>
          <p:cNvSpPr txBox="1"/>
          <p:nvPr/>
        </p:nvSpPr>
        <p:spPr>
          <a:xfrm>
            <a:off x="7867544" y="3839193"/>
            <a:ext cx="3932230" cy="1304268"/>
          </a:xfrm>
          <a:prstGeom prst="rect">
            <a:avLst/>
          </a:prstGeom>
          <a:noFill/>
          <a:ln>
            <a:noFill/>
          </a:ln>
        </p:spPr>
        <p:txBody>
          <a:bodyPr anchorCtr="0" anchor="t" bIns="0" lIns="0" spcFirstLastPara="1" rIns="0" wrap="square" tIns="0">
            <a:spAutoFit/>
          </a:bodyPr>
          <a:lstStyle/>
          <a:p>
            <a:pPr indent="-182880" lvl="0" marL="182880" marR="0" rtl="0" algn="l">
              <a:lnSpc>
                <a:spcPct val="110000"/>
              </a:lnSpc>
              <a:spcBef>
                <a:spcPts val="0"/>
              </a:spcBef>
              <a:spcAft>
                <a:spcPts val="0"/>
              </a:spcAft>
              <a:buClr>
                <a:srgbClr val="545859"/>
              </a:buClr>
              <a:buSzPts val="1200"/>
              <a:buFont typeface="Arial"/>
              <a:buChar char="•"/>
            </a:pPr>
            <a:r>
              <a:rPr b="0" i="0" lang="en-US" sz="1200" u="none" cap="none" strike="noStrike">
                <a:solidFill>
                  <a:srgbClr val="222222"/>
                </a:solidFill>
                <a:latin typeface="Tahoma"/>
                <a:ea typeface="Tahoma"/>
                <a:cs typeface="Tahoma"/>
                <a:sym typeface="Tahoma"/>
              </a:rPr>
              <a:t>Tiêu chuẩn vàng cho phát hiện trình tự lặp,CNV, SNP</a:t>
            </a:r>
            <a:endParaRPr b="0" i="0" sz="1200" u="none" cap="none" strike="noStrike">
              <a:solidFill>
                <a:srgbClr val="222222"/>
              </a:solidFill>
              <a:latin typeface="Tahoma"/>
              <a:ea typeface="Tahoma"/>
              <a:cs typeface="Tahoma"/>
              <a:sym typeface="Tahoma"/>
            </a:endParaRPr>
          </a:p>
          <a:p>
            <a:pPr indent="-182880" lvl="0" marL="182880" marR="0" rtl="0" algn="l">
              <a:lnSpc>
                <a:spcPct val="110000"/>
              </a:lnSpc>
              <a:spcBef>
                <a:spcPts val="600"/>
              </a:spcBef>
              <a:spcAft>
                <a:spcPts val="0"/>
              </a:spcAft>
              <a:buClr>
                <a:srgbClr val="545859"/>
              </a:buClr>
              <a:buSzPts val="1200"/>
              <a:buFont typeface="Arial"/>
              <a:buChar char="•"/>
            </a:pPr>
            <a:r>
              <a:rPr b="0" i="0" lang="en-US" sz="1200" u="none" cap="none" strike="noStrike">
                <a:solidFill>
                  <a:srgbClr val="545859"/>
                </a:solidFill>
                <a:highlight>
                  <a:srgbClr val="FFFF00"/>
                </a:highlight>
                <a:latin typeface="Tahoma"/>
                <a:ea typeface="Tahoma"/>
                <a:cs typeface="Tahoma"/>
                <a:sym typeface="Tahoma"/>
              </a:rPr>
              <a:t>Đơn giản và tối ưu chi phí: quy trình đơn giản</a:t>
            </a:r>
            <a:endParaRPr b="0" i="0" sz="1200" u="none" cap="none" strike="noStrike">
              <a:solidFill>
                <a:srgbClr val="545859"/>
              </a:solidFill>
              <a:highlight>
                <a:srgbClr val="FFFF00"/>
              </a:highlight>
              <a:latin typeface="Tahoma"/>
              <a:ea typeface="Tahoma"/>
              <a:cs typeface="Tahoma"/>
              <a:sym typeface="Tahoma"/>
            </a:endParaRPr>
          </a:p>
          <a:p>
            <a:pPr indent="-182880" lvl="0" marL="182880" marR="0" rtl="0" algn="l">
              <a:lnSpc>
                <a:spcPct val="110000"/>
              </a:lnSpc>
              <a:spcBef>
                <a:spcPts val="600"/>
              </a:spcBef>
              <a:spcAft>
                <a:spcPts val="0"/>
              </a:spcAft>
              <a:buClr>
                <a:srgbClr val="545859"/>
              </a:buClr>
              <a:buSzPts val="1200"/>
              <a:buFont typeface="Arial"/>
              <a:buChar char="•"/>
            </a:pPr>
            <a:r>
              <a:rPr b="0" i="0" lang="en-US" sz="1200" u="none" cap="none" strike="noStrike">
                <a:solidFill>
                  <a:srgbClr val="545859"/>
                </a:solidFill>
                <a:latin typeface="Tahoma"/>
                <a:ea typeface="Tahoma"/>
                <a:cs typeface="Tahoma"/>
                <a:sym typeface="Tahoma"/>
              </a:rPr>
              <a:t>Trả kết quả nhanh trong ngày</a:t>
            </a:r>
            <a:endParaRPr b="0" i="0" sz="1200" u="none" cap="none" strike="noStrike">
              <a:solidFill>
                <a:srgbClr val="545859"/>
              </a:solidFill>
              <a:latin typeface="Tahoma"/>
              <a:ea typeface="Tahoma"/>
              <a:cs typeface="Tahoma"/>
              <a:sym typeface="Tahoma"/>
            </a:endParaRPr>
          </a:p>
          <a:p>
            <a:pPr indent="-182880" lvl="0" marL="182880" marR="0" rtl="0" algn="l">
              <a:lnSpc>
                <a:spcPct val="110000"/>
              </a:lnSpc>
              <a:spcBef>
                <a:spcPts val="600"/>
              </a:spcBef>
              <a:spcAft>
                <a:spcPts val="0"/>
              </a:spcAft>
              <a:buClr>
                <a:srgbClr val="545859"/>
              </a:buClr>
              <a:buSzPts val="1200"/>
              <a:buFont typeface="Arial"/>
              <a:buChar char="•"/>
            </a:pPr>
            <a:r>
              <a:rPr b="0" i="0" lang="en-US" sz="1200" u="none" cap="none" strike="noStrike">
                <a:solidFill>
                  <a:srgbClr val="545859"/>
                </a:solidFill>
                <a:latin typeface="Tahoma"/>
                <a:ea typeface="Tahoma"/>
                <a:cs typeface="Tahoma"/>
                <a:sym typeface="Tahoma"/>
              </a:rPr>
              <a:t>Nhiều loci có thể phân tích trong 1 lần chạy.</a:t>
            </a:r>
            <a:endParaRPr b="0" i="0" sz="1200" u="none" cap="none" strike="noStrike">
              <a:solidFill>
                <a:srgbClr val="545859"/>
              </a:solidFill>
              <a:latin typeface="Tahoma"/>
              <a:ea typeface="Tahoma"/>
              <a:cs typeface="Tahoma"/>
              <a:sym typeface="Tahoma"/>
            </a:endParaRPr>
          </a:p>
          <a:p>
            <a:pPr indent="-182880" lvl="0" marL="182880" marR="0" rtl="0" algn="l">
              <a:lnSpc>
                <a:spcPct val="110000"/>
              </a:lnSpc>
              <a:spcBef>
                <a:spcPts val="600"/>
              </a:spcBef>
              <a:spcAft>
                <a:spcPts val="0"/>
              </a:spcAft>
              <a:buClr>
                <a:srgbClr val="545859"/>
              </a:buClr>
              <a:buSzPts val="1200"/>
              <a:buFont typeface="Arial"/>
              <a:buChar char="•"/>
            </a:pPr>
            <a:r>
              <a:rPr b="0" i="0" lang="en-US" sz="1200" u="none" cap="none" strike="noStrike">
                <a:solidFill>
                  <a:srgbClr val="222222"/>
                </a:solidFill>
                <a:latin typeface="Tahoma"/>
                <a:ea typeface="Tahoma"/>
                <a:cs typeface="Tahoma"/>
                <a:sym typeface="Tahoma"/>
              </a:rPr>
              <a:t>STRs có thể khuếch đại và chính xác kích thước.</a:t>
            </a:r>
            <a:endParaRPr b="0" i="0" sz="1200" u="none" cap="none" strike="noStrike">
              <a:solidFill>
                <a:srgbClr val="545859"/>
              </a:solidFill>
              <a:latin typeface="Tahoma"/>
              <a:ea typeface="Tahoma"/>
              <a:cs typeface="Tahoma"/>
              <a:sym typeface="Tahoma"/>
            </a:endParaRPr>
          </a:p>
        </p:txBody>
      </p:sp>
      <p:sp>
        <p:nvSpPr>
          <p:cNvPr id="4807" name="Google Shape;4807;p50"/>
          <p:cNvSpPr txBox="1"/>
          <p:nvPr/>
        </p:nvSpPr>
        <p:spPr>
          <a:xfrm>
            <a:off x="2684501" y="3511714"/>
            <a:ext cx="2563085" cy="218586"/>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545859"/>
              </a:buClr>
              <a:buSzPts val="1400"/>
              <a:buFont typeface="Arial"/>
              <a:buNone/>
            </a:pPr>
            <a:r>
              <a:rPr b="1" i="0" lang="en-US" sz="1400" u="none" cap="none" strike="noStrike">
                <a:solidFill>
                  <a:srgbClr val="E71315"/>
                </a:solidFill>
                <a:latin typeface="Arial"/>
                <a:ea typeface="Arial"/>
                <a:cs typeface="Arial"/>
                <a:sym typeface="Arial"/>
              </a:rPr>
              <a:t>Fragment analysis workflow</a:t>
            </a:r>
            <a:endParaRPr/>
          </a:p>
        </p:txBody>
      </p:sp>
      <p:sp>
        <p:nvSpPr>
          <p:cNvPr id="4808" name="Google Shape;4808;p50"/>
          <p:cNvSpPr txBox="1"/>
          <p:nvPr/>
        </p:nvSpPr>
        <p:spPr>
          <a:xfrm>
            <a:off x="2579217" y="956635"/>
            <a:ext cx="2563071" cy="218586"/>
          </a:xfrm>
          <a:prstGeom prst="rect">
            <a:avLst/>
          </a:prstGeom>
          <a:noFill/>
          <a:ln>
            <a:noFill/>
          </a:ln>
        </p:spPr>
        <p:txBody>
          <a:bodyPr anchorCtr="0" anchor="t" bIns="0" lIns="0" spcFirstLastPara="1" rIns="0" wrap="square" tIns="0">
            <a:spAutoFit/>
          </a:bodyPr>
          <a:lstStyle/>
          <a:p>
            <a:pPr indent="0" lvl="0" marL="0" marR="0" rtl="0" algn="l">
              <a:lnSpc>
                <a:spcPct val="110000"/>
              </a:lnSpc>
              <a:spcBef>
                <a:spcPts val="0"/>
              </a:spcBef>
              <a:spcAft>
                <a:spcPts val="0"/>
              </a:spcAft>
              <a:buClr>
                <a:srgbClr val="545859"/>
              </a:buClr>
              <a:buSzPts val="1400"/>
              <a:buFont typeface="Arial"/>
              <a:buNone/>
            </a:pPr>
            <a:r>
              <a:rPr b="1" i="0" lang="en-US" sz="1400" u="none" cap="none" strike="noStrike">
                <a:solidFill>
                  <a:srgbClr val="E71315"/>
                </a:solidFill>
                <a:latin typeface="Arial"/>
                <a:ea typeface="Arial"/>
                <a:cs typeface="Arial"/>
                <a:sym typeface="Arial"/>
              </a:rPr>
              <a:t>Sanger sequencing workflow</a:t>
            </a:r>
            <a:endParaRPr/>
          </a:p>
        </p:txBody>
      </p:sp>
      <p:sp>
        <p:nvSpPr>
          <p:cNvPr id="4809" name="Google Shape;4809;p50"/>
          <p:cNvSpPr txBox="1"/>
          <p:nvPr/>
        </p:nvSpPr>
        <p:spPr>
          <a:xfrm>
            <a:off x="7620000" y="1093462"/>
            <a:ext cx="4203746" cy="1587807"/>
          </a:xfrm>
          <a:prstGeom prst="rect">
            <a:avLst/>
          </a:prstGeom>
          <a:noFill/>
          <a:ln>
            <a:noFill/>
          </a:ln>
        </p:spPr>
        <p:txBody>
          <a:bodyPr anchorCtr="0" anchor="t" bIns="0" lIns="0" spcFirstLastPara="1" rIns="0" wrap="square" tIns="0">
            <a:spAutoFit/>
          </a:bodyPr>
          <a:lstStyle/>
          <a:p>
            <a:pPr indent="-182880" lvl="0" marL="182880" marR="0" rtl="0" algn="l">
              <a:lnSpc>
                <a:spcPct val="110000"/>
              </a:lnSpc>
              <a:spcBef>
                <a:spcPts val="0"/>
              </a:spcBef>
              <a:spcAft>
                <a:spcPts val="0"/>
              </a:spcAft>
              <a:buClr>
                <a:srgbClr val="545859"/>
              </a:buClr>
              <a:buSzPts val="1200"/>
              <a:buFont typeface="Arial"/>
              <a:buChar char="•"/>
            </a:pPr>
            <a:r>
              <a:rPr b="0" i="0" lang="en-US" sz="1200" u="none" cap="none" strike="noStrike">
                <a:solidFill>
                  <a:srgbClr val="222222"/>
                </a:solidFill>
                <a:latin typeface="Arial"/>
                <a:ea typeface="Arial"/>
                <a:cs typeface="Arial"/>
                <a:sym typeface="Arial"/>
              </a:rPr>
              <a:t>Tiêu chuẩn vàng cho khẳng định các biến thể</a:t>
            </a:r>
            <a:endParaRPr b="0" i="0" sz="1200" u="none" cap="none" strike="noStrike">
              <a:solidFill>
                <a:srgbClr val="222222"/>
              </a:solidFill>
              <a:latin typeface="Arial"/>
              <a:ea typeface="Arial"/>
              <a:cs typeface="Arial"/>
              <a:sym typeface="Arial"/>
            </a:endParaRPr>
          </a:p>
          <a:p>
            <a:pPr indent="-182880" lvl="0" marL="182880" marR="0" rtl="0" algn="l">
              <a:lnSpc>
                <a:spcPct val="110000"/>
              </a:lnSpc>
              <a:spcBef>
                <a:spcPts val="600"/>
              </a:spcBef>
              <a:spcAft>
                <a:spcPts val="0"/>
              </a:spcAft>
              <a:buClr>
                <a:srgbClr val="545859"/>
              </a:buClr>
              <a:buSzPts val="1200"/>
              <a:buFont typeface="Arial"/>
              <a:buChar char="•"/>
            </a:pPr>
            <a:r>
              <a:rPr b="0" i="0" lang="en-US" sz="1200" u="none" cap="none" strike="noStrike">
                <a:solidFill>
                  <a:srgbClr val="545859"/>
                </a:solidFill>
                <a:highlight>
                  <a:srgbClr val="FFFF00"/>
                </a:highlight>
                <a:latin typeface="Arial"/>
                <a:ea typeface="Arial"/>
                <a:cs typeface="Arial"/>
                <a:sym typeface="Arial"/>
              </a:rPr>
              <a:t>Rẻ - nhanh – dễ</a:t>
            </a:r>
            <a:endParaRPr b="0" i="0" sz="1200" u="none" cap="none" strike="noStrike">
              <a:solidFill>
                <a:srgbClr val="545859"/>
              </a:solidFill>
              <a:highlight>
                <a:srgbClr val="FFFF00"/>
              </a:highlight>
              <a:latin typeface="Arial"/>
              <a:ea typeface="Arial"/>
              <a:cs typeface="Arial"/>
              <a:sym typeface="Arial"/>
            </a:endParaRPr>
          </a:p>
          <a:p>
            <a:pPr indent="-182880" lvl="0" marL="182880" marR="0" rtl="0" algn="l">
              <a:lnSpc>
                <a:spcPct val="110000"/>
              </a:lnSpc>
              <a:spcBef>
                <a:spcPts val="600"/>
              </a:spcBef>
              <a:spcAft>
                <a:spcPts val="0"/>
              </a:spcAft>
              <a:buClr>
                <a:srgbClr val="545859"/>
              </a:buClr>
              <a:buSzPts val="1200"/>
              <a:buFont typeface="Arial"/>
              <a:buChar char="•"/>
            </a:pPr>
            <a:r>
              <a:rPr b="0" i="0" lang="en-US" sz="1200" u="none" cap="none" strike="noStrike">
                <a:solidFill>
                  <a:srgbClr val="222222"/>
                </a:solidFill>
                <a:latin typeface="Arial"/>
                <a:ea typeface="Arial"/>
                <a:cs typeface="Arial"/>
                <a:sym typeface="Arial"/>
              </a:rPr>
              <a:t>Phát hiện biến thể độ nhạy 5%</a:t>
            </a:r>
            <a:endParaRPr b="0" i="0" sz="1200" u="none" cap="none" strike="noStrike">
              <a:solidFill>
                <a:srgbClr val="222222"/>
              </a:solidFill>
              <a:latin typeface="Arial"/>
              <a:ea typeface="Arial"/>
              <a:cs typeface="Arial"/>
              <a:sym typeface="Arial"/>
            </a:endParaRPr>
          </a:p>
          <a:p>
            <a:pPr indent="-182880" lvl="0" marL="182880" marR="0" rtl="0" algn="l">
              <a:lnSpc>
                <a:spcPct val="110000"/>
              </a:lnSpc>
              <a:spcBef>
                <a:spcPts val="600"/>
              </a:spcBef>
              <a:spcAft>
                <a:spcPts val="0"/>
              </a:spcAft>
              <a:buClr>
                <a:srgbClr val="545859"/>
              </a:buClr>
              <a:buSzPts val="1200"/>
              <a:buFont typeface="Arial"/>
              <a:buChar char="•"/>
            </a:pPr>
            <a:r>
              <a:rPr b="0" i="0" lang="en-US" sz="1200" u="none" cap="none" strike="noStrike">
                <a:solidFill>
                  <a:srgbClr val="222222"/>
                </a:solidFill>
                <a:latin typeface="Arial"/>
                <a:ea typeface="Arial"/>
                <a:cs typeface="Arial"/>
                <a:sym typeface="Arial"/>
              </a:rPr>
              <a:t>Xác nhận NGS variants với độ chính xác 99.99%</a:t>
            </a:r>
            <a:endParaRPr b="0" i="0" sz="1200" u="none" cap="none" strike="noStrike">
              <a:solidFill>
                <a:srgbClr val="222222"/>
              </a:solidFill>
              <a:latin typeface="Arial"/>
              <a:ea typeface="Arial"/>
              <a:cs typeface="Arial"/>
              <a:sym typeface="Arial"/>
            </a:endParaRPr>
          </a:p>
          <a:p>
            <a:pPr indent="-182880" lvl="0" marL="182880" marR="0" rtl="0" algn="l">
              <a:lnSpc>
                <a:spcPct val="110000"/>
              </a:lnSpc>
              <a:spcBef>
                <a:spcPts val="600"/>
              </a:spcBef>
              <a:spcAft>
                <a:spcPts val="0"/>
              </a:spcAft>
              <a:buClr>
                <a:srgbClr val="545859"/>
              </a:buClr>
              <a:buSzPts val="1200"/>
              <a:buFont typeface="Arial"/>
              <a:buChar char="•"/>
            </a:pPr>
            <a:r>
              <a:rPr b="0" i="0" lang="en-US" sz="1200" u="none" cap="none" strike="noStrike">
                <a:solidFill>
                  <a:srgbClr val="222222"/>
                </a:solidFill>
                <a:latin typeface="Arial"/>
                <a:ea typeface="Arial"/>
                <a:cs typeface="Arial"/>
                <a:sym typeface="Arial"/>
              </a:rPr>
              <a:t>Đoạn dài tới  1,000 bp</a:t>
            </a:r>
            <a:endParaRPr/>
          </a:p>
          <a:p>
            <a:pPr indent="-182880" lvl="0" marL="182880" marR="0" rtl="0" algn="l">
              <a:lnSpc>
                <a:spcPct val="110000"/>
              </a:lnSpc>
              <a:spcBef>
                <a:spcPts val="600"/>
              </a:spcBef>
              <a:spcAft>
                <a:spcPts val="0"/>
              </a:spcAft>
              <a:buClr>
                <a:srgbClr val="545859"/>
              </a:buClr>
              <a:buSzPts val="1200"/>
              <a:buFont typeface="Arial"/>
              <a:buChar char="•"/>
            </a:pPr>
            <a:r>
              <a:rPr b="0" i="0" lang="en-US" sz="1200" u="none" cap="none" strike="noStrike">
                <a:solidFill>
                  <a:srgbClr val="222222"/>
                </a:solidFill>
                <a:latin typeface="Arial"/>
                <a:ea typeface="Arial"/>
                <a:cs typeface="Arial"/>
                <a:sym typeface="Arial"/>
              </a:rPr>
              <a:t>Phân tích dễ và nhanh hơn NGS</a:t>
            </a:r>
            <a:endParaRPr b="0" i="0" sz="1200" u="none" cap="none" strike="noStrike">
              <a:solidFill>
                <a:srgbClr val="545859"/>
              </a:solidFill>
              <a:latin typeface="Arial"/>
              <a:ea typeface="Arial"/>
              <a:cs typeface="Arial"/>
              <a:sym typeface="Arial"/>
            </a:endParaRPr>
          </a:p>
        </p:txBody>
      </p:sp>
      <p:sp>
        <p:nvSpPr>
          <p:cNvPr id="4810" name="Google Shape;4810;p50"/>
          <p:cNvSpPr/>
          <p:nvPr/>
        </p:nvSpPr>
        <p:spPr>
          <a:xfrm>
            <a:off x="411339" y="5844459"/>
            <a:ext cx="1071995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EA7600"/>
              </a:buClr>
              <a:buSzPts val="1800"/>
              <a:buFont typeface="Proxima Nova"/>
              <a:buNone/>
            </a:pPr>
            <a:r>
              <a:rPr b="1" i="1" lang="en-US" sz="1800" u="none" cap="none" strike="noStrike">
                <a:solidFill>
                  <a:srgbClr val="EA7600"/>
                </a:solidFill>
                <a:latin typeface="Proxima Nova"/>
                <a:ea typeface="Proxima Nova"/>
                <a:cs typeface="Proxima Nova"/>
                <a:sym typeface="Proxima Nova"/>
              </a:rPr>
              <a:t>Nhanh – đúng mục tiêu – chuyên biệt với trình tự phức tạp và mẫu khó</a:t>
            </a:r>
            <a:endParaRPr b="1" i="1" sz="1800" u="none" cap="none" strike="noStrike">
              <a:solidFill>
                <a:srgbClr val="EA7600"/>
              </a:solidFill>
              <a:latin typeface="Arial"/>
              <a:ea typeface="Arial"/>
              <a:cs typeface="Arial"/>
              <a:sym typeface="Arial"/>
            </a:endParaRPr>
          </a:p>
        </p:txBody>
      </p:sp>
      <p:cxnSp>
        <p:nvCxnSpPr>
          <p:cNvPr id="4811" name="Google Shape;4811;p50"/>
          <p:cNvCxnSpPr/>
          <p:nvPr/>
        </p:nvCxnSpPr>
        <p:spPr>
          <a:xfrm>
            <a:off x="150669" y="5682778"/>
            <a:ext cx="12041331" cy="0"/>
          </a:xfrm>
          <a:prstGeom prst="straightConnector1">
            <a:avLst/>
          </a:prstGeom>
          <a:solidFill>
            <a:schemeClr val="accent1"/>
          </a:solidFill>
          <a:ln cap="rnd" cmpd="sng" w="9525">
            <a:solidFill>
              <a:srgbClr val="ECEDED"/>
            </a:solidFill>
            <a:prstDash val="solid"/>
            <a:round/>
            <a:headEnd len="sm" w="sm" type="none"/>
            <a:tailEnd len="sm" w="sm" type="none"/>
          </a:ln>
        </p:spPr>
      </p:cxn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5" name="Shape 4815"/>
        <p:cNvGrpSpPr/>
        <p:nvPr/>
      </p:nvGrpSpPr>
      <p:grpSpPr>
        <a:xfrm>
          <a:off x="0" y="0"/>
          <a:ext cx="0" cy="0"/>
          <a:chOff x="0" y="0"/>
          <a:chExt cx="0" cy="0"/>
        </a:xfrm>
      </p:grpSpPr>
      <p:pic>
        <p:nvPicPr>
          <p:cNvPr id="4816" name="Google Shape;4816;p51"/>
          <p:cNvPicPr preferRelativeResize="0"/>
          <p:nvPr/>
        </p:nvPicPr>
        <p:blipFill rotWithShape="1">
          <a:blip r:embed="rId3">
            <a:alphaModFix/>
          </a:blip>
          <a:srcRect b="15098" l="0" r="0" t="0"/>
          <a:stretch/>
        </p:blipFill>
        <p:spPr>
          <a:xfrm>
            <a:off x="865093" y="0"/>
            <a:ext cx="10578353" cy="673592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0" name="Shape 4820"/>
        <p:cNvGrpSpPr/>
        <p:nvPr/>
      </p:nvGrpSpPr>
      <p:grpSpPr>
        <a:xfrm>
          <a:off x="0" y="0"/>
          <a:ext cx="0" cy="0"/>
          <a:chOff x="0" y="0"/>
          <a:chExt cx="0" cy="0"/>
        </a:xfrm>
      </p:grpSpPr>
      <p:sp>
        <p:nvSpPr>
          <p:cNvPr id="4821" name="Google Shape;4821;p52"/>
          <p:cNvSpPr txBox="1"/>
          <p:nvPr>
            <p:ph type="title"/>
          </p:nvPr>
        </p:nvSpPr>
        <p:spPr>
          <a:xfrm>
            <a:off x="1524000" y="85730"/>
            <a:ext cx="7886700" cy="842955"/>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Times New Roman"/>
              <a:buNone/>
            </a:pPr>
            <a:r>
              <a:rPr b="1" lang="en-US" sz="3600">
                <a:latin typeface="Times New Roman"/>
                <a:ea typeface="Times New Roman"/>
                <a:cs typeface="Times New Roman"/>
                <a:sym typeface="Times New Roman"/>
              </a:rPr>
              <a:t>Quy trình GTT Sanger cơ bản</a:t>
            </a:r>
            <a:endParaRPr b="1" sz="3600">
              <a:latin typeface="Times New Roman"/>
              <a:ea typeface="Times New Roman"/>
              <a:cs typeface="Times New Roman"/>
              <a:sym typeface="Times New Roman"/>
            </a:endParaRPr>
          </a:p>
        </p:txBody>
      </p:sp>
      <p:sp>
        <p:nvSpPr>
          <p:cNvPr id="4822" name="Google Shape;4822;p52"/>
          <p:cNvSpPr/>
          <p:nvPr/>
        </p:nvSpPr>
        <p:spPr>
          <a:xfrm>
            <a:off x="2769845" y="1351347"/>
            <a:ext cx="4586283" cy="645314"/>
          </a:xfrm>
          <a:prstGeom prst="roundRect">
            <a:avLst>
              <a:gd fmla="val 16667" name="adj"/>
            </a:avLst>
          </a:prstGeom>
          <a:no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1. Tách chiết DNA/ RNA</a:t>
            </a:r>
            <a:endParaRPr/>
          </a:p>
        </p:txBody>
      </p:sp>
      <p:sp>
        <p:nvSpPr>
          <p:cNvPr id="4823" name="Google Shape;4823;p52"/>
          <p:cNvSpPr/>
          <p:nvPr/>
        </p:nvSpPr>
        <p:spPr>
          <a:xfrm>
            <a:off x="2784139" y="2501775"/>
            <a:ext cx="4586283" cy="645314"/>
          </a:xfrm>
          <a:prstGeom prst="roundRect">
            <a:avLst>
              <a:gd fmla="val 16667" name="adj"/>
            </a:avLst>
          </a:prstGeom>
          <a:no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2. PCR và  tinh sạch sản phẩm PCR</a:t>
            </a:r>
            <a:endParaRPr/>
          </a:p>
        </p:txBody>
      </p:sp>
      <p:sp>
        <p:nvSpPr>
          <p:cNvPr id="4824" name="Google Shape;4824;p52"/>
          <p:cNvSpPr/>
          <p:nvPr/>
        </p:nvSpPr>
        <p:spPr>
          <a:xfrm>
            <a:off x="2784139" y="3637915"/>
            <a:ext cx="4586283" cy="645314"/>
          </a:xfrm>
          <a:prstGeom prst="roundRect">
            <a:avLst>
              <a:gd fmla="val 16667" name="adj"/>
            </a:avLst>
          </a:prstGeom>
          <a:no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3. PCR GTT và  tinh sạch sản phẩm PCR GTT</a:t>
            </a:r>
            <a:endParaRPr/>
          </a:p>
        </p:txBody>
      </p:sp>
      <p:sp>
        <p:nvSpPr>
          <p:cNvPr id="4825" name="Google Shape;4825;p52"/>
          <p:cNvSpPr/>
          <p:nvPr/>
        </p:nvSpPr>
        <p:spPr>
          <a:xfrm>
            <a:off x="2769845" y="4821675"/>
            <a:ext cx="4586283" cy="645314"/>
          </a:xfrm>
          <a:prstGeom prst="roundRect">
            <a:avLst>
              <a:gd fmla="val 16667" name="adj"/>
            </a:avLst>
          </a:prstGeom>
          <a:no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4. Phân tách mẫu trên máy GTT</a:t>
            </a:r>
            <a:endParaRPr/>
          </a:p>
        </p:txBody>
      </p:sp>
      <p:sp>
        <p:nvSpPr>
          <p:cNvPr id="4826" name="Google Shape;4826;p52"/>
          <p:cNvSpPr/>
          <p:nvPr/>
        </p:nvSpPr>
        <p:spPr>
          <a:xfrm>
            <a:off x="2769845" y="5971932"/>
            <a:ext cx="4586283" cy="645314"/>
          </a:xfrm>
          <a:prstGeom prst="roundRect">
            <a:avLst>
              <a:gd fmla="val 16667" name="adj"/>
            </a:avLst>
          </a:prstGeom>
          <a:no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Times New Roman"/>
                <a:ea typeface="Times New Roman"/>
                <a:cs typeface="Times New Roman"/>
                <a:sym typeface="Times New Roman"/>
              </a:rPr>
              <a:t>5. Phân tích kết quả</a:t>
            </a:r>
            <a:endParaRPr sz="1800">
              <a:solidFill>
                <a:schemeClr val="dk1"/>
              </a:solidFill>
              <a:latin typeface="Times New Roman"/>
              <a:ea typeface="Times New Roman"/>
              <a:cs typeface="Times New Roman"/>
              <a:sym typeface="Times New Roman"/>
            </a:endParaRPr>
          </a:p>
        </p:txBody>
      </p:sp>
      <p:pic>
        <p:nvPicPr>
          <p:cNvPr id="4827" name="Google Shape;4827;p52"/>
          <p:cNvPicPr preferRelativeResize="0"/>
          <p:nvPr/>
        </p:nvPicPr>
        <p:blipFill rotWithShape="1">
          <a:blip r:embed="rId3">
            <a:alphaModFix/>
          </a:blip>
          <a:srcRect b="0" l="0" r="0" t="0"/>
          <a:stretch/>
        </p:blipFill>
        <p:spPr>
          <a:xfrm>
            <a:off x="1576252" y="1195286"/>
            <a:ext cx="1031086" cy="957437"/>
          </a:xfrm>
          <a:prstGeom prst="rect">
            <a:avLst/>
          </a:prstGeom>
          <a:noFill/>
          <a:ln>
            <a:noFill/>
          </a:ln>
          <a:effectLst>
            <a:outerShdw blurRad="292100" rotWithShape="0" algn="tl" dir="2700000" dist="139700">
              <a:srgbClr val="333333">
                <a:alpha val="64705"/>
              </a:srgbClr>
            </a:outerShdw>
          </a:effectLst>
        </p:spPr>
      </p:pic>
      <p:pic>
        <p:nvPicPr>
          <p:cNvPr id="4828" name="Google Shape;4828;p52"/>
          <p:cNvPicPr preferRelativeResize="0"/>
          <p:nvPr/>
        </p:nvPicPr>
        <p:blipFill rotWithShape="1">
          <a:blip r:embed="rId4">
            <a:alphaModFix/>
          </a:blip>
          <a:srcRect b="0" l="0" r="0" t="0"/>
          <a:stretch/>
        </p:blipFill>
        <p:spPr>
          <a:xfrm>
            <a:off x="1576252" y="2310430"/>
            <a:ext cx="1031086" cy="975752"/>
          </a:xfrm>
          <a:prstGeom prst="rect">
            <a:avLst/>
          </a:prstGeom>
          <a:noFill/>
          <a:ln>
            <a:noFill/>
          </a:ln>
          <a:effectLst>
            <a:outerShdw blurRad="292100" rotWithShape="0" algn="tl" dir="2700000" dist="139700">
              <a:srgbClr val="333333">
                <a:alpha val="64705"/>
              </a:srgbClr>
            </a:outerShdw>
          </a:effectLst>
        </p:spPr>
      </p:pic>
      <p:pic>
        <p:nvPicPr>
          <p:cNvPr id="4829" name="Google Shape;4829;p52"/>
          <p:cNvPicPr preferRelativeResize="0"/>
          <p:nvPr/>
        </p:nvPicPr>
        <p:blipFill rotWithShape="1">
          <a:blip r:embed="rId5">
            <a:alphaModFix/>
          </a:blip>
          <a:srcRect b="0" l="0" r="0" t="0"/>
          <a:stretch/>
        </p:blipFill>
        <p:spPr>
          <a:xfrm>
            <a:off x="1576253" y="3455728"/>
            <a:ext cx="1062647" cy="920607"/>
          </a:xfrm>
          <a:prstGeom prst="rect">
            <a:avLst/>
          </a:prstGeom>
          <a:noFill/>
          <a:ln>
            <a:noFill/>
          </a:ln>
          <a:effectLst>
            <a:outerShdw blurRad="292100" rotWithShape="0" algn="tl" dir="2700000" dist="139700">
              <a:srgbClr val="333333">
                <a:alpha val="64705"/>
              </a:srgbClr>
            </a:outerShdw>
          </a:effectLst>
        </p:spPr>
      </p:pic>
      <p:pic>
        <p:nvPicPr>
          <p:cNvPr descr="https://tools.lifetechnologies.com/content/sfs/prodImages/high/3500dx_family_shot_big.jpg" id="4830" name="Google Shape;4830;p52"/>
          <p:cNvPicPr preferRelativeResize="0"/>
          <p:nvPr/>
        </p:nvPicPr>
        <p:blipFill rotWithShape="1">
          <a:blip r:embed="rId6">
            <a:alphaModFix/>
          </a:blip>
          <a:srcRect b="0" l="0" r="0" t="0"/>
          <a:stretch/>
        </p:blipFill>
        <p:spPr>
          <a:xfrm>
            <a:off x="1576253" y="4666703"/>
            <a:ext cx="1062647" cy="891319"/>
          </a:xfrm>
          <a:prstGeom prst="rect">
            <a:avLst/>
          </a:prstGeom>
          <a:noFill/>
          <a:ln>
            <a:noFill/>
          </a:ln>
          <a:effectLst>
            <a:outerShdw blurRad="292100" rotWithShape="0" algn="tl" dir="2700000" dist="139700">
              <a:srgbClr val="333333">
                <a:alpha val="64705"/>
              </a:srgbClr>
            </a:outerShdw>
          </a:effectLst>
        </p:spPr>
      </p:pic>
      <p:pic>
        <p:nvPicPr>
          <p:cNvPr id="4831" name="Google Shape;4831;p52"/>
          <p:cNvPicPr preferRelativeResize="0"/>
          <p:nvPr/>
        </p:nvPicPr>
        <p:blipFill rotWithShape="1">
          <a:blip r:embed="rId7">
            <a:alphaModFix/>
          </a:blip>
          <a:srcRect b="0" l="0" r="0" t="0"/>
          <a:stretch/>
        </p:blipFill>
        <p:spPr>
          <a:xfrm>
            <a:off x="1576253" y="5797885"/>
            <a:ext cx="1042977" cy="916424"/>
          </a:xfrm>
          <a:prstGeom prst="rect">
            <a:avLst/>
          </a:prstGeom>
          <a:noFill/>
          <a:ln>
            <a:noFill/>
          </a:ln>
          <a:effectLst>
            <a:outerShdw blurRad="292100" rotWithShape="0" algn="tl" dir="2700000" dist="139700">
              <a:srgbClr val="333333">
                <a:alpha val="64705"/>
              </a:srgbClr>
            </a:outerShdw>
          </a:effectLst>
        </p:spPr>
      </p:pic>
      <p:cxnSp>
        <p:nvCxnSpPr>
          <p:cNvPr id="4832" name="Google Shape;4832;p52"/>
          <p:cNvCxnSpPr/>
          <p:nvPr/>
        </p:nvCxnSpPr>
        <p:spPr>
          <a:xfrm>
            <a:off x="4898678" y="2152723"/>
            <a:ext cx="0" cy="257175"/>
          </a:xfrm>
          <a:prstGeom prst="straightConnector1">
            <a:avLst/>
          </a:prstGeom>
          <a:noFill/>
          <a:ln cap="flat" cmpd="sng" w="9525">
            <a:solidFill>
              <a:srgbClr val="2F5496"/>
            </a:solidFill>
            <a:prstDash val="solid"/>
            <a:miter lim="800000"/>
            <a:headEnd len="sm" w="sm" type="none"/>
            <a:tailEnd len="med" w="med" type="triangle"/>
          </a:ln>
        </p:spPr>
      </p:cxnSp>
      <p:cxnSp>
        <p:nvCxnSpPr>
          <p:cNvPr id="4833" name="Google Shape;4833;p52"/>
          <p:cNvCxnSpPr/>
          <p:nvPr/>
        </p:nvCxnSpPr>
        <p:spPr>
          <a:xfrm>
            <a:off x="4893910" y="3276675"/>
            <a:ext cx="0" cy="257175"/>
          </a:xfrm>
          <a:prstGeom prst="straightConnector1">
            <a:avLst/>
          </a:prstGeom>
          <a:noFill/>
          <a:ln cap="flat" cmpd="sng" w="9525">
            <a:solidFill>
              <a:srgbClr val="2F5496"/>
            </a:solidFill>
            <a:prstDash val="solid"/>
            <a:miter lim="800000"/>
            <a:headEnd len="sm" w="sm" type="none"/>
            <a:tailEnd len="med" w="med" type="triangle"/>
          </a:ln>
        </p:spPr>
      </p:cxnSp>
      <p:cxnSp>
        <p:nvCxnSpPr>
          <p:cNvPr id="4834" name="Google Shape;4834;p52"/>
          <p:cNvCxnSpPr/>
          <p:nvPr/>
        </p:nvCxnSpPr>
        <p:spPr>
          <a:xfrm>
            <a:off x="4893913" y="4419688"/>
            <a:ext cx="0" cy="257175"/>
          </a:xfrm>
          <a:prstGeom prst="straightConnector1">
            <a:avLst/>
          </a:prstGeom>
          <a:noFill/>
          <a:ln cap="flat" cmpd="sng" w="9525">
            <a:solidFill>
              <a:srgbClr val="2F5496"/>
            </a:solidFill>
            <a:prstDash val="solid"/>
            <a:miter lim="800000"/>
            <a:headEnd len="sm" w="sm" type="none"/>
            <a:tailEnd len="med" w="med" type="triangle"/>
          </a:ln>
        </p:spPr>
      </p:cxnSp>
      <p:cxnSp>
        <p:nvCxnSpPr>
          <p:cNvPr id="4835" name="Google Shape;4835;p52"/>
          <p:cNvCxnSpPr/>
          <p:nvPr/>
        </p:nvCxnSpPr>
        <p:spPr>
          <a:xfrm>
            <a:off x="4903433" y="5600800"/>
            <a:ext cx="0" cy="257175"/>
          </a:xfrm>
          <a:prstGeom prst="straightConnector1">
            <a:avLst/>
          </a:prstGeom>
          <a:noFill/>
          <a:ln cap="flat" cmpd="sng" w="9525">
            <a:solidFill>
              <a:srgbClr val="2F5496"/>
            </a:solidFill>
            <a:prstDash val="solid"/>
            <a:miter lim="800000"/>
            <a:headEnd len="sm" w="sm" type="none"/>
            <a:tailEnd len="med" w="med" type="triangle"/>
          </a:ln>
        </p:spPr>
      </p:cxnSp>
      <p:sp>
        <p:nvSpPr>
          <p:cNvPr id="4836" name="Google Shape;4836;p52"/>
          <p:cNvSpPr txBox="1"/>
          <p:nvPr/>
        </p:nvSpPr>
        <p:spPr>
          <a:xfrm>
            <a:off x="7820297" y="1322109"/>
            <a:ext cx="2625634" cy="1786852"/>
          </a:xfrm>
          <a:prstGeom prst="rect">
            <a:avLst/>
          </a:prstGeom>
          <a:noFill/>
          <a:ln cap="flat" cmpd="sng" w="9525">
            <a:solidFill>
              <a:srgbClr val="548135"/>
            </a:solidFill>
            <a:prstDash val="solid"/>
            <a:round/>
            <a:headEnd len="sm" w="sm" type="none"/>
            <a:tailEnd len="sm" w="sm" type="none"/>
          </a:ln>
        </p:spPr>
        <p:txBody>
          <a:bodyPr anchorCtr="0" anchor="ctr" bIns="45700" lIns="91425" spcFirstLastPara="1" rIns="91425" wrap="square" tIns="45700">
            <a:normAutofit fontScale="70000" lnSpcReduction="20000"/>
          </a:bodyPr>
          <a:lstStyle/>
          <a:p>
            <a:pPr indent="-228600" lvl="0" marL="228600" marR="0" rtl="0" algn="l">
              <a:lnSpc>
                <a:spcPct val="150000"/>
              </a:lnSpc>
              <a:spcBef>
                <a:spcPts val="0"/>
              </a:spcBef>
              <a:spcAft>
                <a:spcPts val="0"/>
              </a:spcAft>
              <a:buClr>
                <a:srgbClr val="FF0000"/>
              </a:buClr>
              <a:buSzPct val="100000"/>
              <a:buFont typeface="Arial"/>
              <a:buChar char="•"/>
            </a:pPr>
            <a:r>
              <a:rPr lang="en-US" sz="2000">
                <a:solidFill>
                  <a:srgbClr val="FF0000"/>
                </a:solidFill>
                <a:latin typeface="Times New Roman"/>
                <a:ea typeface="Times New Roman"/>
                <a:cs typeface="Times New Roman"/>
                <a:sym typeface="Times New Roman"/>
              </a:rPr>
              <a:t>Hệ thống phòng thí nghiệm PCR đầy đủ với từng phòng chức năng và thiết bị riêng</a:t>
            </a:r>
            <a:endParaRPr sz="2000">
              <a:solidFill>
                <a:srgbClr val="FF0000"/>
              </a:solidFill>
              <a:latin typeface="Times New Roman"/>
              <a:ea typeface="Times New Roman"/>
              <a:cs typeface="Times New Roman"/>
              <a:sym typeface="Times New Roman"/>
            </a:endParaRPr>
          </a:p>
          <a:p>
            <a:pPr indent="-228600" lvl="0" marL="228600" marR="0" rtl="0" algn="l">
              <a:lnSpc>
                <a:spcPct val="150000"/>
              </a:lnSpc>
              <a:spcBef>
                <a:spcPts val="1000"/>
              </a:spcBef>
              <a:spcAft>
                <a:spcPts val="0"/>
              </a:spcAft>
              <a:buClr>
                <a:srgbClr val="FF0000"/>
              </a:buClr>
              <a:buSzPct val="100000"/>
              <a:buFont typeface="Arial"/>
              <a:buChar char="•"/>
            </a:pPr>
            <a:r>
              <a:rPr lang="en-US" sz="2000">
                <a:solidFill>
                  <a:srgbClr val="FF0000"/>
                </a:solidFill>
                <a:latin typeface="Times New Roman"/>
                <a:ea typeface="Times New Roman"/>
                <a:cs typeface="Times New Roman"/>
                <a:sym typeface="Times New Roman"/>
              </a:rPr>
              <a:t>Hóa chất và đồ tiêu hao tùy chọn</a:t>
            </a:r>
            <a:endParaRPr sz="2000">
              <a:solidFill>
                <a:srgbClr val="FF0000"/>
              </a:solidFill>
              <a:latin typeface="Times New Roman"/>
              <a:ea typeface="Times New Roman"/>
              <a:cs typeface="Times New Roman"/>
              <a:sym typeface="Times New Roman"/>
            </a:endParaRPr>
          </a:p>
        </p:txBody>
      </p:sp>
      <p:sp>
        <p:nvSpPr>
          <p:cNvPr id="4837" name="Google Shape;4837;p52"/>
          <p:cNvSpPr/>
          <p:nvPr/>
        </p:nvSpPr>
        <p:spPr>
          <a:xfrm>
            <a:off x="7413717" y="1551623"/>
            <a:ext cx="142875" cy="1357312"/>
          </a:xfrm>
          <a:prstGeom prst="rightBrace">
            <a:avLst>
              <a:gd fmla="val 8333" name="adj1"/>
              <a:gd fmla="val 50000" name="adj2"/>
            </a:avLst>
          </a:prstGeom>
          <a:noFill/>
          <a:ln cap="flat" cmpd="sng" w="9525">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4838" name="Google Shape;4838;p52"/>
          <p:cNvCxnSpPr>
            <a:stCxn id="4837" idx="1"/>
          </p:cNvCxnSpPr>
          <p:nvPr/>
        </p:nvCxnSpPr>
        <p:spPr>
          <a:xfrm>
            <a:off x="7556592" y="2230279"/>
            <a:ext cx="198300" cy="3600"/>
          </a:xfrm>
          <a:prstGeom prst="straightConnector1">
            <a:avLst/>
          </a:prstGeom>
          <a:noFill/>
          <a:ln cap="flat" cmpd="sng" w="9525">
            <a:solidFill>
              <a:srgbClr val="548135"/>
            </a:solidFill>
            <a:prstDash val="solid"/>
            <a:miter lim="800000"/>
            <a:headEnd len="sm" w="sm" type="none"/>
            <a:tailEnd len="med" w="med" type="triangle"/>
          </a:ln>
        </p:spPr>
      </p:cxnSp>
      <p:sp>
        <p:nvSpPr>
          <p:cNvPr id="4839" name="Google Shape;4839;p52"/>
          <p:cNvSpPr txBox="1"/>
          <p:nvPr/>
        </p:nvSpPr>
        <p:spPr>
          <a:xfrm>
            <a:off x="8061143" y="4004169"/>
            <a:ext cx="2358662" cy="2392183"/>
          </a:xfrm>
          <a:prstGeom prst="rect">
            <a:avLst/>
          </a:prstGeom>
          <a:noFill/>
          <a:ln cap="flat" cmpd="sng" w="9525">
            <a:solidFill>
              <a:srgbClr val="548135"/>
            </a:solidFill>
            <a:prstDash val="solid"/>
            <a:round/>
            <a:headEnd len="sm" w="sm" type="none"/>
            <a:tailEnd len="sm" w="sm" type="none"/>
          </a:ln>
        </p:spPr>
        <p:txBody>
          <a:bodyPr anchorCtr="0" anchor="ctr" bIns="45700" lIns="91425" spcFirstLastPara="1" rIns="91425" wrap="square" tIns="45700">
            <a:normAutofit fontScale="85000" lnSpcReduction="10000"/>
          </a:bodyPr>
          <a:lstStyle/>
          <a:p>
            <a:pPr indent="-228600" lvl="0" marL="228600" marR="0" rtl="0" algn="l">
              <a:lnSpc>
                <a:spcPct val="150000"/>
              </a:lnSpc>
              <a:spcBef>
                <a:spcPts val="0"/>
              </a:spcBef>
              <a:spcAft>
                <a:spcPts val="0"/>
              </a:spcAft>
              <a:buClr>
                <a:srgbClr val="FF0000"/>
              </a:buClr>
              <a:buSzPct val="100000"/>
              <a:buFont typeface="Arial"/>
              <a:buChar char="•"/>
            </a:pPr>
            <a:r>
              <a:rPr lang="en-US" sz="2000">
                <a:solidFill>
                  <a:srgbClr val="FF0000"/>
                </a:solidFill>
                <a:latin typeface="Times New Roman"/>
                <a:ea typeface="Times New Roman"/>
                <a:cs typeface="Times New Roman"/>
                <a:sym typeface="Times New Roman"/>
              </a:rPr>
              <a:t>Hệ thống giải trình tự Sanger tự động – 3500/ 3500xl</a:t>
            </a:r>
            <a:endParaRPr/>
          </a:p>
          <a:p>
            <a:pPr indent="-228600" lvl="0" marL="228600" marR="0" rtl="0" algn="l">
              <a:lnSpc>
                <a:spcPct val="150000"/>
              </a:lnSpc>
              <a:spcBef>
                <a:spcPts val="1000"/>
              </a:spcBef>
              <a:spcAft>
                <a:spcPts val="0"/>
              </a:spcAft>
              <a:buClr>
                <a:srgbClr val="FF0000"/>
              </a:buClr>
              <a:buSzPct val="100000"/>
              <a:buFont typeface="Arial"/>
              <a:buChar char="•"/>
            </a:pPr>
            <a:r>
              <a:rPr lang="en-US" sz="2000">
                <a:solidFill>
                  <a:srgbClr val="FF0000"/>
                </a:solidFill>
                <a:latin typeface="Times New Roman"/>
                <a:ea typeface="Times New Roman"/>
                <a:cs typeface="Times New Roman"/>
                <a:sym typeface="Times New Roman"/>
              </a:rPr>
              <a:t>Hóa chất, đồ tiêu hao và phần mềm phân tích chuyên dụng</a:t>
            </a:r>
            <a:endParaRPr sz="2000">
              <a:solidFill>
                <a:srgbClr val="FF0000"/>
              </a:solidFill>
              <a:latin typeface="Times New Roman"/>
              <a:ea typeface="Times New Roman"/>
              <a:cs typeface="Times New Roman"/>
              <a:sym typeface="Times New Roman"/>
            </a:endParaRPr>
          </a:p>
        </p:txBody>
      </p:sp>
      <p:sp>
        <p:nvSpPr>
          <p:cNvPr id="4840" name="Google Shape;4840;p52"/>
          <p:cNvSpPr/>
          <p:nvPr/>
        </p:nvSpPr>
        <p:spPr>
          <a:xfrm>
            <a:off x="7374529" y="3951667"/>
            <a:ext cx="255913" cy="2431172"/>
          </a:xfrm>
          <a:prstGeom prst="rightBrace">
            <a:avLst>
              <a:gd fmla="val 8333" name="adj1"/>
              <a:gd fmla="val 50000" name="adj2"/>
            </a:avLst>
          </a:prstGeom>
          <a:noFill/>
          <a:ln cap="flat" cmpd="sng" w="9525">
            <a:solidFill>
              <a:srgbClr val="54813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Calibri"/>
              <a:ea typeface="Calibri"/>
              <a:cs typeface="Calibri"/>
              <a:sym typeface="Calibri"/>
            </a:endParaRPr>
          </a:p>
        </p:txBody>
      </p:sp>
      <p:cxnSp>
        <p:nvCxnSpPr>
          <p:cNvPr id="4841" name="Google Shape;4841;p52"/>
          <p:cNvCxnSpPr>
            <a:stCxn id="4840" idx="1"/>
          </p:cNvCxnSpPr>
          <p:nvPr/>
        </p:nvCxnSpPr>
        <p:spPr>
          <a:xfrm flipH="1" rot="10800000">
            <a:off x="7630442" y="5159753"/>
            <a:ext cx="346500" cy="7500"/>
          </a:xfrm>
          <a:prstGeom prst="straightConnector1">
            <a:avLst/>
          </a:prstGeom>
          <a:noFill/>
          <a:ln cap="flat" cmpd="sng" w="9525">
            <a:solidFill>
              <a:srgbClr val="548135"/>
            </a:solidFill>
            <a:prstDash val="solid"/>
            <a:miter lim="800000"/>
            <a:headEnd len="sm" w="sm"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5" name="Shape 4845"/>
        <p:cNvGrpSpPr/>
        <p:nvPr/>
      </p:nvGrpSpPr>
      <p:grpSpPr>
        <a:xfrm>
          <a:off x="0" y="0"/>
          <a:ext cx="0" cy="0"/>
          <a:chOff x="0" y="0"/>
          <a:chExt cx="0" cy="0"/>
        </a:xfrm>
      </p:grpSpPr>
      <p:sp>
        <p:nvSpPr>
          <p:cNvPr id="4846" name="Google Shape;4846;p53"/>
          <p:cNvSpPr txBox="1"/>
          <p:nvPr>
            <p:ph type="title"/>
          </p:nvPr>
        </p:nvSpPr>
        <p:spPr>
          <a:xfrm>
            <a:off x="513735" y="483112"/>
            <a:ext cx="626069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2"/>
              </a:buClr>
              <a:buSzPts val="3000"/>
              <a:buFont typeface="Cambria Math"/>
              <a:buNone/>
            </a:pPr>
            <a:r>
              <a:rPr b="1" lang="en-US" sz="3000">
                <a:solidFill>
                  <a:schemeClr val="dk2"/>
                </a:solidFill>
                <a:latin typeface="Cambria Math"/>
                <a:ea typeface="Cambria Math"/>
                <a:cs typeface="Cambria Math"/>
                <a:sym typeface="Cambria Math"/>
              </a:rPr>
              <a:t>A traditional sequencing workflow</a:t>
            </a:r>
            <a:br>
              <a:rPr b="1" lang="en-US" sz="3000">
                <a:solidFill>
                  <a:srgbClr val="525252"/>
                </a:solidFill>
                <a:latin typeface="Cambria Math"/>
                <a:ea typeface="Cambria Math"/>
                <a:cs typeface="Cambria Math"/>
                <a:sym typeface="Cambria Math"/>
              </a:rPr>
            </a:br>
            <a:r>
              <a:rPr i="1" lang="en-US" sz="2000">
                <a:solidFill>
                  <a:srgbClr val="525252"/>
                </a:solidFill>
                <a:latin typeface="Cambria Math"/>
                <a:ea typeface="Cambria Math"/>
                <a:cs typeface="Cambria Math"/>
                <a:sym typeface="Cambria Math"/>
              </a:rPr>
              <a:t>Sequencing Template Preparation and Cycle Sequencing</a:t>
            </a:r>
            <a:br>
              <a:rPr i="1" lang="en-US" sz="2000">
                <a:solidFill>
                  <a:srgbClr val="525252"/>
                </a:solidFill>
                <a:latin typeface="Cambria Math"/>
                <a:ea typeface="Cambria Math"/>
                <a:cs typeface="Cambria Math"/>
                <a:sym typeface="Cambria Math"/>
              </a:rPr>
            </a:br>
            <a:endParaRPr i="1" sz="2000">
              <a:solidFill>
                <a:srgbClr val="525252"/>
              </a:solidFill>
              <a:latin typeface="Cambria Math"/>
              <a:ea typeface="Cambria Math"/>
              <a:cs typeface="Cambria Math"/>
              <a:sym typeface="Cambria Math"/>
            </a:endParaRPr>
          </a:p>
        </p:txBody>
      </p:sp>
      <p:pic>
        <p:nvPicPr>
          <p:cNvPr id="4847" name="Google Shape;4847;p53"/>
          <p:cNvPicPr preferRelativeResize="0"/>
          <p:nvPr/>
        </p:nvPicPr>
        <p:blipFill rotWithShape="1">
          <a:blip r:embed="rId3">
            <a:alphaModFix/>
          </a:blip>
          <a:srcRect b="0" l="0" r="0" t="0"/>
          <a:stretch/>
        </p:blipFill>
        <p:spPr>
          <a:xfrm>
            <a:off x="1570242" y="4033239"/>
            <a:ext cx="9549480" cy="1228417"/>
          </a:xfrm>
          <a:prstGeom prst="rect">
            <a:avLst/>
          </a:prstGeom>
          <a:noFill/>
          <a:ln>
            <a:noFill/>
          </a:ln>
        </p:spPr>
      </p:pic>
      <p:pic>
        <p:nvPicPr>
          <p:cNvPr id="4848" name="Google Shape;4848;p53"/>
          <p:cNvPicPr preferRelativeResize="0"/>
          <p:nvPr/>
        </p:nvPicPr>
        <p:blipFill rotWithShape="1">
          <a:blip r:embed="rId4">
            <a:alphaModFix/>
          </a:blip>
          <a:srcRect b="30767" l="0" r="1" t="30717"/>
          <a:stretch/>
        </p:blipFill>
        <p:spPr>
          <a:xfrm>
            <a:off x="9205912" y="207659"/>
            <a:ext cx="2890885" cy="720959"/>
          </a:xfrm>
          <a:custGeom>
            <a:rect b="b" l="l" r="r" t="t"/>
            <a:pathLst>
              <a:path extrusionOk="0" h="2130473" w="8542682">
                <a:moveTo>
                  <a:pt x="986689" y="0"/>
                </a:moveTo>
                <a:lnTo>
                  <a:pt x="8542682" y="0"/>
                </a:lnTo>
                <a:lnTo>
                  <a:pt x="8542682" y="2130473"/>
                </a:lnTo>
                <a:lnTo>
                  <a:pt x="0" y="2130473"/>
                </a:lnTo>
                <a:close/>
              </a:path>
            </a:pathLst>
          </a:custGeom>
          <a:noFill/>
          <a:ln>
            <a:noFill/>
          </a:ln>
        </p:spPr>
      </p:pic>
      <p:sp>
        <p:nvSpPr>
          <p:cNvPr id="4849" name="Google Shape;4849;p53"/>
          <p:cNvSpPr txBox="1"/>
          <p:nvPr/>
        </p:nvSpPr>
        <p:spPr>
          <a:xfrm>
            <a:off x="412956" y="2554560"/>
            <a:ext cx="1874616" cy="400110"/>
          </a:xfrm>
          <a:prstGeom prst="rect">
            <a:avLst/>
          </a:prstGeom>
          <a:blipFill rotWithShape="1">
            <a:blip r:embed="rId5">
              <a:alphaModFix/>
            </a:blip>
            <a:tile algn="tl" flip="none" tx="0" sx="100000" ty="0" sy="100000"/>
          </a:blip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525252"/>
                </a:solidFill>
                <a:latin typeface="Cambria Math"/>
                <a:ea typeface="Cambria Math"/>
                <a:cs typeface="Cambria Math"/>
                <a:sym typeface="Cambria Math"/>
              </a:rPr>
              <a:t>DNA Extraction</a:t>
            </a:r>
            <a:endParaRPr/>
          </a:p>
        </p:txBody>
      </p:sp>
      <p:sp>
        <p:nvSpPr>
          <p:cNvPr id="4850" name="Google Shape;4850;p53"/>
          <p:cNvSpPr/>
          <p:nvPr/>
        </p:nvSpPr>
        <p:spPr>
          <a:xfrm>
            <a:off x="943685" y="3137104"/>
            <a:ext cx="813158" cy="353961"/>
          </a:xfrm>
          <a:prstGeom prst="striped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Kết quả hình ảnh cho abi proflex" id="4851" name="Google Shape;4851;p53"/>
          <p:cNvPicPr preferRelativeResize="0"/>
          <p:nvPr/>
        </p:nvPicPr>
        <p:blipFill rotWithShape="1">
          <a:blip r:embed="rId6">
            <a:alphaModFix/>
          </a:blip>
          <a:srcRect b="0" l="0" r="0" t="0"/>
          <a:stretch/>
        </p:blipFill>
        <p:spPr>
          <a:xfrm>
            <a:off x="2428568" y="3137104"/>
            <a:ext cx="1032387" cy="1033549"/>
          </a:xfrm>
          <a:prstGeom prst="rect">
            <a:avLst/>
          </a:prstGeom>
          <a:noFill/>
          <a:ln>
            <a:noFill/>
          </a:ln>
        </p:spPr>
      </p:pic>
      <p:pic>
        <p:nvPicPr>
          <p:cNvPr descr="Kết quả hình ảnh cho ABI pcr cleanup kit" id="4852" name="Google Shape;4852;p53"/>
          <p:cNvPicPr preferRelativeResize="0"/>
          <p:nvPr/>
        </p:nvPicPr>
        <p:blipFill rotWithShape="1">
          <a:blip r:embed="rId7">
            <a:alphaModFix/>
          </a:blip>
          <a:srcRect b="0" l="0" r="0" t="0"/>
          <a:stretch/>
        </p:blipFill>
        <p:spPr>
          <a:xfrm>
            <a:off x="4319281" y="3255704"/>
            <a:ext cx="976658" cy="901531"/>
          </a:xfrm>
          <a:prstGeom prst="rect">
            <a:avLst/>
          </a:prstGeom>
          <a:noFill/>
          <a:ln>
            <a:noFill/>
          </a:ln>
        </p:spPr>
      </p:pic>
      <p:pic>
        <p:nvPicPr>
          <p:cNvPr id="4853" name="Google Shape;4853;p53"/>
          <p:cNvPicPr preferRelativeResize="0"/>
          <p:nvPr/>
        </p:nvPicPr>
        <p:blipFill rotWithShape="1">
          <a:blip r:embed="rId8">
            <a:alphaModFix/>
          </a:blip>
          <a:srcRect b="0" l="0" r="0" t="0"/>
          <a:stretch/>
        </p:blipFill>
        <p:spPr>
          <a:xfrm>
            <a:off x="5764111" y="3206714"/>
            <a:ext cx="1161742" cy="911805"/>
          </a:xfrm>
          <a:prstGeom prst="rect">
            <a:avLst/>
          </a:prstGeom>
          <a:noFill/>
          <a:ln>
            <a:noFill/>
          </a:ln>
        </p:spPr>
      </p:pic>
      <p:pic>
        <p:nvPicPr>
          <p:cNvPr id="4854" name="Google Shape;4854;p53"/>
          <p:cNvPicPr preferRelativeResize="0"/>
          <p:nvPr/>
        </p:nvPicPr>
        <p:blipFill rotWithShape="1">
          <a:blip r:embed="rId9">
            <a:alphaModFix/>
          </a:blip>
          <a:srcRect b="0" l="0" r="0" t="0"/>
          <a:stretch/>
        </p:blipFill>
        <p:spPr>
          <a:xfrm>
            <a:off x="7132798" y="3255704"/>
            <a:ext cx="932593" cy="857097"/>
          </a:xfrm>
          <a:prstGeom prst="rect">
            <a:avLst/>
          </a:prstGeom>
          <a:noFill/>
          <a:ln>
            <a:noFill/>
          </a:ln>
        </p:spPr>
      </p:pic>
      <p:pic>
        <p:nvPicPr>
          <p:cNvPr descr="Hình ảnh có liên quan" id="4855" name="Google Shape;4855;p53"/>
          <p:cNvPicPr preferRelativeResize="0"/>
          <p:nvPr/>
        </p:nvPicPr>
        <p:blipFill rotWithShape="1">
          <a:blip r:embed="rId10">
            <a:alphaModFix/>
          </a:blip>
          <a:srcRect b="0" l="0" r="0" t="0"/>
          <a:stretch/>
        </p:blipFill>
        <p:spPr>
          <a:xfrm>
            <a:off x="8460604" y="2175864"/>
            <a:ext cx="2190750" cy="18573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9" name="Shape 4859"/>
        <p:cNvGrpSpPr/>
        <p:nvPr/>
      </p:nvGrpSpPr>
      <p:grpSpPr>
        <a:xfrm>
          <a:off x="0" y="0"/>
          <a:ext cx="0" cy="0"/>
          <a:chOff x="0" y="0"/>
          <a:chExt cx="0" cy="0"/>
        </a:xfrm>
      </p:grpSpPr>
      <p:sp>
        <p:nvSpPr>
          <p:cNvPr id="4860" name="Google Shape;4860;p54"/>
          <p:cNvSpPr/>
          <p:nvPr/>
        </p:nvSpPr>
        <p:spPr>
          <a:xfrm>
            <a:off x="1317562" y="1230323"/>
            <a:ext cx="4586283" cy="645314"/>
          </a:xfrm>
          <a:prstGeom prst="roundRect">
            <a:avLst>
              <a:gd fmla="val 16667" name="adj"/>
            </a:avLst>
          </a:prstGeom>
          <a:no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1. Tách chiết DNA/ RNA</a:t>
            </a:r>
            <a:endParaRPr/>
          </a:p>
        </p:txBody>
      </p:sp>
      <p:sp>
        <p:nvSpPr>
          <p:cNvPr id="4861" name="Google Shape;4861;p54"/>
          <p:cNvSpPr/>
          <p:nvPr/>
        </p:nvSpPr>
        <p:spPr>
          <a:xfrm>
            <a:off x="1331856" y="2612975"/>
            <a:ext cx="4586283" cy="645314"/>
          </a:xfrm>
          <a:prstGeom prst="roundRect">
            <a:avLst>
              <a:gd fmla="val 16667" name="adj"/>
            </a:avLst>
          </a:prstGeom>
          <a:no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2. PCR</a:t>
            </a:r>
            <a:endParaRPr b="0" i="0" sz="1800" u="none" cap="none" strike="noStrike">
              <a:solidFill>
                <a:srgbClr val="000000"/>
              </a:solidFill>
              <a:latin typeface="Times New Roman"/>
              <a:ea typeface="Times New Roman"/>
              <a:cs typeface="Times New Roman"/>
              <a:sym typeface="Times New Roman"/>
            </a:endParaRPr>
          </a:p>
        </p:txBody>
      </p:sp>
      <p:sp>
        <p:nvSpPr>
          <p:cNvPr id="4862" name="Google Shape;4862;p54"/>
          <p:cNvSpPr/>
          <p:nvPr/>
        </p:nvSpPr>
        <p:spPr>
          <a:xfrm>
            <a:off x="1237133" y="5281228"/>
            <a:ext cx="4586283" cy="645314"/>
          </a:xfrm>
          <a:prstGeom prst="roundRect">
            <a:avLst>
              <a:gd fmla="val 16667" name="adj"/>
            </a:avLst>
          </a:prstGeom>
          <a:no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3. Chạy máy và Phân tích kết quả</a:t>
            </a:r>
            <a:endParaRPr b="0" i="0" sz="1800" u="none" cap="none" strike="noStrike">
              <a:solidFill>
                <a:srgbClr val="000000"/>
              </a:solidFill>
              <a:latin typeface="Times New Roman"/>
              <a:ea typeface="Times New Roman"/>
              <a:cs typeface="Times New Roman"/>
              <a:sym typeface="Times New Roman"/>
            </a:endParaRPr>
          </a:p>
        </p:txBody>
      </p:sp>
      <p:pic>
        <p:nvPicPr>
          <p:cNvPr id="4863" name="Google Shape;4863;p54"/>
          <p:cNvPicPr preferRelativeResize="0"/>
          <p:nvPr/>
        </p:nvPicPr>
        <p:blipFill rotWithShape="1">
          <a:blip r:embed="rId3">
            <a:alphaModFix/>
          </a:blip>
          <a:srcRect b="0" l="0" r="0" t="0"/>
          <a:stretch/>
        </p:blipFill>
        <p:spPr>
          <a:xfrm>
            <a:off x="123969" y="1074262"/>
            <a:ext cx="1031086" cy="957437"/>
          </a:xfrm>
          <a:prstGeom prst="rect">
            <a:avLst/>
          </a:prstGeom>
          <a:noFill/>
          <a:ln>
            <a:noFill/>
          </a:ln>
          <a:effectLst>
            <a:outerShdw blurRad="292100" rotWithShape="0" algn="tl" dir="2700000" dist="139700">
              <a:srgbClr val="333333">
                <a:alpha val="64705"/>
              </a:srgbClr>
            </a:outerShdw>
          </a:effectLst>
        </p:spPr>
      </p:pic>
      <p:pic>
        <p:nvPicPr>
          <p:cNvPr id="4864" name="Google Shape;4864;p54"/>
          <p:cNvPicPr preferRelativeResize="0"/>
          <p:nvPr/>
        </p:nvPicPr>
        <p:blipFill rotWithShape="1">
          <a:blip r:embed="rId4">
            <a:alphaModFix/>
          </a:blip>
          <a:srcRect b="0" l="0" r="0" t="0"/>
          <a:stretch/>
        </p:blipFill>
        <p:spPr>
          <a:xfrm>
            <a:off x="123969" y="2494200"/>
            <a:ext cx="1031086" cy="975752"/>
          </a:xfrm>
          <a:prstGeom prst="rect">
            <a:avLst/>
          </a:prstGeom>
          <a:noFill/>
          <a:ln>
            <a:noFill/>
          </a:ln>
          <a:effectLst>
            <a:outerShdw blurRad="292100" rotWithShape="0" algn="tl" dir="2700000" dist="139700">
              <a:srgbClr val="333333">
                <a:alpha val="64705"/>
              </a:srgbClr>
            </a:outerShdw>
          </a:effectLst>
        </p:spPr>
      </p:pic>
      <p:pic>
        <p:nvPicPr>
          <p:cNvPr descr="https://tools.lifetechnologies.com/content/sfs/prodImages/high/3500dx_family_shot_big.jpg" id="4865" name="Google Shape;4865;p54"/>
          <p:cNvPicPr preferRelativeResize="0"/>
          <p:nvPr/>
        </p:nvPicPr>
        <p:blipFill rotWithShape="1">
          <a:blip r:embed="rId5">
            <a:alphaModFix/>
          </a:blip>
          <a:srcRect b="0" l="0" r="0" t="0"/>
          <a:stretch/>
        </p:blipFill>
        <p:spPr>
          <a:xfrm>
            <a:off x="43541" y="5126256"/>
            <a:ext cx="1062647" cy="891319"/>
          </a:xfrm>
          <a:prstGeom prst="rect">
            <a:avLst/>
          </a:prstGeom>
          <a:noFill/>
          <a:ln>
            <a:noFill/>
          </a:ln>
          <a:effectLst>
            <a:outerShdw blurRad="292100" rotWithShape="0" algn="tl" dir="2700000" dist="139700">
              <a:srgbClr val="333333">
                <a:alpha val="64705"/>
              </a:srgbClr>
            </a:outerShdw>
          </a:effectLst>
        </p:spPr>
      </p:pic>
      <p:cxnSp>
        <p:nvCxnSpPr>
          <p:cNvPr id="4866" name="Google Shape;4866;p54"/>
          <p:cNvCxnSpPr/>
          <p:nvPr/>
        </p:nvCxnSpPr>
        <p:spPr>
          <a:xfrm>
            <a:off x="3446395" y="1959129"/>
            <a:ext cx="0" cy="535071"/>
          </a:xfrm>
          <a:prstGeom prst="straightConnector1">
            <a:avLst/>
          </a:prstGeom>
          <a:noFill/>
          <a:ln cap="flat" cmpd="sng" w="9525">
            <a:solidFill>
              <a:srgbClr val="2F5496"/>
            </a:solidFill>
            <a:prstDash val="solid"/>
            <a:miter lim="800000"/>
            <a:headEnd len="sm" w="sm" type="none"/>
            <a:tailEnd len="med" w="med" type="triangle"/>
          </a:ln>
        </p:spPr>
      </p:cxnSp>
      <p:cxnSp>
        <p:nvCxnSpPr>
          <p:cNvPr id="4867" name="Google Shape;4867;p54"/>
          <p:cNvCxnSpPr/>
          <p:nvPr/>
        </p:nvCxnSpPr>
        <p:spPr>
          <a:xfrm>
            <a:off x="3446395" y="4632872"/>
            <a:ext cx="0" cy="575786"/>
          </a:xfrm>
          <a:prstGeom prst="straightConnector1">
            <a:avLst/>
          </a:prstGeom>
          <a:noFill/>
          <a:ln cap="flat" cmpd="sng" w="9525">
            <a:solidFill>
              <a:srgbClr val="2F5496"/>
            </a:solidFill>
            <a:prstDash val="solid"/>
            <a:miter lim="800000"/>
            <a:headEnd len="sm" w="sm" type="none"/>
            <a:tailEnd len="med" w="med" type="triangle"/>
          </a:ln>
        </p:spPr>
      </p:cxnSp>
      <p:sp>
        <p:nvSpPr>
          <p:cNvPr id="4868" name="Google Shape;4868;p54"/>
          <p:cNvSpPr/>
          <p:nvPr/>
        </p:nvSpPr>
        <p:spPr>
          <a:xfrm>
            <a:off x="5918139" y="1351310"/>
            <a:ext cx="791943" cy="403339"/>
          </a:xfrm>
          <a:prstGeom prst="rightArrow">
            <a:avLst>
              <a:gd fmla="val 50000" name="adj1"/>
              <a:gd fmla="val 50000" name="adj2"/>
            </a:avLst>
          </a:prstGeom>
          <a:solidFill>
            <a:srgbClr val="FF000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69" name="Google Shape;4869;p54"/>
          <p:cNvSpPr/>
          <p:nvPr/>
        </p:nvSpPr>
        <p:spPr>
          <a:xfrm>
            <a:off x="6730302" y="1053935"/>
            <a:ext cx="5461698" cy="957437"/>
          </a:xfrm>
          <a:prstGeom prst="roundRect">
            <a:avLst>
              <a:gd fmla="val 16667" name="adj"/>
            </a:avLst>
          </a:prstGeom>
          <a:solidFill>
            <a:srgbClr val="FEE599"/>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Tách máy: máy tách tự động</a:t>
            </a:r>
            <a:endParaRPr/>
          </a:p>
          <a:p>
            <a:pPr indent="-285750" lvl="0" marL="28575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Tách tay: có giải pháp cho HID</a:t>
            </a:r>
            <a:endParaRPr/>
          </a:p>
          <a:p>
            <a:pPr indent="0" lvl="0" marL="0" marR="0" rtl="0" algn="l">
              <a:lnSpc>
                <a:spcPct val="100000"/>
              </a:lnSpc>
              <a:spcBef>
                <a:spcPts val="0"/>
              </a:spcBef>
              <a:spcAft>
                <a:spcPts val="0"/>
              </a:spcAft>
              <a:buClr>
                <a:srgbClr val="FF0000"/>
              </a:buClr>
              <a:buSzPts val="1600"/>
              <a:buFont typeface="Calibri"/>
              <a:buNone/>
            </a:pPr>
            <a:r>
              <a:rPr b="1" i="1" lang="en-US" sz="1600" u="none" cap="none" strike="noStrike">
                <a:solidFill>
                  <a:srgbClr val="FF0000"/>
                </a:solidFill>
                <a:latin typeface="Calibri"/>
                <a:ea typeface="Calibri"/>
                <a:cs typeface="Calibri"/>
                <a:sym typeface="Calibri"/>
              </a:rPr>
              <a:t>Thực tế hầu hết Khách hàng dùng giải pháp hãng khác</a:t>
            </a:r>
            <a:endParaRPr/>
          </a:p>
        </p:txBody>
      </p:sp>
      <p:sp>
        <p:nvSpPr>
          <p:cNvPr id="4870" name="Google Shape;4870;p54"/>
          <p:cNvSpPr/>
          <p:nvPr/>
        </p:nvSpPr>
        <p:spPr>
          <a:xfrm>
            <a:off x="5938359" y="2547209"/>
            <a:ext cx="791943" cy="403339"/>
          </a:xfrm>
          <a:prstGeom prst="rightArrow">
            <a:avLst>
              <a:gd fmla="val 50000" name="adj1"/>
              <a:gd fmla="val 50000" name="adj2"/>
            </a:avLst>
          </a:prstGeom>
          <a:solidFill>
            <a:srgbClr val="FF000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71" name="Google Shape;4871;p54"/>
          <p:cNvSpPr/>
          <p:nvPr/>
        </p:nvSpPr>
        <p:spPr>
          <a:xfrm>
            <a:off x="5898090" y="5402215"/>
            <a:ext cx="791943" cy="403339"/>
          </a:xfrm>
          <a:prstGeom prst="rightArrow">
            <a:avLst>
              <a:gd fmla="val 50000" name="adj1"/>
              <a:gd fmla="val 50000" name="adj2"/>
            </a:avLst>
          </a:prstGeom>
          <a:solidFill>
            <a:srgbClr val="FF000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72" name="Google Shape;4872;p54"/>
          <p:cNvSpPr/>
          <p:nvPr/>
        </p:nvSpPr>
        <p:spPr>
          <a:xfrm>
            <a:off x="6770462" y="2093080"/>
            <a:ext cx="5421538" cy="1451097"/>
          </a:xfrm>
          <a:prstGeom prst="roundRect">
            <a:avLst>
              <a:gd fmla="val 16667" name="adj"/>
            </a:avLst>
          </a:prstGeom>
          <a:solidFill>
            <a:srgbClr val="FEE599"/>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HID: chất chất PCR cho HID như Golobal filer, VF, YF…</a:t>
            </a:r>
            <a:endParaRPr/>
          </a:p>
          <a:p>
            <a:pPr indent="-285750" lvl="0" marL="28575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Sản: hóa chất PCR cho sản như: CarrierMax™ FMR1, SMN1/SMN2 kits, QF-PCR</a:t>
            </a:r>
            <a:endParaRPr/>
          </a:p>
          <a:p>
            <a:pPr indent="-285750" lvl="0" marL="28575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Plate 96/ strip 8 cho PCR</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0000"/>
              </a:buClr>
              <a:buSzPts val="1600"/>
              <a:buFont typeface="Calibri"/>
              <a:buNone/>
            </a:pPr>
            <a:r>
              <a:rPr b="1" i="1" lang="en-US" sz="1600" u="none" cap="none" strike="noStrike">
                <a:solidFill>
                  <a:srgbClr val="FF0000"/>
                </a:solidFill>
                <a:latin typeface="Calibri"/>
                <a:ea typeface="Calibri"/>
                <a:cs typeface="Calibri"/>
                <a:sym typeface="Calibri"/>
              </a:rPr>
              <a:t>Đối thủ bán rất phổ biến</a:t>
            </a:r>
            <a:endParaRPr/>
          </a:p>
        </p:txBody>
      </p:sp>
      <p:sp>
        <p:nvSpPr>
          <p:cNvPr id="4873" name="Google Shape;4873;p54"/>
          <p:cNvSpPr/>
          <p:nvPr/>
        </p:nvSpPr>
        <p:spPr>
          <a:xfrm>
            <a:off x="6724898" y="5044326"/>
            <a:ext cx="5467102" cy="1297940"/>
          </a:xfrm>
          <a:prstGeom prst="roundRect">
            <a:avLst>
              <a:gd fmla="val 16667" name="adj"/>
            </a:avLst>
          </a:prstGeom>
          <a:solidFill>
            <a:srgbClr val="FEE599"/>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Mua hóa chất vật tư chạy máy của mình (bắt buộc)</a:t>
            </a:r>
            <a:endParaRPr/>
          </a:p>
        </p:txBody>
      </p:sp>
      <p:sp>
        <p:nvSpPr>
          <p:cNvPr id="4874" name="Google Shape;4874;p54"/>
          <p:cNvSpPr/>
          <p:nvPr/>
        </p:nvSpPr>
        <p:spPr>
          <a:xfrm>
            <a:off x="43541" y="133021"/>
            <a:ext cx="5341257" cy="695318"/>
          </a:xfrm>
          <a:prstGeom prst="roundRect">
            <a:avLst>
              <a:gd fmla="val 16667" name="adj"/>
            </a:avLst>
          </a:pr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Times New Roman"/>
              <a:buNone/>
            </a:pPr>
            <a:r>
              <a:rPr b="0" i="0" lang="en-US" sz="3200" u="none" cap="none" strike="noStrike">
                <a:solidFill>
                  <a:srgbClr val="FFFFFF"/>
                </a:solidFill>
                <a:latin typeface="Times New Roman"/>
                <a:ea typeface="Times New Roman"/>
                <a:cs typeface="Times New Roman"/>
                <a:sym typeface="Times New Roman"/>
              </a:rPr>
              <a:t>Phân tích đoạn và HID</a:t>
            </a:r>
            <a:endParaRPr b="0" i="0" sz="3200" u="none" cap="none" strike="noStrike">
              <a:solidFill>
                <a:srgbClr val="FFFFFF"/>
              </a:solidFill>
              <a:latin typeface="Times New Roman"/>
              <a:ea typeface="Times New Roman"/>
              <a:cs typeface="Times New Roman"/>
              <a:sym typeface="Times New Roman"/>
            </a:endParaRPr>
          </a:p>
        </p:txBody>
      </p:sp>
      <p:sp>
        <p:nvSpPr>
          <p:cNvPr id="4875" name="Google Shape;4875;p54"/>
          <p:cNvSpPr/>
          <p:nvPr/>
        </p:nvSpPr>
        <p:spPr>
          <a:xfrm>
            <a:off x="1331856" y="3889904"/>
            <a:ext cx="4586283" cy="645314"/>
          </a:xfrm>
          <a:prstGeom prst="roundRect">
            <a:avLst>
              <a:gd fmla="val 16667" name="adj"/>
            </a:avLst>
          </a:prstGeom>
          <a:noFill/>
          <a:ln cap="flat" cmpd="sng" w="12700">
            <a:solidFill>
              <a:srgbClr val="0070C0"/>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Times New Roman"/>
              <a:buNone/>
            </a:pPr>
            <a:r>
              <a:rPr b="0" i="0" lang="en-US" sz="1800" u="none" cap="none" strike="noStrike">
                <a:solidFill>
                  <a:srgbClr val="000000"/>
                </a:solidFill>
                <a:latin typeface="Times New Roman"/>
                <a:ea typeface="Times New Roman"/>
                <a:cs typeface="Times New Roman"/>
                <a:sym typeface="Times New Roman"/>
              </a:rPr>
              <a:t>2. Pha mẫu để chạy máy</a:t>
            </a:r>
            <a:endParaRPr b="0" i="0" sz="1800" u="none" cap="none" strike="noStrike">
              <a:solidFill>
                <a:srgbClr val="000000"/>
              </a:solidFill>
              <a:latin typeface="Times New Roman"/>
              <a:ea typeface="Times New Roman"/>
              <a:cs typeface="Times New Roman"/>
              <a:sym typeface="Times New Roman"/>
            </a:endParaRPr>
          </a:p>
        </p:txBody>
      </p:sp>
      <p:sp>
        <p:nvSpPr>
          <p:cNvPr id="4876" name="Google Shape;4876;p54"/>
          <p:cNvSpPr/>
          <p:nvPr/>
        </p:nvSpPr>
        <p:spPr>
          <a:xfrm>
            <a:off x="5938359" y="3998306"/>
            <a:ext cx="791943" cy="403339"/>
          </a:xfrm>
          <a:prstGeom prst="rightArrow">
            <a:avLst>
              <a:gd fmla="val 50000" name="adj1"/>
              <a:gd fmla="val 50000" name="adj2"/>
            </a:avLst>
          </a:prstGeom>
          <a:solidFill>
            <a:srgbClr val="FF0000"/>
          </a:solidFill>
          <a:ln>
            <a:noFill/>
          </a:ln>
          <a:effectLst>
            <a:outerShdw blurRad="44450" algn="ctr" dir="5400000" dist="27940">
              <a:srgbClr val="000000">
                <a:alpha val="31764"/>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4877" name="Google Shape;4877;p54"/>
          <p:cNvSpPr/>
          <p:nvPr/>
        </p:nvSpPr>
        <p:spPr>
          <a:xfrm>
            <a:off x="6770462" y="3645775"/>
            <a:ext cx="5421538" cy="1188255"/>
          </a:xfrm>
          <a:prstGeom prst="roundRect">
            <a:avLst>
              <a:gd fmla="val 16667" name="adj"/>
            </a:avLst>
          </a:prstGeom>
          <a:solidFill>
            <a:srgbClr val="FEE599"/>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285750" lvl="0" marL="28575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Hi- Di;  Plate Septa - 96 well; plate 96 well</a:t>
            </a:r>
            <a:endParaRPr/>
          </a:p>
          <a:p>
            <a:pPr indent="-285750" lvl="0" marL="28575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Hóa chất Genscan 600 Liz/rox….</a:t>
            </a:r>
            <a:endParaRPr/>
          </a:p>
          <a:p>
            <a:pPr indent="-285750" lvl="0" marL="285750" marR="0" rtl="0" algn="l">
              <a:lnSpc>
                <a:spcPct val="100000"/>
              </a:lnSpc>
              <a:spcBef>
                <a:spcPts val="0"/>
              </a:spcBef>
              <a:spcAft>
                <a:spcPts val="0"/>
              </a:spcAft>
              <a:buClr>
                <a:srgbClr val="000000"/>
              </a:buClr>
              <a:buSzPts val="1600"/>
              <a:buFont typeface="Calibri"/>
              <a:buChar char="-"/>
            </a:pPr>
            <a:r>
              <a:rPr b="1" i="0" lang="en-US" sz="1600" u="none" cap="none" strike="noStrike">
                <a:solidFill>
                  <a:srgbClr val="000000"/>
                </a:solidFill>
                <a:latin typeface="Calibri"/>
                <a:ea typeface="Calibri"/>
                <a:cs typeface="Calibri"/>
                <a:sym typeface="Calibri"/>
              </a:rPr>
              <a:t>Plate 96/ strip 8 cho PCR</a:t>
            </a:r>
            <a:endParaRPr b="0" i="0" sz="16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FF0000"/>
              </a:buClr>
              <a:buSzPts val="1600"/>
              <a:buFont typeface="Calibri"/>
              <a:buNone/>
            </a:pPr>
            <a:r>
              <a:rPr b="1" i="1" lang="en-US" sz="1600" u="none" cap="none" strike="noStrike">
                <a:solidFill>
                  <a:srgbClr val="FF0000"/>
                </a:solidFill>
                <a:latin typeface="Calibri"/>
                <a:ea typeface="Calibri"/>
                <a:cs typeface="Calibri"/>
                <a:sym typeface="Calibri"/>
              </a:rPr>
              <a:t>Hầu hết phải mua của mình HiDi.</a:t>
            </a:r>
            <a:endParaRPr/>
          </a:p>
        </p:txBody>
      </p:sp>
      <p:pic>
        <p:nvPicPr>
          <p:cNvPr id="4878" name="Google Shape;4878;p54"/>
          <p:cNvPicPr preferRelativeResize="0"/>
          <p:nvPr/>
        </p:nvPicPr>
        <p:blipFill rotWithShape="1">
          <a:blip r:embed="rId6">
            <a:alphaModFix/>
          </a:blip>
          <a:srcRect b="0" l="0" r="0" t="0"/>
          <a:stretch/>
        </p:blipFill>
        <p:spPr>
          <a:xfrm>
            <a:off x="123969" y="3670964"/>
            <a:ext cx="1062647" cy="920607"/>
          </a:xfrm>
          <a:prstGeom prst="rect">
            <a:avLst/>
          </a:prstGeom>
          <a:noFill/>
          <a:ln>
            <a:noFill/>
          </a:ln>
          <a:effectLst>
            <a:outerShdw blurRad="292100" rotWithShape="0" algn="tl" dir="2700000" dist="139700">
              <a:srgbClr val="333333">
                <a:alpha val="64705"/>
              </a:srgbClr>
            </a:outerShdw>
          </a:effectLst>
        </p:spPr>
      </p:pic>
      <p:cxnSp>
        <p:nvCxnSpPr>
          <p:cNvPr id="4879" name="Google Shape;4879;p54"/>
          <p:cNvCxnSpPr/>
          <p:nvPr/>
        </p:nvCxnSpPr>
        <p:spPr>
          <a:xfrm>
            <a:off x="3446395" y="3353840"/>
            <a:ext cx="0" cy="419952"/>
          </a:xfrm>
          <a:prstGeom prst="straightConnector1">
            <a:avLst/>
          </a:prstGeom>
          <a:noFill/>
          <a:ln cap="flat" cmpd="sng" w="9525">
            <a:solidFill>
              <a:srgbClr val="2F5496"/>
            </a:solidFill>
            <a:prstDash val="solid"/>
            <a:miter lim="800000"/>
            <a:headEnd len="sm" w="sm"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3" name="Shape 4883"/>
        <p:cNvGrpSpPr/>
        <p:nvPr/>
      </p:nvGrpSpPr>
      <p:grpSpPr>
        <a:xfrm>
          <a:off x="0" y="0"/>
          <a:ext cx="0" cy="0"/>
          <a:chOff x="0" y="0"/>
          <a:chExt cx="0" cy="0"/>
        </a:xfrm>
      </p:grpSpPr>
      <p:pic>
        <p:nvPicPr>
          <p:cNvPr id="4884" name="Google Shape;4884;p55"/>
          <p:cNvPicPr preferRelativeResize="0"/>
          <p:nvPr/>
        </p:nvPicPr>
        <p:blipFill rotWithShape="1">
          <a:blip r:embed="rId3">
            <a:alphaModFix/>
          </a:blip>
          <a:srcRect b="0" l="0" r="0" t="0"/>
          <a:stretch/>
        </p:blipFill>
        <p:spPr>
          <a:xfrm>
            <a:off x="317044" y="1950098"/>
            <a:ext cx="11557911" cy="2388635"/>
          </a:xfrm>
          <a:prstGeom prst="rect">
            <a:avLst/>
          </a:prstGeom>
          <a:noFill/>
          <a:ln>
            <a:noFill/>
          </a:ln>
        </p:spPr>
      </p:pic>
      <p:sp>
        <p:nvSpPr>
          <p:cNvPr id="4885" name="Google Shape;4885;p55"/>
          <p:cNvSpPr txBox="1"/>
          <p:nvPr/>
        </p:nvSpPr>
        <p:spPr>
          <a:xfrm>
            <a:off x="2858491" y="918947"/>
            <a:ext cx="621376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3200">
                <a:solidFill>
                  <a:srgbClr val="FF0000"/>
                </a:solidFill>
                <a:latin typeface="Helvetica Neue Light"/>
                <a:ea typeface="Helvetica Neue Light"/>
                <a:cs typeface="Helvetica Neue Light"/>
                <a:sym typeface="Helvetica Neue Light"/>
              </a:rPr>
              <a:t>Fragment Analysis Workflow</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9" name="Shape 4889"/>
        <p:cNvGrpSpPr/>
        <p:nvPr/>
      </p:nvGrpSpPr>
      <p:grpSpPr>
        <a:xfrm>
          <a:off x="0" y="0"/>
          <a:ext cx="0" cy="0"/>
          <a:chOff x="0" y="0"/>
          <a:chExt cx="0" cy="0"/>
        </a:xfrm>
      </p:grpSpPr>
      <p:sp>
        <p:nvSpPr>
          <p:cNvPr id="4890" name="Google Shape;4890;p56"/>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800"/>
              <a:buFont typeface="Arial"/>
              <a:buNone/>
            </a:pPr>
            <a:r>
              <a:rPr lang="en-US"/>
              <a:t>Ứng dụng CE trong chẩn đoán</a:t>
            </a:r>
            <a:endParaRPr/>
          </a:p>
        </p:txBody>
      </p:sp>
      <p:graphicFrame>
        <p:nvGraphicFramePr>
          <p:cNvPr id="4891" name="Google Shape;4891;p56"/>
          <p:cNvGraphicFramePr/>
          <p:nvPr/>
        </p:nvGraphicFramePr>
        <p:xfrm>
          <a:off x="282890" y="1295400"/>
          <a:ext cx="3000000" cy="3000000"/>
        </p:xfrm>
        <a:graphic>
          <a:graphicData uri="http://schemas.openxmlformats.org/drawingml/2006/table">
            <a:tbl>
              <a:tblPr bandRow="1" firstRow="1">
                <a:noFill/>
                <a:tableStyleId>{A0A8C8CE-023E-474E-BDE0-E317F8365E02}</a:tableStyleId>
              </a:tblPr>
              <a:tblGrid>
                <a:gridCol w="1727850"/>
                <a:gridCol w="1122150"/>
                <a:gridCol w="1253750"/>
                <a:gridCol w="1253750"/>
                <a:gridCol w="1253750"/>
                <a:gridCol w="1253750"/>
                <a:gridCol w="1253750"/>
                <a:gridCol w="1253750"/>
                <a:gridCol w="1253750"/>
              </a:tblGrid>
              <a:tr h="392625">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gridSpan="8">
                  <a:txBody>
                    <a:bodyPr/>
                    <a:lstStyle/>
                    <a:p>
                      <a:pPr indent="0" lvl="0" marL="0" marR="0" rtl="0" algn="ctr">
                        <a:spcBef>
                          <a:spcPts val="0"/>
                        </a:spcBef>
                        <a:spcAft>
                          <a:spcPts val="0"/>
                        </a:spcAft>
                        <a:buNone/>
                      </a:pPr>
                      <a:r>
                        <a:rPr lang="en-US" sz="1800">
                          <a:latin typeface="Arial"/>
                          <a:ea typeface="Arial"/>
                          <a:cs typeface="Arial"/>
                          <a:sym typeface="Arial"/>
                        </a:rPr>
                        <a:t>Kĩ thuật</a:t>
                      </a:r>
                      <a:endParaRPr sz="1800">
                        <a:latin typeface="Arial"/>
                        <a:ea typeface="Arial"/>
                        <a:cs typeface="Arial"/>
                        <a:sym typeface="Arial"/>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AD1E2D"/>
                    </a:solidFill>
                  </a:tcPr>
                </a:tc>
                <a:tc hMerge="1"/>
                <a:tc hMerge="1"/>
                <a:tc hMerge="1"/>
                <a:tc hMerge="1"/>
                <a:tc hMerge="1"/>
                <a:tc hMerge="1"/>
                <a:tc hMerge="1"/>
              </a:tr>
              <a:tr h="392625">
                <a:tc>
                  <a:txBody>
                    <a:bodyPr/>
                    <a:lstStyle/>
                    <a:p>
                      <a:pPr indent="0" lvl="0" marL="0" marR="0" rtl="0" algn="l">
                        <a:spcBef>
                          <a:spcPts val="0"/>
                        </a:spcBef>
                        <a:spcAft>
                          <a:spcPts val="0"/>
                        </a:spcAft>
                        <a:buNone/>
                      </a:pPr>
                      <a:r>
                        <a:t/>
                      </a:r>
                      <a:endParaRPr sz="1800">
                        <a:latin typeface="Arial"/>
                        <a:ea typeface="Arial"/>
                        <a:cs typeface="Arial"/>
                        <a:sym typeface="Arial"/>
                      </a:endParaRPr>
                    </a:p>
                  </a:txBody>
                  <a:tcPr marT="45725" marB="45725" marR="91450" marL="91450">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solidFill>
                      <a:schemeClr val="lt1"/>
                    </a:solidFill>
                  </a:tcPr>
                </a:tc>
                <a:tc gridSpan="3">
                  <a:txBody>
                    <a:bodyPr/>
                    <a:lstStyle/>
                    <a:p>
                      <a:pPr indent="0" lvl="0" marL="0" marR="0" rtl="0" algn="ctr">
                        <a:spcBef>
                          <a:spcPts val="0"/>
                        </a:spcBef>
                        <a:spcAft>
                          <a:spcPts val="0"/>
                        </a:spcAft>
                        <a:buNone/>
                      </a:pPr>
                      <a:r>
                        <a:rPr lang="en-US" sz="1600">
                          <a:latin typeface="Arial"/>
                          <a:ea typeface="Arial"/>
                          <a:cs typeface="Arial"/>
                          <a:sym typeface="Arial"/>
                        </a:rPr>
                        <a:t>Giải trình tự</a:t>
                      </a:r>
                      <a:endParaRPr/>
                    </a:p>
                  </a:txBody>
                  <a:tcPr marT="45725" marB="45725" marR="91450" marL="91450" anchor="ctr">
                    <a:lnL cap="flat" cmpd="sng" w="9525">
                      <a:solidFill>
                        <a:srgbClr val="000000">
                          <a:alpha val="0"/>
                        </a:srgbClr>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F2F2F2"/>
                    </a:solidFill>
                  </a:tcPr>
                </a:tc>
                <a:tc hMerge="1"/>
                <a:tc hMerge="1"/>
                <a:tc gridSpan="5">
                  <a:txBody>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Phân tích đoạn</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A8ABAB"/>
                    </a:solidFill>
                  </a:tcPr>
                </a:tc>
                <a:tc hMerge="1"/>
                <a:tc hMerge="1"/>
                <a:tc hMerge="1"/>
                <a:tc hMerge="1"/>
              </a:tr>
              <a:tr h="615600">
                <a:tc>
                  <a:txBody>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Ứng dụng</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rgbClr val="D8D8D8"/>
                      </a:solidFill>
                      <a:prstDash val="solid"/>
                      <a:round/>
                      <a:headEnd len="sm" w="sm" type="none"/>
                      <a:tailEnd len="sm" w="sm" type="none"/>
                    </a:lnB>
                    <a:solidFill>
                      <a:srgbClr val="AD1E2D"/>
                    </a:solidFill>
                  </a:tcPr>
                </a:tc>
                <a:tc>
                  <a:txBody>
                    <a:bodyPr/>
                    <a:lstStyle/>
                    <a:p>
                      <a:pPr indent="0" lvl="0" marL="0" marR="0" rtl="0" algn="ctr">
                        <a:spcBef>
                          <a:spcPts val="0"/>
                        </a:spcBef>
                        <a:spcAft>
                          <a:spcPts val="0"/>
                        </a:spcAft>
                        <a:buNone/>
                      </a:pPr>
                      <a:r>
                        <a:rPr b="0" lang="en-US" sz="1400">
                          <a:solidFill>
                            <a:schemeClr val="accent5"/>
                          </a:solidFill>
                          <a:latin typeface="Arial"/>
                          <a:ea typeface="Arial"/>
                          <a:cs typeface="Arial"/>
                          <a:sym typeface="Arial"/>
                        </a:rPr>
                        <a:t>Single-gene sequencing</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400">
                          <a:solidFill>
                            <a:schemeClr val="accent5"/>
                          </a:solidFill>
                          <a:latin typeface="Arial"/>
                          <a:ea typeface="Arial"/>
                          <a:cs typeface="Arial"/>
                          <a:sym typeface="Arial"/>
                        </a:rPr>
                        <a:t>Small-gene panel testing</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400">
                          <a:solidFill>
                            <a:schemeClr val="accent5"/>
                          </a:solidFill>
                          <a:latin typeface="Arial"/>
                          <a:ea typeface="Arial"/>
                          <a:cs typeface="Arial"/>
                          <a:sym typeface="Arial"/>
                        </a:rPr>
                        <a:t>NGS confirmation</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F2F2F2"/>
                    </a:solidFill>
                  </a:tcPr>
                </a:tc>
                <a:tc>
                  <a:txBody>
                    <a:bodyPr/>
                    <a:lstStyle/>
                    <a:p>
                      <a:pPr indent="0" lvl="0" marL="0" marR="0" rtl="0" algn="ctr">
                        <a:spcBef>
                          <a:spcPts val="0"/>
                        </a:spcBef>
                        <a:spcAft>
                          <a:spcPts val="0"/>
                        </a:spcAft>
                        <a:buNone/>
                      </a:pPr>
                      <a:r>
                        <a:rPr b="0" lang="en-US" sz="1400">
                          <a:solidFill>
                            <a:schemeClr val="lt1"/>
                          </a:solidFill>
                          <a:latin typeface="Arial"/>
                          <a:ea typeface="Arial"/>
                          <a:cs typeface="Arial"/>
                          <a:sym typeface="Arial"/>
                        </a:rPr>
                        <a:t>MLPA</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A8ABAB"/>
                    </a:solidFill>
                  </a:tcPr>
                </a:tc>
                <a:tc>
                  <a:txBody>
                    <a:bodyPr/>
                    <a:lstStyle/>
                    <a:p>
                      <a:pPr indent="0" lvl="0" marL="0" marR="0" rtl="0" algn="ctr">
                        <a:spcBef>
                          <a:spcPts val="0"/>
                        </a:spcBef>
                        <a:spcAft>
                          <a:spcPts val="0"/>
                        </a:spcAft>
                        <a:buNone/>
                      </a:pPr>
                      <a:r>
                        <a:rPr b="0" lang="en-US" sz="1400">
                          <a:solidFill>
                            <a:schemeClr val="lt1"/>
                          </a:solidFill>
                          <a:latin typeface="Arial"/>
                          <a:ea typeface="Arial"/>
                          <a:cs typeface="Arial"/>
                          <a:sym typeface="Arial"/>
                        </a:rPr>
                        <a:t>Microsatellite instability (MSI) testing</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A8ABAB"/>
                    </a:solidFill>
                  </a:tcPr>
                </a:tc>
                <a:tc>
                  <a:txBody>
                    <a:bodyPr/>
                    <a:lstStyle/>
                    <a:p>
                      <a:pPr indent="0" lvl="0" marL="0" marR="0" rtl="0" algn="ctr">
                        <a:spcBef>
                          <a:spcPts val="0"/>
                        </a:spcBef>
                        <a:spcAft>
                          <a:spcPts val="0"/>
                        </a:spcAft>
                        <a:buNone/>
                      </a:pPr>
                      <a:r>
                        <a:rPr b="0" lang="en-US" sz="1400">
                          <a:solidFill>
                            <a:schemeClr val="lt1"/>
                          </a:solidFill>
                          <a:latin typeface="Arial"/>
                          <a:ea typeface="Arial"/>
                          <a:cs typeface="Arial"/>
                          <a:sym typeface="Arial"/>
                        </a:rPr>
                        <a:t>Repeat primed PCR</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A8ABAB"/>
                    </a:solidFill>
                  </a:tcPr>
                </a:tc>
                <a:tc>
                  <a:txBody>
                    <a:bodyPr/>
                    <a:lstStyle/>
                    <a:p>
                      <a:pPr indent="0" lvl="0" marL="0" marR="0" rtl="0" algn="ctr">
                        <a:spcBef>
                          <a:spcPts val="0"/>
                        </a:spcBef>
                        <a:spcAft>
                          <a:spcPts val="0"/>
                        </a:spcAft>
                        <a:buNone/>
                      </a:pPr>
                      <a:r>
                        <a:rPr b="0" lang="en-US" sz="1400">
                          <a:solidFill>
                            <a:schemeClr val="lt1"/>
                          </a:solidFill>
                          <a:latin typeface="Arial"/>
                          <a:ea typeface="Arial"/>
                          <a:cs typeface="Arial"/>
                          <a:sym typeface="Arial"/>
                        </a:rPr>
                        <a:t>STR genotyping</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A8ABAB"/>
                    </a:solidFill>
                  </a:tcPr>
                </a:tc>
                <a:tc>
                  <a:txBody>
                    <a:bodyPr/>
                    <a:lstStyle/>
                    <a:p>
                      <a:pPr indent="0" lvl="0" marL="0" marR="0" rtl="0" algn="ctr">
                        <a:lnSpc>
                          <a:spcPct val="100000"/>
                        </a:lnSpc>
                        <a:spcBef>
                          <a:spcPts val="0"/>
                        </a:spcBef>
                        <a:spcAft>
                          <a:spcPts val="0"/>
                        </a:spcAft>
                        <a:buClr>
                          <a:schemeClr val="lt1"/>
                        </a:buClr>
                        <a:buSzPts val="1400"/>
                        <a:buFont typeface="Arial"/>
                        <a:buNone/>
                      </a:pPr>
                      <a:r>
                        <a:rPr b="0" lang="en-US" sz="1400">
                          <a:solidFill>
                            <a:schemeClr val="lt1"/>
                          </a:solidFill>
                          <a:latin typeface="Arial"/>
                          <a:ea typeface="Arial"/>
                          <a:cs typeface="Arial"/>
                          <a:sym typeface="Arial"/>
                        </a:rPr>
                        <a:t>SNP genotyping</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rgbClr val="A8ABAB"/>
                    </a:solidFill>
                  </a:tcPr>
                </a:tc>
              </a:tr>
              <a:tr h="373925">
                <a:tc>
                  <a:txBody>
                    <a:bodyPr/>
                    <a:lstStyle/>
                    <a:p>
                      <a:pPr indent="0" lvl="0" marL="0" marR="0" rtl="0" algn="l">
                        <a:spcBef>
                          <a:spcPts val="0"/>
                        </a:spcBef>
                        <a:spcAft>
                          <a:spcPts val="0"/>
                        </a:spcAft>
                        <a:buNone/>
                      </a:pPr>
                      <a:r>
                        <a:rPr lang="en-US" sz="1600">
                          <a:solidFill>
                            <a:schemeClr val="accent5"/>
                          </a:solidFill>
                          <a:latin typeface="Arial"/>
                          <a:ea typeface="Arial"/>
                          <a:cs typeface="Arial"/>
                          <a:sym typeface="Arial"/>
                        </a:rPr>
                        <a:t>Điều trị Ung thư</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Arial"/>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373925">
                <a:tc>
                  <a:txBody>
                    <a:bodyPr/>
                    <a:lstStyle/>
                    <a:p>
                      <a:pPr indent="0" lvl="0" marL="0" marR="0" rtl="0" algn="l">
                        <a:spcBef>
                          <a:spcPts val="0"/>
                        </a:spcBef>
                        <a:spcAft>
                          <a:spcPts val="0"/>
                        </a:spcAft>
                        <a:buNone/>
                      </a:pPr>
                      <a:r>
                        <a:rPr lang="en-US" sz="1600">
                          <a:solidFill>
                            <a:schemeClr val="accent5"/>
                          </a:solidFill>
                          <a:latin typeface="Arial"/>
                          <a:ea typeface="Arial"/>
                          <a:cs typeface="Arial"/>
                          <a:sym typeface="Arial"/>
                        </a:rPr>
                        <a:t>Bệnh di truyền</a:t>
                      </a:r>
                      <a:endParaRPr sz="1600">
                        <a:solidFill>
                          <a:schemeClr val="accent5"/>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439700">
                <a:tc>
                  <a:txBody>
                    <a:bodyPr/>
                    <a:lstStyle/>
                    <a:p>
                      <a:pPr indent="0" lvl="0" marL="0" marR="0" rtl="0" algn="l">
                        <a:lnSpc>
                          <a:spcPct val="100000"/>
                        </a:lnSpc>
                        <a:spcBef>
                          <a:spcPts val="0"/>
                        </a:spcBef>
                        <a:spcAft>
                          <a:spcPts val="0"/>
                        </a:spcAft>
                        <a:buClr>
                          <a:schemeClr val="accent5"/>
                        </a:buClr>
                        <a:buSzPts val="1600"/>
                        <a:buFont typeface="Arial"/>
                        <a:buNone/>
                      </a:pPr>
                      <a:r>
                        <a:rPr b="0" i="0" lang="en-US" sz="1600" u="none" strike="noStrike">
                          <a:solidFill>
                            <a:schemeClr val="accent5"/>
                          </a:solidFill>
                          <a:latin typeface="Arial"/>
                          <a:ea typeface="Arial"/>
                          <a:cs typeface="Arial"/>
                          <a:sym typeface="Arial"/>
                        </a:rPr>
                        <a:t>Sức khỏe sinh sản</a:t>
                      </a:r>
                      <a:endParaRPr b="0" i="0" sz="1600" u="none" strike="noStrike">
                        <a:solidFill>
                          <a:schemeClr val="accent5"/>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Arial"/>
                        <a:buNone/>
                      </a:pPr>
                      <a:r>
                        <a:t/>
                      </a:r>
                      <a:endParaRPr b="1" i="0" sz="1600" u="none" strike="noStrike">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AF5800"/>
                        </a:buClr>
                        <a:buSzPts val="1600"/>
                        <a:buFont typeface="Arial"/>
                        <a:buNone/>
                      </a:pPr>
                      <a:r>
                        <a:rPr b="1" i="0" lang="en-US" sz="1600" u="none" strike="noStrike">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AF5800"/>
                        </a:buClr>
                        <a:buSzPts val="1600"/>
                        <a:buFont typeface="Arial"/>
                        <a:buNone/>
                      </a:pPr>
                      <a:r>
                        <a:rPr b="1" i="0" lang="en-US" sz="1600" u="none" strike="noStrike">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AF5800"/>
                        </a:buClr>
                        <a:buSzPts val="1600"/>
                        <a:buFont typeface="Arial"/>
                        <a:buNone/>
                      </a:pPr>
                      <a:r>
                        <a:rPr b="1" i="0" lang="en-US" sz="1600" u="none" strike="noStrike">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Arial"/>
                        <a:buNone/>
                      </a:pPr>
                      <a:r>
                        <a:t/>
                      </a:r>
                      <a:endParaRPr b="1" i="0" sz="1600" u="none" strike="noStrike">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AF5800"/>
                        </a:buClr>
                        <a:buSzPts val="1600"/>
                        <a:buFont typeface="Arial"/>
                        <a:buNone/>
                      </a:pPr>
                      <a:r>
                        <a:rPr b="1" i="0" lang="en-US" sz="1600" u="none" strike="noStrike">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459925">
                <a:tc>
                  <a:txBody>
                    <a:bodyPr/>
                    <a:lstStyle/>
                    <a:p>
                      <a:pPr indent="0" lvl="0" marL="0" marR="0" rtl="0" algn="l">
                        <a:lnSpc>
                          <a:spcPct val="110000"/>
                        </a:lnSpc>
                        <a:spcBef>
                          <a:spcPts val="0"/>
                        </a:spcBef>
                        <a:spcAft>
                          <a:spcPts val="0"/>
                        </a:spcAft>
                        <a:buClr>
                          <a:schemeClr val="accent5"/>
                        </a:buClr>
                        <a:buSzPts val="1600"/>
                        <a:buFont typeface="Arial"/>
                        <a:buNone/>
                      </a:pPr>
                      <a:r>
                        <a:rPr lang="en-US" sz="1600">
                          <a:solidFill>
                            <a:schemeClr val="accent5"/>
                          </a:solidFill>
                          <a:latin typeface="Arial"/>
                          <a:ea typeface="Arial"/>
                          <a:cs typeface="Arial"/>
                          <a:sym typeface="Arial"/>
                        </a:rPr>
                        <a:t>Vi sinh/ phân biệt loài</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rgbClr val="AF5800"/>
                        </a:buClr>
                        <a:buSzPts val="1600"/>
                        <a:buFont typeface="Arial"/>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rgbClr val="AF5800"/>
                        </a:buClr>
                        <a:buSzPts val="1600"/>
                        <a:buFont typeface="Arial"/>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chemeClr val="dk1"/>
                        </a:buClr>
                        <a:buSzPts val="1600"/>
                        <a:buFont typeface="Arial"/>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chemeClr val="dk1"/>
                        </a:buClr>
                        <a:buSzPts val="1600"/>
                        <a:buFont typeface="Arial"/>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chemeClr val="dk1"/>
                        </a:buClr>
                        <a:buSzPts val="1600"/>
                        <a:buFont typeface="Arial"/>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chemeClr val="dk1"/>
                        </a:buClr>
                        <a:buSzPts val="1600"/>
                        <a:buFont typeface="Arial"/>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rgbClr val="AF5800"/>
                        </a:buClr>
                        <a:buSzPts val="1600"/>
                        <a:buFont typeface="Arial"/>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r h="459925">
                <a:tc>
                  <a:txBody>
                    <a:bodyPr/>
                    <a:lstStyle/>
                    <a:p>
                      <a:pPr indent="0" lvl="0" marL="0" marR="0" rtl="0" algn="l">
                        <a:lnSpc>
                          <a:spcPct val="110000"/>
                        </a:lnSpc>
                        <a:spcBef>
                          <a:spcPts val="0"/>
                        </a:spcBef>
                        <a:spcAft>
                          <a:spcPts val="0"/>
                        </a:spcAft>
                        <a:buClr>
                          <a:schemeClr val="accent5"/>
                        </a:buClr>
                        <a:buSzPts val="1600"/>
                        <a:buFont typeface="Arial"/>
                        <a:buNone/>
                      </a:pPr>
                      <a:r>
                        <a:rPr lang="en-US" sz="1600">
                          <a:solidFill>
                            <a:schemeClr val="accent5"/>
                          </a:solidFill>
                          <a:latin typeface="Arial"/>
                          <a:ea typeface="Arial"/>
                          <a:cs typeface="Arial"/>
                          <a:sym typeface="Arial"/>
                        </a:rPr>
                        <a:t>Chẩn đoán cấy ghép</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chemeClr val="dk1"/>
                        </a:buClr>
                        <a:buSzPts val="1600"/>
                        <a:buFont typeface="Arial"/>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rgbClr val="AF5800"/>
                        </a:buClr>
                        <a:buSzPts val="1600"/>
                        <a:buFont typeface="Arial"/>
                        <a:buNone/>
                      </a:pPr>
                      <a:r>
                        <a:rPr b="1" lang="en-US" sz="1600">
                          <a:solidFill>
                            <a:srgbClr val="AF5800"/>
                          </a:solidFill>
                          <a:latin typeface="Arial"/>
                          <a:ea typeface="Arial"/>
                          <a:cs typeface="Arial"/>
                          <a:sym typeface="Arial"/>
                        </a:rPr>
                        <a:t>X</a:t>
                      </a:r>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chemeClr val="dk1"/>
                        </a:buClr>
                        <a:buSzPts val="1600"/>
                        <a:buFont typeface="Arial"/>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chemeClr val="dk1"/>
                        </a:buClr>
                        <a:buSzPts val="1600"/>
                        <a:buFont typeface="Arial"/>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chemeClr val="dk1"/>
                        </a:buClr>
                        <a:buSzPts val="1600"/>
                        <a:buFont typeface="Arial"/>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10000"/>
                        </a:lnSpc>
                        <a:spcBef>
                          <a:spcPts val="0"/>
                        </a:spcBef>
                        <a:spcAft>
                          <a:spcPts val="0"/>
                        </a:spcAft>
                        <a:buClr>
                          <a:schemeClr val="dk1"/>
                        </a:buClr>
                        <a:buSzPts val="1600"/>
                        <a:buFont typeface="Arial"/>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lnSpc>
                          <a:spcPct val="100000"/>
                        </a:lnSpc>
                        <a:spcBef>
                          <a:spcPts val="0"/>
                        </a:spcBef>
                        <a:spcAft>
                          <a:spcPts val="0"/>
                        </a:spcAft>
                        <a:buClr>
                          <a:schemeClr val="dk1"/>
                        </a:buClr>
                        <a:buSzPts val="1600"/>
                        <a:buFont typeface="Arial"/>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c>
                  <a:txBody>
                    <a:bodyPr/>
                    <a:lstStyle/>
                    <a:p>
                      <a:pPr indent="0" lvl="0" marL="0" marR="0" rtl="0" algn="ctr">
                        <a:spcBef>
                          <a:spcPts val="0"/>
                        </a:spcBef>
                        <a:spcAft>
                          <a:spcPts val="0"/>
                        </a:spcAft>
                        <a:buNone/>
                      </a:pPr>
                      <a:r>
                        <a:t/>
                      </a:r>
                      <a:endParaRPr b="1" sz="1600">
                        <a:solidFill>
                          <a:srgbClr val="AF5800"/>
                        </a:solidFill>
                        <a:latin typeface="Arial"/>
                        <a:ea typeface="Arial"/>
                        <a:cs typeface="Arial"/>
                        <a:sym typeface="Arial"/>
                      </a:endParaRPr>
                    </a:p>
                  </a:txBody>
                  <a:tcPr marT="45725" marB="45725" marR="91450" marL="91450" anchor="ctr">
                    <a:lnL cap="flat" cmpd="sng" w="12700">
                      <a:solidFill>
                        <a:srgbClr val="D8D8D8"/>
                      </a:solidFill>
                      <a:prstDash val="solid"/>
                      <a:round/>
                      <a:headEnd len="sm" w="sm" type="none"/>
                      <a:tailEnd len="sm" w="sm" type="none"/>
                    </a:lnL>
                    <a:lnR cap="flat" cmpd="sng" w="12700">
                      <a:solidFill>
                        <a:srgbClr val="D8D8D8"/>
                      </a:solidFill>
                      <a:prstDash val="solid"/>
                      <a:round/>
                      <a:headEnd len="sm" w="sm" type="none"/>
                      <a:tailEnd len="sm" w="sm" type="none"/>
                    </a:lnR>
                    <a:lnT cap="flat" cmpd="sng" w="12700">
                      <a:solidFill>
                        <a:srgbClr val="D8D8D8"/>
                      </a:solidFill>
                      <a:prstDash val="solid"/>
                      <a:round/>
                      <a:headEnd len="sm" w="sm" type="none"/>
                      <a:tailEnd len="sm" w="sm" type="none"/>
                    </a:lnT>
                    <a:lnB cap="flat" cmpd="sng" w="12700">
                      <a:solidFill>
                        <a:srgbClr val="D8D8D8"/>
                      </a:solidFill>
                      <a:prstDash val="solid"/>
                      <a:round/>
                      <a:headEnd len="sm" w="sm" type="none"/>
                      <a:tailEnd len="sm" w="sm" type="none"/>
                    </a:lnB>
                    <a:solidFill>
                      <a:schemeClr val="lt1"/>
                    </a:solidFill>
                  </a:tcPr>
                </a:tc>
              </a:tr>
            </a:tbl>
          </a:graphicData>
        </a:graphic>
      </p:graphicFrame>
    </p:spTree>
  </p:cSld>
  <p:clrMapOvr>
    <a:masterClrMapping/>
  </p:clrMapOvr>
  <p:transition>
    <p:fade/>
  </p:transition>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5" name="Shape 4895"/>
        <p:cNvGrpSpPr/>
        <p:nvPr/>
      </p:nvGrpSpPr>
      <p:grpSpPr>
        <a:xfrm>
          <a:off x="0" y="0"/>
          <a:ext cx="0" cy="0"/>
          <a:chOff x="0" y="0"/>
          <a:chExt cx="0" cy="0"/>
        </a:xfrm>
      </p:grpSpPr>
      <p:sp>
        <p:nvSpPr>
          <p:cNvPr id="4896" name="Google Shape;4896;p57"/>
          <p:cNvSpPr/>
          <p:nvPr>
            <p:ph idx="1" type="body"/>
          </p:nvPr>
        </p:nvSpPr>
        <p:spPr>
          <a:xfrm>
            <a:off x="6208184" y="929137"/>
            <a:ext cx="5526616" cy="4999725"/>
          </a:xfrm>
          <a:prstGeom prst="roundRect">
            <a:avLst>
              <a:gd fmla="val 3431" name="adj"/>
            </a:avLst>
          </a:prstGeom>
          <a:gradFill>
            <a:gsLst>
              <a:gs pos="0">
                <a:srgbClr val="DBDDDD"/>
              </a:gs>
              <a:gs pos="47000">
                <a:srgbClr val="FFFFFF"/>
              </a:gs>
              <a:gs pos="100000">
                <a:srgbClr val="FFFFFF"/>
              </a:gs>
            </a:gsLst>
            <a:lin ang="10800000" scaled="0"/>
          </a:gradFill>
          <a:ln cap="flat" cmpd="sng" w="15875">
            <a:solidFill>
              <a:schemeClr val="lt2"/>
            </a:solidFill>
            <a:prstDash val="solid"/>
            <a:round/>
            <a:headEnd len="sm" w="sm" type="none"/>
            <a:tailEnd len="sm" w="sm" type="none"/>
          </a:ln>
          <a:effectLst>
            <a:outerShdw blurRad="254000" sx="98000" rotWithShape="0" dir="8400000" dist="101600" sy="98000">
              <a:srgbClr val="000000">
                <a:alpha val="40000"/>
              </a:srgbClr>
            </a:outerShdw>
          </a:effectLst>
        </p:spPr>
        <p:txBody>
          <a:bodyPr anchorCtr="0" anchor="t" bIns="45700" lIns="91425" spcFirstLastPara="1" rIns="91425" wrap="square" tIns="91425">
            <a:normAutofit/>
          </a:bodyPr>
          <a:lstStyle/>
          <a:p>
            <a:pPr indent="-342900" lvl="0" marL="342900" rtl="0" algn="l">
              <a:lnSpc>
                <a:spcPct val="100000"/>
              </a:lnSpc>
              <a:spcBef>
                <a:spcPts val="0"/>
              </a:spcBef>
              <a:spcAft>
                <a:spcPts val="0"/>
              </a:spcAft>
              <a:buSzPts val="1550"/>
              <a:buChar char="•"/>
            </a:pPr>
            <a:r>
              <a:rPr b="1" lang="en-US" sz="1550"/>
              <a:t>Bệnh truyền nhiễm:</a:t>
            </a:r>
            <a:endParaRPr b="1" sz="1550"/>
          </a:p>
          <a:p>
            <a:pPr indent="-285750" lvl="1" marL="520700" rtl="0" algn="l">
              <a:lnSpc>
                <a:spcPct val="100000"/>
              </a:lnSpc>
              <a:spcBef>
                <a:spcPts val="1400"/>
              </a:spcBef>
              <a:spcAft>
                <a:spcPts val="0"/>
              </a:spcAft>
              <a:buClr>
                <a:srgbClr val="000000"/>
              </a:buClr>
              <a:buSzPts val="1060"/>
              <a:buChar char="•"/>
            </a:pPr>
            <a:r>
              <a:rPr lang="en-US" sz="1395"/>
              <a:t>Giải trình tự tìm biến chủng SARS-CoV-2</a:t>
            </a:r>
            <a:endParaRPr sz="1395"/>
          </a:p>
          <a:p>
            <a:pPr indent="-285750" lvl="1" marL="520700" rtl="0" algn="l">
              <a:lnSpc>
                <a:spcPct val="100000"/>
              </a:lnSpc>
              <a:spcBef>
                <a:spcPts val="1400"/>
              </a:spcBef>
              <a:spcAft>
                <a:spcPts val="0"/>
              </a:spcAft>
              <a:buClr>
                <a:srgbClr val="000000"/>
              </a:buClr>
              <a:buSzPts val="1060"/>
              <a:buChar char="•"/>
            </a:pPr>
            <a:r>
              <a:rPr lang="en-US" sz="1395"/>
              <a:t>HIV-1 Genotyping Kit</a:t>
            </a:r>
            <a:endParaRPr sz="1395"/>
          </a:p>
          <a:p>
            <a:pPr indent="-285750" lvl="1" marL="520700" rtl="0" algn="l">
              <a:lnSpc>
                <a:spcPct val="100000"/>
              </a:lnSpc>
              <a:spcBef>
                <a:spcPts val="1400"/>
              </a:spcBef>
              <a:spcAft>
                <a:spcPts val="0"/>
              </a:spcAft>
              <a:buClr>
                <a:srgbClr val="000000"/>
              </a:buClr>
              <a:buSzPts val="1060"/>
              <a:buChar char="•"/>
            </a:pPr>
            <a:r>
              <a:rPr lang="en-US" sz="1395"/>
              <a:t>Giải trình tự vi sinh 16S: MicroSEQ Microbial Identification System</a:t>
            </a:r>
            <a:endParaRPr/>
          </a:p>
          <a:p>
            <a:pPr indent="-285750" lvl="1" marL="520700" rtl="0" algn="l">
              <a:lnSpc>
                <a:spcPct val="100000"/>
              </a:lnSpc>
              <a:spcBef>
                <a:spcPts val="1400"/>
              </a:spcBef>
              <a:spcAft>
                <a:spcPts val="0"/>
              </a:spcAft>
              <a:buClr>
                <a:srgbClr val="000000"/>
              </a:buClr>
              <a:buSzPts val="1060"/>
              <a:buChar char="•"/>
            </a:pPr>
            <a:r>
              <a:rPr lang="en-US" sz="1395"/>
              <a:t>Giải trình tự tìm đột biến kháng thuốc: Lao, HBV, HCV,…</a:t>
            </a:r>
            <a:endParaRPr/>
          </a:p>
          <a:p>
            <a:pPr indent="-285750" lvl="1" marL="520700" rtl="0" algn="l">
              <a:lnSpc>
                <a:spcPct val="100000"/>
              </a:lnSpc>
              <a:spcBef>
                <a:spcPts val="1400"/>
              </a:spcBef>
              <a:spcAft>
                <a:spcPts val="0"/>
              </a:spcAft>
              <a:buClr>
                <a:srgbClr val="000000"/>
              </a:buClr>
              <a:buSzPts val="1060"/>
              <a:buChar char="•"/>
            </a:pPr>
            <a:r>
              <a:rPr lang="en-US" sz="1395"/>
              <a:t>Định type HPV, HCV…</a:t>
            </a:r>
            <a:endParaRPr/>
          </a:p>
          <a:p>
            <a:pPr indent="-342900" lvl="0" marL="342900" rtl="0" algn="l">
              <a:lnSpc>
                <a:spcPct val="100000"/>
              </a:lnSpc>
              <a:spcBef>
                <a:spcPts val="1400"/>
              </a:spcBef>
              <a:spcAft>
                <a:spcPts val="0"/>
              </a:spcAft>
              <a:buSzPts val="1550"/>
              <a:buChar char="•"/>
            </a:pPr>
            <a:r>
              <a:rPr b="1" lang="en-US" sz="1550"/>
              <a:t>Xét nghiệm huyết thống</a:t>
            </a:r>
            <a:endParaRPr/>
          </a:p>
          <a:p>
            <a:pPr indent="-342900" lvl="0" marL="342900" rtl="0" algn="l">
              <a:lnSpc>
                <a:spcPct val="100000"/>
              </a:lnSpc>
              <a:spcBef>
                <a:spcPts val="1400"/>
              </a:spcBef>
              <a:spcAft>
                <a:spcPts val="0"/>
              </a:spcAft>
              <a:buSzPts val="1550"/>
              <a:buChar char="•"/>
            </a:pPr>
            <a:r>
              <a:rPr b="1" lang="en-US" sz="1550"/>
              <a:t>Các nghiên cứu cần xác định trình tự khác</a:t>
            </a:r>
            <a:endParaRPr b="1" sz="1550"/>
          </a:p>
        </p:txBody>
      </p:sp>
      <p:sp>
        <p:nvSpPr>
          <p:cNvPr id="4897" name="Google Shape;4897;p57"/>
          <p:cNvSpPr txBox="1"/>
          <p:nvPr>
            <p:ph type="title"/>
          </p:nvPr>
        </p:nvSpPr>
        <p:spPr>
          <a:xfrm>
            <a:off x="304801" y="304799"/>
            <a:ext cx="9753600" cy="381001"/>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2800"/>
              <a:buFont typeface="Arial"/>
              <a:buNone/>
            </a:pPr>
            <a:r>
              <a:rPr lang="en-US"/>
              <a:t>Ứng dụng của CE </a:t>
            </a:r>
            <a:endParaRPr/>
          </a:p>
        </p:txBody>
      </p:sp>
      <p:sp>
        <p:nvSpPr>
          <p:cNvPr id="4898" name="Google Shape;4898;p57"/>
          <p:cNvSpPr/>
          <p:nvPr>
            <p:ph idx="2" type="body"/>
          </p:nvPr>
        </p:nvSpPr>
        <p:spPr>
          <a:xfrm>
            <a:off x="457200" y="929137"/>
            <a:ext cx="5526617" cy="4999725"/>
          </a:xfrm>
          <a:prstGeom prst="roundRect">
            <a:avLst>
              <a:gd fmla="val 3431" name="adj"/>
            </a:avLst>
          </a:prstGeom>
          <a:gradFill>
            <a:gsLst>
              <a:gs pos="0">
                <a:srgbClr val="DBDDDD"/>
              </a:gs>
              <a:gs pos="47000">
                <a:srgbClr val="FFFFFF"/>
              </a:gs>
              <a:gs pos="100000">
                <a:srgbClr val="FFFFFF"/>
              </a:gs>
            </a:gsLst>
            <a:lin ang="10800000" scaled="0"/>
          </a:gradFill>
          <a:ln cap="flat" cmpd="sng" w="15875">
            <a:solidFill>
              <a:schemeClr val="lt2"/>
            </a:solidFill>
            <a:prstDash val="solid"/>
            <a:round/>
            <a:headEnd len="sm" w="sm" type="none"/>
            <a:tailEnd len="sm" w="sm" type="none"/>
          </a:ln>
          <a:effectLst>
            <a:outerShdw blurRad="254000" sx="98000" rotWithShape="0" dir="8400000" dist="101600" sy="98000">
              <a:srgbClr val="000000">
                <a:alpha val="40000"/>
              </a:srgbClr>
            </a:outerShdw>
          </a:effectLst>
        </p:spPr>
        <p:txBody>
          <a:bodyPr anchorCtr="0" anchor="t" bIns="45700" lIns="91425" spcFirstLastPara="1" rIns="91425" wrap="square" tIns="91425">
            <a:normAutofit/>
          </a:bodyPr>
          <a:lstStyle/>
          <a:p>
            <a:pPr indent="-342900" lvl="0" marL="342900" rtl="0" algn="l">
              <a:lnSpc>
                <a:spcPct val="100000"/>
              </a:lnSpc>
              <a:spcBef>
                <a:spcPts val="0"/>
              </a:spcBef>
              <a:spcAft>
                <a:spcPts val="0"/>
              </a:spcAft>
              <a:buSzPts val="1550"/>
              <a:buChar char="•"/>
            </a:pPr>
            <a:r>
              <a:rPr b="1" lang="en-US" sz="1550"/>
              <a:t>Sức khỏe sinh sản và bệnh di truyền</a:t>
            </a:r>
            <a:endParaRPr b="1" sz="1550"/>
          </a:p>
          <a:p>
            <a:pPr indent="-285750" lvl="1" marL="520700" rtl="0" algn="l">
              <a:lnSpc>
                <a:spcPct val="100000"/>
              </a:lnSpc>
              <a:spcBef>
                <a:spcPts val="1400"/>
              </a:spcBef>
              <a:spcAft>
                <a:spcPts val="0"/>
              </a:spcAft>
              <a:buClr>
                <a:srgbClr val="000000"/>
              </a:buClr>
              <a:buSzPts val="1060"/>
              <a:buChar char="•"/>
            </a:pPr>
            <a:r>
              <a:rPr lang="en-US" sz="1395"/>
              <a:t>CarrierMax SMA/FMR</a:t>
            </a:r>
            <a:endParaRPr/>
          </a:p>
          <a:p>
            <a:pPr indent="-285750" lvl="1" marL="520700" rtl="0" algn="l">
              <a:lnSpc>
                <a:spcPct val="100000"/>
              </a:lnSpc>
              <a:spcBef>
                <a:spcPts val="1400"/>
              </a:spcBef>
              <a:spcAft>
                <a:spcPts val="0"/>
              </a:spcAft>
              <a:buClr>
                <a:srgbClr val="000000"/>
              </a:buClr>
              <a:buSzPts val="1060"/>
              <a:buChar char="•"/>
            </a:pPr>
            <a:r>
              <a:rPr lang="en-US" sz="1395"/>
              <a:t>Sàng lọc người mang gen, phát hiện di truyền như:  vô sinh nam, máu khó đông, …</a:t>
            </a:r>
            <a:endParaRPr/>
          </a:p>
          <a:p>
            <a:pPr indent="-285750" lvl="1" marL="520700" rtl="0" algn="l">
              <a:lnSpc>
                <a:spcPct val="100000"/>
              </a:lnSpc>
              <a:spcBef>
                <a:spcPts val="1400"/>
              </a:spcBef>
              <a:spcAft>
                <a:spcPts val="0"/>
              </a:spcAft>
              <a:buClr>
                <a:srgbClr val="000000"/>
              </a:buClr>
              <a:buSzPts val="1060"/>
              <a:buChar char="•"/>
            </a:pPr>
            <a:r>
              <a:rPr lang="en-US" sz="1395"/>
              <a:t>Chẩn đoán trước sinh QF-PCR</a:t>
            </a:r>
            <a:endParaRPr/>
          </a:p>
          <a:p>
            <a:pPr indent="-342900" lvl="0" marL="342900" rtl="0" algn="l">
              <a:lnSpc>
                <a:spcPct val="100000"/>
              </a:lnSpc>
              <a:spcBef>
                <a:spcPts val="1400"/>
              </a:spcBef>
              <a:spcAft>
                <a:spcPts val="0"/>
              </a:spcAft>
              <a:buSzPts val="1550"/>
              <a:buChar char="•"/>
            </a:pPr>
            <a:r>
              <a:rPr b="1" lang="en-US" sz="1550"/>
              <a:t>Điều trị ung thư</a:t>
            </a:r>
            <a:endParaRPr b="1" sz="1550"/>
          </a:p>
          <a:p>
            <a:pPr indent="-285750" lvl="1" marL="520700" rtl="0" algn="l">
              <a:lnSpc>
                <a:spcPct val="100000"/>
              </a:lnSpc>
              <a:spcBef>
                <a:spcPts val="1400"/>
              </a:spcBef>
              <a:spcAft>
                <a:spcPts val="0"/>
              </a:spcAft>
              <a:buClr>
                <a:srgbClr val="000000"/>
              </a:buClr>
              <a:buSzPts val="1060"/>
              <a:buChar char="•"/>
            </a:pPr>
            <a:r>
              <a:rPr lang="en-US" sz="1395"/>
              <a:t>Sàng lọc hội chứng Lynch và điều trị ung thư đại trực tràng.</a:t>
            </a:r>
            <a:endParaRPr/>
          </a:p>
          <a:p>
            <a:pPr indent="-285750" lvl="1" marL="520700" rtl="0" algn="l">
              <a:lnSpc>
                <a:spcPct val="100000"/>
              </a:lnSpc>
              <a:spcBef>
                <a:spcPts val="1400"/>
              </a:spcBef>
              <a:spcAft>
                <a:spcPts val="0"/>
              </a:spcAft>
              <a:buClr>
                <a:srgbClr val="000000"/>
              </a:buClr>
              <a:buSzPts val="1060"/>
              <a:buChar char="•"/>
            </a:pPr>
            <a:r>
              <a:rPr lang="en-US" sz="1395"/>
              <a:t>Giải trình tự các đột biến ung thư khác phục vụ điều trị và sàn lọc: BRCR1/2, EGFR, KRAS,…</a:t>
            </a:r>
            <a:endParaRPr/>
          </a:p>
          <a:p>
            <a:pPr indent="-285750" lvl="1" marL="520700" rtl="0" algn="l">
              <a:lnSpc>
                <a:spcPct val="100000"/>
              </a:lnSpc>
              <a:spcBef>
                <a:spcPts val="1400"/>
              </a:spcBef>
              <a:spcAft>
                <a:spcPts val="0"/>
              </a:spcAft>
              <a:buClr>
                <a:srgbClr val="000000"/>
              </a:buClr>
              <a:buSzPts val="1060"/>
              <a:buChar char="•"/>
            </a:pPr>
            <a:r>
              <a:rPr lang="en-US" sz="1395"/>
              <a:t>Xác nhận lại các đột biến sau NGS</a:t>
            </a:r>
            <a:endParaRPr sz="1395"/>
          </a:p>
          <a:p>
            <a:pPr indent="-342900" lvl="0" marL="342900" rtl="0" algn="l">
              <a:lnSpc>
                <a:spcPct val="100000"/>
              </a:lnSpc>
              <a:spcBef>
                <a:spcPts val="1400"/>
              </a:spcBef>
              <a:spcAft>
                <a:spcPts val="0"/>
              </a:spcAft>
              <a:buSzPts val="1550"/>
              <a:buChar char="•"/>
            </a:pPr>
            <a:r>
              <a:rPr b="1" lang="en-US" sz="1550"/>
              <a:t>Chimerism</a:t>
            </a:r>
            <a:endParaRPr/>
          </a:p>
          <a:p>
            <a:pPr indent="-342900" lvl="0" marL="342900" rtl="0" algn="l">
              <a:lnSpc>
                <a:spcPct val="100000"/>
              </a:lnSpc>
              <a:spcBef>
                <a:spcPts val="1400"/>
              </a:spcBef>
              <a:spcAft>
                <a:spcPts val="0"/>
              </a:spcAft>
              <a:buSzPts val="1550"/>
              <a:buChar char="•"/>
            </a:pPr>
            <a:r>
              <a:rPr b="1" lang="en-US" sz="1550"/>
              <a:t>Chẩn đoán cấy ghép: HLA type1</a:t>
            </a:r>
            <a:endParaRPr b="1" sz="1550"/>
          </a:p>
          <a:p>
            <a:pPr indent="-218427" lvl="1" marL="520700" rtl="0" algn="l">
              <a:lnSpc>
                <a:spcPct val="100000"/>
              </a:lnSpc>
              <a:spcBef>
                <a:spcPts val="1400"/>
              </a:spcBef>
              <a:spcAft>
                <a:spcPts val="0"/>
              </a:spcAft>
              <a:buClr>
                <a:srgbClr val="000000"/>
              </a:buClr>
              <a:buSzPts val="1060"/>
              <a:buNone/>
            </a:pPr>
            <a:r>
              <a:t/>
            </a:r>
            <a:endParaRPr sz="1395"/>
          </a:p>
        </p:txBody>
      </p:sp>
    </p:spTree>
  </p:cSld>
  <p:clrMapOvr>
    <a:masterClrMapping/>
  </p:clrMapOvr>
  <p:transition>
    <p:fade/>
  </p:transition>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2" name="Shape 4902"/>
        <p:cNvGrpSpPr/>
        <p:nvPr/>
      </p:nvGrpSpPr>
      <p:grpSpPr>
        <a:xfrm>
          <a:off x="0" y="0"/>
          <a:ext cx="0" cy="0"/>
          <a:chOff x="0" y="0"/>
          <a:chExt cx="0" cy="0"/>
        </a:xfrm>
      </p:grpSpPr>
      <p:sp>
        <p:nvSpPr>
          <p:cNvPr id="4903" name="Google Shape;4903;p58"/>
          <p:cNvSpPr txBox="1"/>
          <p:nvPr>
            <p:ph type="title"/>
          </p:nvPr>
        </p:nvSpPr>
        <p:spPr>
          <a:xfrm>
            <a:off x="1981200" y="152401"/>
            <a:ext cx="7886700" cy="990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0070C0"/>
              </a:buClr>
              <a:buSzPts val="3200"/>
              <a:buFont typeface="Times New Roman"/>
              <a:buNone/>
            </a:pPr>
            <a:r>
              <a:rPr b="1" lang="en-US" sz="3200">
                <a:solidFill>
                  <a:srgbClr val="0070C0"/>
                </a:solidFill>
                <a:latin typeface="Times New Roman"/>
                <a:ea typeface="Times New Roman"/>
                <a:cs typeface="Times New Roman"/>
                <a:sym typeface="Times New Roman"/>
              </a:rPr>
              <a:t>Các ứng dụng giải trình tự trong bệnh viện</a:t>
            </a:r>
            <a:endParaRPr/>
          </a:p>
        </p:txBody>
      </p:sp>
      <p:sp>
        <p:nvSpPr>
          <p:cNvPr id="4904" name="Google Shape;4904;p58"/>
          <p:cNvSpPr txBox="1"/>
          <p:nvPr>
            <p:ph idx="1" type="body"/>
          </p:nvPr>
        </p:nvSpPr>
        <p:spPr>
          <a:xfrm>
            <a:off x="483294" y="1559860"/>
            <a:ext cx="11013141" cy="2967181"/>
          </a:xfrm>
          <a:prstGeom prst="rect">
            <a:avLst/>
          </a:prstGeom>
          <a:noFill/>
          <a:ln>
            <a:noFill/>
          </a:ln>
        </p:spPr>
        <p:txBody>
          <a:bodyPr anchorCtr="0" anchor="t" bIns="45700" lIns="91425" spcFirstLastPara="1" rIns="91425" wrap="square" tIns="45700">
            <a:normAutofit/>
          </a:bodyPr>
          <a:lstStyle/>
          <a:p>
            <a:pPr indent="-228600" lvl="1" marL="685800" rtl="0" algn="l">
              <a:lnSpc>
                <a:spcPct val="90000"/>
              </a:lnSpc>
              <a:spcBef>
                <a:spcPts val="0"/>
              </a:spcBef>
              <a:spcAft>
                <a:spcPts val="0"/>
              </a:spcAft>
              <a:buClr>
                <a:schemeClr val="dk1"/>
              </a:buClr>
              <a:buSzPts val="2400"/>
              <a:buChar char="•"/>
            </a:pPr>
            <a:r>
              <a:rPr lang="en-US">
                <a:latin typeface="Times New Roman"/>
                <a:ea typeface="Times New Roman"/>
                <a:cs typeface="Times New Roman"/>
                <a:sym typeface="Times New Roman"/>
              </a:rPr>
              <a:t>Phát hiện các đột biến gene, chuyển gene, phát hiện các đột biến liên quan đến ung thư, bệnh di truyền, các con đường chuyển hóa, các đột biến kháng thuốc…..</a:t>
            </a:r>
            <a:endParaRPr/>
          </a:p>
          <a:p>
            <a:pPr indent="-228600" lvl="1" marL="685800" rtl="0" algn="l">
              <a:lnSpc>
                <a:spcPct val="90000"/>
              </a:lnSpc>
              <a:spcBef>
                <a:spcPts val="2400"/>
              </a:spcBef>
              <a:spcAft>
                <a:spcPts val="0"/>
              </a:spcAft>
              <a:buClr>
                <a:schemeClr val="dk1"/>
              </a:buClr>
              <a:buSzPts val="2400"/>
              <a:buChar char="•"/>
            </a:pPr>
            <a:r>
              <a:rPr lang="en-US">
                <a:latin typeface="Times New Roman"/>
                <a:ea typeface="Times New Roman"/>
                <a:cs typeface="Times New Roman"/>
                <a:sym typeface="Times New Roman"/>
              </a:rPr>
              <a:t>Xác định genotyping:  ví dụ định type HBV, HPV, HIV…</a:t>
            </a:r>
            <a:endParaRPr/>
          </a:p>
          <a:p>
            <a:pPr indent="-228600" lvl="1" marL="685800" rtl="0" algn="l">
              <a:lnSpc>
                <a:spcPct val="90000"/>
              </a:lnSpc>
              <a:spcBef>
                <a:spcPts val="2400"/>
              </a:spcBef>
              <a:spcAft>
                <a:spcPts val="0"/>
              </a:spcAft>
              <a:buClr>
                <a:schemeClr val="dk1"/>
              </a:buClr>
              <a:buSzPts val="2400"/>
              <a:buChar char="•"/>
            </a:pPr>
            <a:r>
              <a:rPr lang="en-US">
                <a:latin typeface="Times New Roman"/>
                <a:ea typeface="Times New Roman"/>
                <a:cs typeface="Times New Roman"/>
                <a:sym typeface="Times New Roman"/>
              </a:rPr>
              <a:t>Giải trình tự là tiêu chuẩn vàng để đánh giá hiệu quả của các phương pháp sinh học phân tử khác : Realtime PCR, Elisa, lai phân tử, giải trình tự thế hệ mới....</a:t>
            </a:r>
            <a:endParaRPr sz="2400">
              <a:latin typeface="Times New Roman"/>
              <a:ea typeface="Times New Roman"/>
              <a:cs typeface="Times New Roman"/>
              <a:sym typeface="Times New Roman"/>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8" name="Shape 4908"/>
        <p:cNvGrpSpPr/>
        <p:nvPr/>
      </p:nvGrpSpPr>
      <p:grpSpPr>
        <a:xfrm>
          <a:off x="0" y="0"/>
          <a:ext cx="0" cy="0"/>
          <a:chOff x="0" y="0"/>
          <a:chExt cx="0" cy="0"/>
        </a:xfrm>
      </p:grpSpPr>
      <p:sp>
        <p:nvSpPr>
          <p:cNvPr id="4909" name="Google Shape;4909;p5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910" name="Google Shape;4910;p5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911" name="Google Shape;4911;p59"/>
          <p:cNvPicPr preferRelativeResize="0"/>
          <p:nvPr/>
        </p:nvPicPr>
        <p:blipFill rotWithShape="1">
          <a:blip r:embed="rId3">
            <a:alphaModFix/>
          </a:blip>
          <a:srcRect b="14313" l="0" r="4606" t="0"/>
          <a:stretch/>
        </p:blipFill>
        <p:spPr>
          <a:xfrm>
            <a:off x="1028700" y="0"/>
            <a:ext cx="10134600" cy="6827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3" name="Shape 2433"/>
        <p:cNvGrpSpPr/>
        <p:nvPr/>
      </p:nvGrpSpPr>
      <p:grpSpPr>
        <a:xfrm>
          <a:off x="0" y="0"/>
          <a:ext cx="0" cy="0"/>
          <a:chOff x="0" y="0"/>
          <a:chExt cx="0" cy="0"/>
        </a:xfrm>
      </p:grpSpPr>
      <p:sp>
        <p:nvSpPr>
          <p:cNvPr id="2434" name="Google Shape;2434;p6"/>
          <p:cNvSpPr txBox="1"/>
          <p:nvPr>
            <p:ph type="title"/>
          </p:nvPr>
        </p:nvSpPr>
        <p:spPr>
          <a:xfrm>
            <a:off x="3079844" y="565721"/>
            <a:ext cx="6261319" cy="432072"/>
          </a:xfrm>
          <a:prstGeom prst="rect">
            <a:avLst/>
          </a:prstGeom>
          <a:noFill/>
          <a:ln>
            <a:noFill/>
          </a:ln>
        </p:spPr>
        <p:txBody>
          <a:bodyPr anchorCtr="0" anchor="t" bIns="52150" lIns="104300" spcFirstLastPara="1" rIns="104300" wrap="square" tIns="52150">
            <a:noAutofit/>
          </a:bodyPr>
          <a:lstStyle/>
          <a:p>
            <a:pPr indent="0" lvl="0" marL="0" rtl="0" algn="l">
              <a:spcBef>
                <a:spcPts val="0"/>
              </a:spcBef>
              <a:spcAft>
                <a:spcPts val="0"/>
              </a:spcAft>
              <a:buNone/>
            </a:pPr>
            <a:r>
              <a:rPr b="1" lang="en-US" sz="2177">
                <a:solidFill>
                  <a:srgbClr val="FF0000"/>
                </a:solidFill>
                <a:latin typeface="Times New Roman"/>
                <a:ea typeface="Times New Roman"/>
                <a:cs typeface="Times New Roman"/>
                <a:sym typeface="Times New Roman"/>
              </a:rPr>
              <a:t>Giới thiệu về tập đoàn SISC</a:t>
            </a:r>
            <a:endParaRPr/>
          </a:p>
        </p:txBody>
      </p:sp>
      <p:sp>
        <p:nvSpPr>
          <p:cNvPr id="2435" name="Google Shape;2435;p6"/>
          <p:cNvSpPr/>
          <p:nvPr/>
        </p:nvSpPr>
        <p:spPr>
          <a:xfrm>
            <a:off x="3696055" y="3090579"/>
            <a:ext cx="7482018" cy="688327"/>
          </a:xfrm>
          <a:prstGeom prst="homePlate">
            <a:avLst>
              <a:gd fmla="val 50000" name="adj"/>
            </a:avLst>
          </a:prstGeom>
          <a:solidFill>
            <a:srgbClr val="D77B00"/>
          </a:solidFill>
          <a:ln>
            <a:noFill/>
          </a:ln>
        </p:spPr>
        <p:txBody>
          <a:bodyPr anchorCtr="0" anchor="ctr" bIns="31100" lIns="62200" spcFirstLastPara="1" rIns="62200" wrap="square" tIns="31100">
            <a:noAutofit/>
          </a:bodyPr>
          <a:lstStyle/>
          <a:p>
            <a:pPr indent="0" lvl="0" marL="0" marR="0" rtl="0" algn="l">
              <a:spcBef>
                <a:spcPts val="0"/>
              </a:spcBef>
              <a:spcAft>
                <a:spcPts val="0"/>
              </a:spcAft>
              <a:buNone/>
            </a:pPr>
            <a:r>
              <a:rPr lang="en-US" sz="1904">
                <a:solidFill>
                  <a:srgbClr val="FFFFFF"/>
                </a:solidFill>
                <a:latin typeface="Arial"/>
                <a:ea typeface="Arial"/>
                <a:cs typeface="Arial"/>
                <a:sym typeface="Arial"/>
              </a:rPr>
              <a:t>Đại diện tại Việt Nam cho các nhà cung cấp hàng đầu thế giới</a:t>
            </a:r>
            <a:endParaRPr sz="1904">
              <a:solidFill>
                <a:srgbClr val="FFFFFF"/>
              </a:solidFill>
              <a:latin typeface="Arial"/>
              <a:ea typeface="Arial"/>
              <a:cs typeface="Arial"/>
              <a:sym typeface="Arial"/>
            </a:endParaRPr>
          </a:p>
        </p:txBody>
      </p:sp>
      <p:pic>
        <p:nvPicPr>
          <p:cNvPr id="2436" name="Google Shape;2436;p6"/>
          <p:cNvPicPr preferRelativeResize="0"/>
          <p:nvPr/>
        </p:nvPicPr>
        <p:blipFill rotWithShape="1">
          <a:blip r:embed="rId3">
            <a:alphaModFix/>
          </a:blip>
          <a:srcRect b="0" l="0" r="0" t="0"/>
          <a:stretch/>
        </p:blipFill>
        <p:spPr>
          <a:xfrm>
            <a:off x="4440182" y="4638356"/>
            <a:ext cx="834053" cy="393834"/>
          </a:xfrm>
          <a:prstGeom prst="rect">
            <a:avLst/>
          </a:prstGeom>
          <a:noFill/>
          <a:ln>
            <a:noFill/>
          </a:ln>
        </p:spPr>
      </p:pic>
      <p:pic>
        <p:nvPicPr>
          <p:cNvPr id="2437" name="Google Shape;2437;p6"/>
          <p:cNvPicPr preferRelativeResize="0"/>
          <p:nvPr/>
        </p:nvPicPr>
        <p:blipFill rotWithShape="1">
          <a:blip r:embed="rId4">
            <a:alphaModFix/>
          </a:blip>
          <a:srcRect b="0" l="0" r="0" t="0"/>
          <a:stretch/>
        </p:blipFill>
        <p:spPr>
          <a:xfrm>
            <a:off x="9074521" y="1414208"/>
            <a:ext cx="724268" cy="602338"/>
          </a:xfrm>
          <a:prstGeom prst="rect">
            <a:avLst/>
          </a:prstGeom>
          <a:noFill/>
          <a:ln>
            <a:noFill/>
          </a:ln>
        </p:spPr>
      </p:pic>
      <p:pic>
        <p:nvPicPr>
          <p:cNvPr id="2438" name="Google Shape;2438;p6"/>
          <p:cNvPicPr preferRelativeResize="0"/>
          <p:nvPr/>
        </p:nvPicPr>
        <p:blipFill rotWithShape="1">
          <a:blip r:embed="rId5">
            <a:alphaModFix/>
          </a:blip>
          <a:srcRect b="0" l="0" r="0" t="0"/>
          <a:stretch/>
        </p:blipFill>
        <p:spPr>
          <a:xfrm>
            <a:off x="4311191" y="5287305"/>
            <a:ext cx="1653022" cy="410474"/>
          </a:xfrm>
          <a:prstGeom prst="rect">
            <a:avLst/>
          </a:prstGeom>
          <a:noFill/>
          <a:ln>
            <a:noFill/>
          </a:ln>
        </p:spPr>
      </p:pic>
      <p:pic>
        <p:nvPicPr>
          <p:cNvPr descr="image005" id="2439" name="Google Shape;2439;p6"/>
          <p:cNvPicPr preferRelativeResize="0"/>
          <p:nvPr/>
        </p:nvPicPr>
        <p:blipFill rotWithShape="1">
          <a:blip r:embed="rId6">
            <a:alphaModFix/>
          </a:blip>
          <a:srcRect b="0" l="0" r="0" t="0"/>
          <a:stretch/>
        </p:blipFill>
        <p:spPr>
          <a:xfrm>
            <a:off x="5725868" y="3982192"/>
            <a:ext cx="2383798" cy="673903"/>
          </a:xfrm>
          <a:prstGeom prst="rect">
            <a:avLst/>
          </a:prstGeom>
          <a:noFill/>
          <a:ln>
            <a:noFill/>
          </a:ln>
        </p:spPr>
      </p:pic>
      <p:grpSp>
        <p:nvGrpSpPr>
          <p:cNvPr id="2440" name="Google Shape;2440;p6"/>
          <p:cNvGrpSpPr/>
          <p:nvPr/>
        </p:nvGrpSpPr>
        <p:grpSpPr>
          <a:xfrm>
            <a:off x="419168" y="1594457"/>
            <a:ext cx="3276887" cy="3712688"/>
            <a:chOff x="1246589" y="1613952"/>
            <a:chExt cx="4369182" cy="4950251"/>
          </a:xfrm>
        </p:grpSpPr>
        <p:grpSp>
          <p:nvGrpSpPr>
            <p:cNvPr id="2441" name="Google Shape;2441;p6"/>
            <p:cNvGrpSpPr/>
            <p:nvPr/>
          </p:nvGrpSpPr>
          <p:grpSpPr>
            <a:xfrm>
              <a:off x="1246589" y="1613952"/>
              <a:ext cx="4369182" cy="4916949"/>
              <a:chOff x="1246589" y="1613952"/>
              <a:chExt cx="4369182" cy="4916949"/>
            </a:xfrm>
          </p:grpSpPr>
          <p:grpSp>
            <p:nvGrpSpPr>
              <p:cNvPr id="2442" name="Google Shape;2442;p6"/>
              <p:cNvGrpSpPr/>
              <p:nvPr/>
            </p:nvGrpSpPr>
            <p:grpSpPr>
              <a:xfrm>
                <a:off x="1246589" y="1676528"/>
                <a:ext cx="4369182" cy="4854373"/>
                <a:chOff x="-92533" y="1"/>
                <a:chExt cx="6188533" cy="6297610"/>
              </a:xfrm>
            </p:grpSpPr>
            <p:sp>
              <p:nvSpPr>
                <p:cNvPr id="2443" name="Google Shape;2443;p6"/>
                <p:cNvSpPr/>
                <p:nvPr/>
              </p:nvSpPr>
              <p:spPr>
                <a:xfrm>
                  <a:off x="0" y="1"/>
                  <a:ext cx="6096000" cy="1589876"/>
                </a:xfrm>
                <a:prstGeom prst="rect">
                  <a:avLst/>
                </a:prstGeom>
                <a:solidFill>
                  <a:srgbClr val="008000"/>
                </a:solidFill>
                <a:ln>
                  <a:noFill/>
                </a:ln>
              </p:spPr>
              <p:txBody>
                <a:bodyPr anchorCtr="0" anchor="t" bIns="31100" lIns="62200" spcFirstLastPara="1" rIns="62200" wrap="square" tIns="31100">
                  <a:noAutofit/>
                </a:bodyPr>
                <a:lstStyle/>
                <a:p>
                  <a:pPr indent="0" lvl="0" marL="0" marR="0" rtl="0" algn="l">
                    <a:spcBef>
                      <a:spcPts val="0"/>
                    </a:spcBef>
                    <a:spcAft>
                      <a:spcPts val="0"/>
                    </a:spcAft>
                    <a:buNone/>
                  </a:pPr>
                  <a:r>
                    <a:t/>
                  </a:r>
                  <a:endParaRPr sz="1225">
                    <a:solidFill>
                      <a:srgbClr val="817767"/>
                    </a:solidFill>
                    <a:latin typeface="Arial"/>
                    <a:ea typeface="Arial"/>
                    <a:cs typeface="Arial"/>
                    <a:sym typeface="Arial"/>
                  </a:endParaRPr>
                </a:p>
              </p:txBody>
            </p:sp>
            <p:sp>
              <p:nvSpPr>
                <p:cNvPr id="2444" name="Google Shape;2444;p6"/>
                <p:cNvSpPr/>
                <p:nvPr/>
              </p:nvSpPr>
              <p:spPr>
                <a:xfrm>
                  <a:off x="-92533" y="2185516"/>
                  <a:ext cx="5851525" cy="1794193"/>
                </a:xfrm>
                <a:prstGeom prst="rect">
                  <a:avLst/>
                </a:prstGeom>
                <a:noFill/>
                <a:ln cap="flat" cmpd="sng" w="9525">
                  <a:solidFill>
                    <a:srgbClr val="FF0000"/>
                  </a:solidFill>
                  <a:prstDash val="solid"/>
                  <a:round/>
                  <a:headEnd len="sm" w="sm" type="none"/>
                  <a:tailEnd len="sm" w="sm" type="none"/>
                </a:ln>
              </p:spPr>
              <p:txBody>
                <a:bodyPr anchorCtr="1" anchor="ctr" bIns="0" lIns="186600" spcFirstLastPara="1" rIns="91425" wrap="square" tIns="0">
                  <a:noAutofit/>
                </a:bodyPr>
                <a:lstStyle/>
                <a:p>
                  <a:pPr indent="0" lvl="0" marL="0" marR="0" rtl="0" algn="ctr">
                    <a:spcBef>
                      <a:spcPts val="0"/>
                    </a:spcBef>
                    <a:spcAft>
                      <a:spcPts val="0"/>
                    </a:spcAft>
                    <a:buNone/>
                  </a:pPr>
                  <a:r>
                    <a:rPr b="1" lang="en-US" sz="3266">
                      <a:solidFill>
                        <a:srgbClr val="003300"/>
                      </a:solidFill>
                      <a:latin typeface="Calibri"/>
                      <a:ea typeface="Calibri"/>
                      <a:cs typeface="Calibri"/>
                      <a:sym typeface="Calibri"/>
                    </a:rPr>
                    <a:t>SISC GROUP</a:t>
                  </a:r>
                  <a:endParaRPr b="1" sz="3266">
                    <a:solidFill>
                      <a:srgbClr val="003300"/>
                    </a:solidFill>
                    <a:latin typeface="Calibri"/>
                    <a:ea typeface="Calibri"/>
                    <a:cs typeface="Calibri"/>
                    <a:sym typeface="Calibri"/>
                  </a:endParaRPr>
                </a:p>
                <a:p>
                  <a:pPr indent="0" lvl="0" marL="0" marR="0" rtl="0" algn="ctr">
                    <a:spcBef>
                      <a:spcPts val="0"/>
                    </a:spcBef>
                    <a:spcAft>
                      <a:spcPts val="0"/>
                    </a:spcAft>
                    <a:buNone/>
                  </a:pPr>
                  <a:r>
                    <a:rPr lang="en-US" sz="1633">
                      <a:solidFill>
                        <a:srgbClr val="003300"/>
                      </a:solidFill>
                      <a:latin typeface="Calibri"/>
                      <a:ea typeface="Calibri"/>
                      <a:cs typeface="Calibri"/>
                      <a:sym typeface="Calibri"/>
                    </a:rPr>
                    <a:t>(năm 2005)</a:t>
                  </a:r>
                  <a:endParaRPr/>
                </a:p>
              </p:txBody>
            </p:sp>
            <p:sp>
              <p:nvSpPr>
                <p:cNvPr id="2445" name="Google Shape;2445;p6"/>
                <p:cNvSpPr/>
                <p:nvPr/>
              </p:nvSpPr>
              <p:spPr>
                <a:xfrm>
                  <a:off x="0" y="4669756"/>
                  <a:ext cx="6096000" cy="1627855"/>
                </a:xfrm>
                <a:prstGeom prst="rect">
                  <a:avLst/>
                </a:prstGeom>
                <a:solidFill>
                  <a:srgbClr val="008000"/>
                </a:solidFill>
                <a:ln>
                  <a:noFill/>
                </a:ln>
              </p:spPr>
              <p:txBody>
                <a:bodyPr anchorCtr="0" anchor="t" bIns="31100" lIns="62200" spcFirstLastPara="1" rIns="62200" wrap="square" tIns="31100">
                  <a:noAutofit/>
                </a:bodyPr>
                <a:lstStyle/>
                <a:p>
                  <a:pPr indent="0" lvl="0" marL="0" marR="0" rtl="0" algn="l">
                    <a:spcBef>
                      <a:spcPts val="0"/>
                    </a:spcBef>
                    <a:spcAft>
                      <a:spcPts val="0"/>
                    </a:spcAft>
                    <a:buNone/>
                  </a:pPr>
                  <a:r>
                    <a:t/>
                  </a:r>
                  <a:endParaRPr sz="1225">
                    <a:solidFill>
                      <a:srgbClr val="000000"/>
                    </a:solidFill>
                    <a:latin typeface="Arial"/>
                    <a:ea typeface="Arial"/>
                    <a:cs typeface="Arial"/>
                    <a:sym typeface="Arial"/>
                  </a:endParaRPr>
                </a:p>
              </p:txBody>
            </p:sp>
          </p:grpSp>
          <p:sp>
            <p:nvSpPr>
              <p:cNvPr id="2446" name="Google Shape;2446;p6"/>
              <p:cNvSpPr/>
              <p:nvPr/>
            </p:nvSpPr>
            <p:spPr>
              <a:xfrm>
                <a:off x="1503322" y="1613952"/>
                <a:ext cx="4047119" cy="1331259"/>
              </a:xfrm>
              <a:prstGeom prst="rect">
                <a:avLst/>
              </a:prstGeom>
              <a:noFill/>
              <a:ln>
                <a:noFill/>
              </a:ln>
            </p:spPr>
            <p:txBody>
              <a:bodyPr anchorCtr="0" anchor="ctr" bIns="31100" lIns="62200" spcFirstLastPara="1" rIns="62200" wrap="square" tIns="31100">
                <a:noAutofit/>
              </a:bodyPr>
              <a:lstStyle/>
              <a:p>
                <a:pPr indent="0" lvl="0" marL="0" marR="0" rtl="0" algn="l">
                  <a:spcBef>
                    <a:spcPts val="0"/>
                  </a:spcBef>
                  <a:spcAft>
                    <a:spcPts val="0"/>
                  </a:spcAft>
                  <a:buNone/>
                </a:pPr>
                <a:r>
                  <a:rPr b="1" lang="en-US" sz="1361">
                    <a:solidFill>
                      <a:srgbClr val="FFFFFF"/>
                    </a:solidFill>
                    <a:latin typeface="Arial"/>
                    <a:ea typeface="Arial"/>
                    <a:cs typeface="Arial"/>
                    <a:sym typeface="Arial"/>
                  </a:rPr>
                  <a:t>Công ty Cổ phần Thiết bị Sài Gòn</a:t>
                </a:r>
                <a:endParaRPr b="1" sz="1361">
                  <a:solidFill>
                    <a:srgbClr val="FFFFFF"/>
                  </a:solidFill>
                  <a:latin typeface="Arial"/>
                  <a:ea typeface="Arial"/>
                  <a:cs typeface="Arial"/>
                  <a:sym typeface="Arial"/>
                </a:endParaRPr>
              </a:p>
              <a:p>
                <a:pPr indent="0" lvl="0" marL="0" marR="0" rtl="0" algn="l">
                  <a:spcBef>
                    <a:spcPts val="0"/>
                  </a:spcBef>
                  <a:spcAft>
                    <a:spcPts val="0"/>
                  </a:spcAft>
                  <a:buNone/>
                </a:pPr>
                <a:r>
                  <a:rPr lang="en-US" sz="1361">
                    <a:solidFill>
                      <a:srgbClr val="FFFFFF"/>
                    </a:solidFill>
                    <a:latin typeface="Arial"/>
                    <a:ea typeface="Arial"/>
                    <a:cs typeface="Arial"/>
                    <a:sym typeface="Arial"/>
                  </a:rPr>
                  <a:t>- Thành lập năm 1992</a:t>
                </a:r>
                <a:endParaRPr/>
              </a:p>
            </p:txBody>
          </p:sp>
        </p:grpSp>
        <p:sp>
          <p:nvSpPr>
            <p:cNvPr id="2447" name="Google Shape;2447;p6"/>
            <p:cNvSpPr/>
            <p:nvPr/>
          </p:nvSpPr>
          <p:spPr>
            <a:xfrm>
              <a:off x="1548019" y="5232944"/>
              <a:ext cx="4047120" cy="1331259"/>
            </a:xfrm>
            <a:prstGeom prst="rect">
              <a:avLst/>
            </a:prstGeom>
            <a:noFill/>
            <a:ln>
              <a:noFill/>
            </a:ln>
          </p:spPr>
          <p:txBody>
            <a:bodyPr anchorCtr="0" anchor="ctr" bIns="31100" lIns="62200" spcFirstLastPara="1" rIns="62200" wrap="square" tIns="31100">
              <a:noAutofit/>
            </a:bodyPr>
            <a:lstStyle/>
            <a:p>
              <a:pPr indent="0" lvl="0" marL="0" marR="0" rtl="0" algn="l">
                <a:spcBef>
                  <a:spcPts val="0"/>
                </a:spcBef>
                <a:spcAft>
                  <a:spcPts val="0"/>
                </a:spcAft>
                <a:buNone/>
              </a:pPr>
              <a:r>
                <a:rPr b="1" lang="en-US" sz="1361">
                  <a:solidFill>
                    <a:srgbClr val="FFFFFF"/>
                  </a:solidFill>
                  <a:latin typeface="Arial"/>
                  <a:ea typeface="Arial"/>
                  <a:cs typeface="Arial"/>
                  <a:sym typeface="Arial"/>
                </a:rPr>
                <a:t>Công ty Cổ phần Thiết bị SISC</a:t>
              </a:r>
              <a:endParaRPr/>
            </a:p>
            <a:p>
              <a:pPr indent="0" lvl="0" marL="0" marR="0" rtl="0" algn="l">
                <a:spcBef>
                  <a:spcPts val="0"/>
                </a:spcBef>
                <a:spcAft>
                  <a:spcPts val="0"/>
                </a:spcAft>
                <a:buNone/>
              </a:pPr>
              <a:r>
                <a:rPr b="1" lang="en-US" sz="1361">
                  <a:solidFill>
                    <a:srgbClr val="FFFFFF"/>
                  </a:solidFill>
                  <a:latin typeface="Arial"/>
                  <a:ea typeface="Arial"/>
                  <a:cs typeface="Arial"/>
                  <a:sym typeface="Arial"/>
                </a:rPr>
                <a:t>Việt Nam</a:t>
              </a:r>
              <a:endParaRPr/>
            </a:p>
            <a:p>
              <a:pPr indent="0" lvl="0" marL="0" marR="0" rtl="0" algn="l">
                <a:spcBef>
                  <a:spcPts val="0"/>
                </a:spcBef>
                <a:spcAft>
                  <a:spcPts val="0"/>
                </a:spcAft>
                <a:buNone/>
              </a:pPr>
              <a:r>
                <a:rPr lang="en-US" sz="1361">
                  <a:solidFill>
                    <a:srgbClr val="FFFFFF"/>
                  </a:solidFill>
                  <a:latin typeface="Arial"/>
                  <a:ea typeface="Arial"/>
                  <a:cs typeface="Arial"/>
                  <a:sym typeface="Arial"/>
                </a:rPr>
                <a:t>- Thành lập năm 1997</a:t>
              </a:r>
              <a:endParaRPr/>
            </a:p>
          </p:txBody>
        </p:sp>
      </p:grpSp>
      <p:pic>
        <p:nvPicPr>
          <p:cNvPr id="2448" name="Google Shape;2448;p6"/>
          <p:cNvPicPr preferRelativeResize="0"/>
          <p:nvPr/>
        </p:nvPicPr>
        <p:blipFill rotWithShape="1">
          <a:blip r:embed="rId7">
            <a:alphaModFix/>
          </a:blip>
          <a:srcRect b="0" l="0" r="0" t="0"/>
          <a:stretch/>
        </p:blipFill>
        <p:spPr>
          <a:xfrm>
            <a:off x="8133368" y="4693776"/>
            <a:ext cx="1425507" cy="545564"/>
          </a:xfrm>
          <a:prstGeom prst="rect">
            <a:avLst/>
          </a:prstGeom>
          <a:noFill/>
          <a:ln>
            <a:noFill/>
          </a:ln>
        </p:spPr>
      </p:pic>
      <p:pic>
        <p:nvPicPr>
          <p:cNvPr descr="PerkinElmer - Wikipedia" id="2449" name="Google Shape;2449;p6"/>
          <p:cNvPicPr preferRelativeResize="0"/>
          <p:nvPr/>
        </p:nvPicPr>
        <p:blipFill rotWithShape="1">
          <a:blip r:embed="rId8">
            <a:alphaModFix/>
          </a:blip>
          <a:srcRect b="0" l="0" r="0" t="0"/>
          <a:stretch/>
        </p:blipFill>
        <p:spPr>
          <a:xfrm>
            <a:off x="6550598" y="5171607"/>
            <a:ext cx="1422129" cy="757238"/>
          </a:xfrm>
          <a:prstGeom prst="rect">
            <a:avLst/>
          </a:prstGeom>
          <a:noFill/>
          <a:ln>
            <a:noFill/>
          </a:ln>
        </p:spPr>
      </p:pic>
      <p:pic>
        <p:nvPicPr>
          <p:cNvPr id="2450" name="Google Shape;2450;p6"/>
          <p:cNvPicPr preferRelativeResize="0"/>
          <p:nvPr/>
        </p:nvPicPr>
        <p:blipFill rotWithShape="1">
          <a:blip r:embed="rId9">
            <a:alphaModFix/>
          </a:blip>
          <a:srcRect b="0" l="0" r="0" t="0"/>
          <a:stretch/>
        </p:blipFill>
        <p:spPr>
          <a:xfrm>
            <a:off x="5581036" y="1358206"/>
            <a:ext cx="1656158" cy="509327"/>
          </a:xfrm>
          <a:prstGeom prst="rect">
            <a:avLst/>
          </a:prstGeom>
          <a:noFill/>
          <a:ln>
            <a:noFill/>
          </a:ln>
        </p:spPr>
      </p:pic>
      <p:pic>
        <p:nvPicPr>
          <p:cNvPr id="2451" name="Google Shape;2451;p6"/>
          <p:cNvPicPr preferRelativeResize="0"/>
          <p:nvPr/>
        </p:nvPicPr>
        <p:blipFill rotWithShape="1">
          <a:blip r:embed="rId10">
            <a:alphaModFix/>
          </a:blip>
          <a:srcRect b="0" l="0" r="0" t="0"/>
          <a:stretch/>
        </p:blipFill>
        <p:spPr>
          <a:xfrm>
            <a:off x="4093594" y="1577826"/>
            <a:ext cx="1061864" cy="429557"/>
          </a:xfrm>
          <a:prstGeom prst="rect">
            <a:avLst/>
          </a:prstGeom>
          <a:noFill/>
          <a:ln>
            <a:noFill/>
          </a:ln>
        </p:spPr>
      </p:pic>
      <p:pic>
        <p:nvPicPr>
          <p:cNvPr id="2452" name="Google Shape;2452;p6"/>
          <p:cNvPicPr preferRelativeResize="0"/>
          <p:nvPr/>
        </p:nvPicPr>
        <p:blipFill rotWithShape="1">
          <a:blip r:embed="rId11">
            <a:alphaModFix/>
          </a:blip>
          <a:srcRect b="0" l="0" r="0" t="0"/>
          <a:stretch/>
        </p:blipFill>
        <p:spPr>
          <a:xfrm>
            <a:off x="4061952" y="2253724"/>
            <a:ext cx="1580954" cy="394282"/>
          </a:xfrm>
          <a:prstGeom prst="rect">
            <a:avLst/>
          </a:prstGeom>
          <a:noFill/>
          <a:ln>
            <a:noFill/>
          </a:ln>
        </p:spPr>
      </p:pic>
      <p:pic>
        <p:nvPicPr>
          <p:cNvPr id="2453" name="Google Shape;2453;p6"/>
          <p:cNvPicPr preferRelativeResize="0"/>
          <p:nvPr/>
        </p:nvPicPr>
        <p:blipFill rotWithShape="1">
          <a:blip r:embed="rId12">
            <a:alphaModFix/>
          </a:blip>
          <a:srcRect b="20435" l="-2885" r="0" t="19090"/>
          <a:stretch/>
        </p:blipFill>
        <p:spPr>
          <a:xfrm>
            <a:off x="6095941" y="1939466"/>
            <a:ext cx="883082" cy="388031"/>
          </a:xfrm>
          <a:prstGeom prst="rect">
            <a:avLst/>
          </a:prstGeom>
          <a:noFill/>
          <a:ln>
            <a:noFill/>
          </a:ln>
        </p:spPr>
      </p:pic>
      <p:pic>
        <p:nvPicPr>
          <p:cNvPr id="2454" name="Google Shape;2454;p6"/>
          <p:cNvPicPr preferRelativeResize="0"/>
          <p:nvPr/>
        </p:nvPicPr>
        <p:blipFill rotWithShape="1">
          <a:blip r:embed="rId13">
            <a:alphaModFix/>
          </a:blip>
          <a:srcRect b="0" l="0" r="0" t="0"/>
          <a:stretch/>
        </p:blipFill>
        <p:spPr>
          <a:xfrm>
            <a:off x="7528732" y="1787678"/>
            <a:ext cx="996080" cy="388031"/>
          </a:xfrm>
          <a:prstGeom prst="rect">
            <a:avLst/>
          </a:prstGeom>
          <a:noFill/>
          <a:ln>
            <a:noFill/>
          </a:ln>
        </p:spPr>
      </p:pic>
      <p:pic>
        <p:nvPicPr>
          <p:cNvPr id="2455" name="Google Shape;2455;p6"/>
          <p:cNvPicPr preferRelativeResize="0"/>
          <p:nvPr/>
        </p:nvPicPr>
        <p:blipFill rotWithShape="1">
          <a:blip r:embed="rId14">
            <a:alphaModFix/>
          </a:blip>
          <a:srcRect b="0" l="0" r="0" t="0"/>
          <a:stretch/>
        </p:blipFill>
        <p:spPr>
          <a:xfrm>
            <a:off x="6513173" y="2543126"/>
            <a:ext cx="822721" cy="305582"/>
          </a:xfrm>
          <a:prstGeom prst="rect">
            <a:avLst/>
          </a:prstGeom>
          <a:noFill/>
          <a:ln>
            <a:noFill/>
          </a:ln>
        </p:spPr>
      </p:pic>
      <p:pic>
        <p:nvPicPr>
          <p:cNvPr id="2456" name="Google Shape;2456;p6"/>
          <p:cNvPicPr preferRelativeResize="0"/>
          <p:nvPr/>
        </p:nvPicPr>
        <p:blipFill rotWithShape="1">
          <a:blip r:embed="rId15">
            <a:alphaModFix/>
          </a:blip>
          <a:srcRect b="0" l="0" r="0" t="0"/>
          <a:stretch/>
        </p:blipFill>
        <p:spPr>
          <a:xfrm>
            <a:off x="7771821" y="2319541"/>
            <a:ext cx="1223268" cy="327542"/>
          </a:xfrm>
          <a:prstGeom prst="rect">
            <a:avLst/>
          </a:prstGeom>
          <a:noFill/>
          <a:ln>
            <a:noFill/>
          </a:ln>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5" name="Shape 4915"/>
        <p:cNvGrpSpPr/>
        <p:nvPr/>
      </p:nvGrpSpPr>
      <p:grpSpPr>
        <a:xfrm>
          <a:off x="0" y="0"/>
          <a:ext cx="0" cy="0"/>
          <a:chOff x="0" y="0"/>
          <a:chExt cx="0" cy="0"/>
        </a:xfrm>
      </p:grpSpPr>
      <p:sp>
        <p:nvSpPr>
          <p:cNvPr id="4916" name="Google Shape;4916;p6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917" name="Google Shape;4917;p6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918" name="Google Shape;4918;p60"/>
          <p:cNvPicPr preferRelativeResize="0"/>
          <p:nvPr/>
        </p:nvPicPr>
        <p:blipFill rotWithShape="1">
          <a:blip r:embed="rId3">
            <a:alphaModFix/>
          </a:blip>
          <a:srcRect b="9215" l="0" r="0" t="0"/>
          <a:stretch/>
        </p:blipFill>
        <p:spPr>
          <a:xfrm>
            <a:off x="1059887" y="0"/>
            <a:ext cx="9711207" cy="661218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2" name="Shape 4922"/>
        <p:cNvGrpSpPr/>
        <p:nvPr/>
      </p:nvGrpSpPr>
      <p:grpSpPr>
        <a:xfrm>
          <a:off x="0" y="0"/>
          <a:ext cx="0" cy="0"/>
          <a:chOff x="0" y="0"/>
          <a:chExt cx="0" cy="0"/>
        </a:xfrm>
      </p:grpSpPr>
      <p:sp>
        <p:nvSpPr>
          <p:cNvPr id="4923" name="Google Shape;4923;p6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924" name="Google Shape;4924;p6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925" name="Google Shape;4925;p61"/>
          <p:cNvPicPr preferRelativeResize="0"/>
          <p:nvPr/>
        </p:nvPicPr>
        <p:blipFill rotWithShape="1">
          <a:blip r:embed="rId3">
            <a:alphaModFix/>
          </a:blip>
          <a:srcRect b="8626" l="0" r="0" t="0"/>
          <a:stretch/>
        </p:blipFill>
        <p:spPr>
          <a:xfrm>
            <a:off x="1201270" y="0"/>
            <a:ext cx="10007383" cy="6858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9" name="Shape 4929"/>
        <p:cNvGrpSpPr/>
        <p:nvPr/>
      </p:nvGrpSpPr>
      <p:grpSpPr>
        <a:xfrm>
          <a:off x="0" y="0"/>
          <a:ext cx="0" cy="0"/>
          <a:chOff x="0" y="0"/>
          <a:chExt cx="0" cy="0"/>
        </a:xfrm>
      </p:grpSpPr>
      <p:sp>
        <p:nvSpPr>
          <p:cNvPr id="4930" name="Google Shape;4930;p62"/>
          <p:cNvSpPr txBox="1"/>
          <p:nvPr>
            <p:ph idx="2" type="body"/>
          </p:nvPr>
        </p:nvSpPr>
        <p:spPr>
          <a:xfrm>
            <a:off x="255104" y="3792585"/>
            <a:ext cx="7755210" cy="1476413"/>
          </a:xfrm>
          <a:prstGeom prst="rect">
            <a:avLst/>
          </a:prstGeom>
          <a:noFill/>
          <a:ln>
            <a:noFill/>
          </a:ln>
        </p:spPr>
        <p:txBody>
          <a:bodyPr anchorCtr="0" anchor="t" bIns="0" lIns="0" spcFirstLastPara="1" rIns="0" wrap="square" tIns="0">
            <a:normAutofit fontScale="92500" lnSpcReduction="10000"/>
          </a:bodyPr>
          <a:lstStyle/>
          <a:p>
            <a:pPr indent="-342900" lvl="0" marL="342900" rtl="0" algn="l">
              <a:lnSpc>
                <a:spcPct val="120000"/>
              </a:lnSpc>
              <a:spcBef>
                <a:spcPts val="0"/>
              </a:spcBef>
              <a:spcAft>
                <a:spcPts val="0"/>
              </a:spcAft>
              <a:buSzPct val="100000"/>
              <a:buNone/>
            </a:pPr>
            <a:r>
              <a:rPr lang="en-US"/>
              <a:t>Thank You</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0" name="Shape 2460"/>
        <p:cNvGrpSpPr/>
        <p:nvPr/>
      </p:nvGrpSpPr>
      <p:grpSpPr>
        <a:xfrm>
          <a:off x="0" y="0"/>
          <a:ext cx="0" cy="0"/>
          <a:chOff x="0" y="0"/>
          <a:chExt cx="0" cy="0"/>
        </a:xfrm>
      </p:grpSpPr>
      <p:sp>
        <p:nvSpPr>
          <p:cNvPr id="2461" name="Google Shape;2461;p7"/>
          <p:cNvSpPr txBox="1"/>
          <p:nvPr>
            <p:ph idx="12" type="sldNum"/>
          </p:nvPr>
        </p:nvSpPr>
        <p:spPr>
          <a:xfrm>
            <a:off x="3" y="6553203"/>
            <a:ext cx="304799" cy="304799"/>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545859"/>
              </a:buClr>
              <a:buSzPts val="707"/>
              <a:buFont typeface="Arial"/>
              <a:buNone/>
            </a:pPr>
            <a:fld id="{00000000-1234-1234-1234-123412341234}" type="slidenum">
              <a:rPr b="0" i="0" lang="en-US" sz="707" u="none" cap="none" strike="noStrike">
                <a:solidFill>
                  <a:srgbClr val="545859"/>
                </a:solidFill>
                <a:latin typeface="Arial"/>
                <a:ea typeface="Arial"/>
                <a:cs typeface="Arial"/>
                <a:sym typeface="Arial"/>
              </a:rPr>
              <a:t>‹#›</a:t>
            </a:fld>
            <a:endParaRPr b="0" i="0" sz="707" u="none" cap="none" strike="noStrike">
              <a:solidFill>
                <a:srgbClr val="545859"/>
              </a:solidFill>
              <a:latin typeface="Arial"/>
              <a:ea typeface="Arial"/>
              <a:cs typeface="Arial"/>
              <a:sym typeface="Arial"/>
            </a:endParaRPr>
          </a:p>
        </p:txBody>
      </p:sp>
      <p:pic>
        <p:nvPicPr>
          <p:cNvPr descr="http://www.sisc.com.vn/picture/banners/jhj1271550160.jpg" id="2462" name="Google Shape;2462;p7"/>
          <p:cNvPicPr preferRelativeResize="0"/>
          <p:nvPr/>
        </p:nvPicPr>
        <p:blipFill rotWithShape="1">
          <a:blip r:embed="rId3">
            <a:alphaModFix/>
          </a:blip>
          <a:srcRect b="0" l="0" r="0" t="0"/>
          <a:stretch/>
        </p:blipFill>
        <p:spPr>
          <a:xfrm>
            <a:off x="9165242" y="0"/>
            <a:ext cx="1449749" cy="996012"/>
          </a:xfrm>
          <a:prstGeom prst="rect">
            <a:avLst/>
          </a:prstGeom>
          <a:noFill/>
          <a:ln>
            <a:noFill/>
          </a:ln>
        </p:spPr>
      </p:pic>
      <p:sp>
        <p:nvSpPr>
          <p:cNvPr id="2463" name="Google Shape;2463;p7"/>
          <p:cNvSpPr txBox="1"/>
          <p:nvPr/>
        </p:nvSpPr>
        <p:spPr>
          <a:xfrm>
            <a:off x="755780" y="1674400"/>
            <a:ext cx="10095722" cy="810350"/>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222222"/>
              </a:buClr>
              <a:buSzPts val="3600"/>
              <a:buFont typeface="Tahoma"/>
              <a:buNone/>
            </a:pPr>
            <a:r>
              <a:rPr b="1" i="0" lang="en-US" sz="3600" u="none" cap="none" strike="noStrike">
                <a:solidFill>
                  <a:srgbClr val="222222"/>
                </a:solidFill>
                <a:latin typeface="Tahoma"/>
                <a:ea typeface="Tahoma"/>
                <a:cs typeface="Tahoma"/>
                <a:sym typeface="Tahoma"/>
              </a:rPr>
              <a:t>GIẢI TRÌNH TỰ SANGER VỚI NGS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7" name="Shape 2467"/>
        <p:cNvGrpSpPr/>
        <p:nvPr/>
      </p:nvGrpSpPr>
      <p:grpSpPr>
        <a:xfrm>
          <a:off x="0" y="0"/>
          <a:ext cx="0" cy="0"/>
          <a:chOff x="0" y="0"/>
          <a:chExt cx="0" cy="0"/>
        </a:xfrm>
      </p:grpSpPr>
      <p:sp>
        <p:nvSpPr>
          <p:cNvPr id="2468" name="Google Shape;2468;p8"/>
          <p:cNvSpPr txBox="1"/>
          <p:nvPr>
            <p:ph idx="4294967295" type="title"/>
          </p:nvPr>
        </p:nvSpPr>
        <p:spPr>
          <a:xfrm>
            <a:off x="54896" y="50080"/>
            <a:ext cx="12077232" cy="505092"/>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2800"/>
              <a:buFont typeface="Tahoma"/>
              <a:buNone/>
            </a:pPr>
            <a:r>
              <a:rPr b="1" lang="en-US" sz="2800">
                <a:solidFill>
                  <a:srgbClr val="FF0000"/>
                </a:solidFill>
                <a:latin typeface="Tahoma"/>
                <a:ea typeface="Tahoma"/>
                <a:cs typeface="Tahoma"/>
                <a:sym typeface="Tahoma"/>
              </a:rPr>
              <a:t>MỘT SÔ KĨ THUẬT GIẢI TRÌNH TỰ</a:t>
            </a:r>
            <a:endParaRPr/>
          </a:p>
        </p:txBody>
      </p:sp>
      <p:sp>
        <p:nvSpPr>
          <p:cNvPr id="2469" name="Google Shape;2469;p8"/>
          <p:cNvSpPr/>
          <p:nvPr/>
        </p:nvSpPr>
        <p:spPr>
          <a:xfrm>
            <a:off x="54896" y="647293"/>
            <a:ext cx="3135086" cy="1132113"/>
          </a:xfrm>
          <a:prstGeom prst="roundRect">
            <a:avLst>
              <a:gd fmla="val 16667" name="adj"/>
            </a:avLst>
          </a:prstGeom>
          <a:solidFill>
            <a:srgbClr val="0033CC"/>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First generation</a:t>
            </a:r>
            <a:endParaRPr/>
          </a:p>
          <a:p>
            <a:pPr indent="0" lvl="0" marL="0" marR="0" rtl="0" algn="ctr">
              <a:lnSpc>
                <a:spcPct val="100000"/>
              </a:lnSpc>
              <a:spcBef>
                <a:spcPts val="0"/>
              </a:spcBef>
              <a:spcAft>
                <a:spcPts val="0"/>
              </a:spcAft>
              <a:buClr>
                <a:srgbClr val="C9C9C9"/>
              </a:buClr>
              <a:buSzPts val="2000"/>
              <a:buFont typeface="Calibri"/>
              <a:buNone/>
            </a:pPr>
            <a:r>
              <a:rPr b="1" i="0" lang="en-US" sz="2000" u="none" cap="none" strike="noStrike">
                <a:solidFill>
                  <a:srgbClr val="C9C9C9"/>
                </a:solidFill>
                <a:latin typeface="Calibri"/>
                <a:ea typeface="Calibri"/>
                <a:cs typeface="Calibri"/>
                <a:sym typeface="Calibri"/>
              </a:rPr>
              <a:t>(Sanger sequecing)</a:t>
            </a:r>
            <a:endParaRPr/>
          </a:p>
        </p:txBody>
      </p:sp>
      <p:sp>
        <p:nvSpPr>
          <p:cNvPr id="2470" name="Google Shape;2470;p8"/>
          <p:cNvSpPr/>
          <p:nvPr/>
        </p:nvSpPr>
        <p:spPr>
          <a:xfrm>
            <a:off x="3287487" y="669573"/>
            <a:ext cx="4757057" cy="1109833"/>
          </a:xfrm>
          <a:prstGeom prst="roundRect">
            <a:avLst>
              <a:gd fmla="val 16667" name="adj"/>
            </a:avLst>
          </a:prstGeom>
          <a:solidFill>
            <a:srgbClr val="0033CC"/>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Second generation</a:t>
            </a:r>
            <a:endParaRPr/>
          </a:p>
          <a:p>
            <a:pPr indent="0" lvl="0" marL="0" marR="0" rtl="0" algn="ctr">
              <a:lnSpc>
                <a:spcPct val="100000"/>
              </a:lnSpc>
              <a:spcBef>
                <a:spcPts val="0"/>
              </a:spcBef>
              <a:spcAft>
                <a:spcPts val="0"/>
              </a:spcAft>
              <a:buClr>
                <a:srgbClr val="C9C9C9"/>
              </a:buClr>
              <a:buSzPts val="2000"/>
              <a:buFont typeface="Calibri"/>
              <a:buNone/>
            </a:pPr>
            <a:r>
              <a:rPr b="1" i="0" lang="en-US" sz="2000" u="none" cap="none" strike="noStrike">
                <a:solidFill>
                  <a:srgbClr val="C9C9C9"/>
                </a:solidFill>
                <a:latin typeface="Calibri"/>
                <a:ea typeface="Calibri"/>
                <a:cs typeface="Calibri"/>
                <a:sym typeface="Calibri"/>
              </a:rPr>
              <a:t>(Next generation sequecing)</a:t>
            </a:r>
            <a:endParaRPr b="1" i="0" sz="2400" u="none" cap="none" strike="noStrike">
              <a:solidFill>
                <a:srgbClr val="C9C9C9"/>
              </a:solidFill>
              <a:latin typeface="Calibri"/>
              <a:ea typeface="Calibri"/>
              <a:cs typeface="Calibri"/>
              <a:sym typeface="Calibri"/>
            </a:endParaRPr>
          </a:p>
        </p:txBody>
      </p:sp>
      <p:sp>
        <p:nvSpPr>
          <p:cNvPr id="2471" name="Google Shape;2471;p8"/>
          <p:cNvSpPr/>
          <p:nvPr/>
        </p:nvSpPr>
        <p:spPr>
          <a:xfrm>
            <a:off x="8142049" y="691853"/>
            <a:ext cx="3990079" cy="1109834"/>
          </a:xfrm>
          <a:prstGeom prst="roundRect">
            <a:avLst>
              <a:gd fmla="val 16667" name="adj"/>
            </a:avLst>
          </a:prstGeom>
          <a:solidFill>
            <a:srgbClr val="0033CC"/>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2400"/>
              <a:buFont typeface="Calibri"/>
              <a:buNone/>
            </a:pPr>
            <a:r>
              <a:rPr b="1" i="0" lang="en-US" sz="2400" u="none" cap="none" strike="noStrike">
                <a:solidFill>
                  <a:srgbClr val="FFFFFF"/>
                </a:solidFill>
                <a:latin typeface="Calibri"/>
                <a:ea typeface="Calibri"/>
                <a:cs typeface="Calibri"/>
                <a:sym typeface="Calibri"/>
              </a:rPr>
              <a:t>Third generation</a:t>
            </a:r>
            <a:endParaRPr/>
          </a:p>
          <a:p>
            <a:pPr indent="0" lvl="0" marL="0" marR="0" rtl="0" algn="ctr">
              <a:lnSpc>
                <a:spcPct val="100000"/>
              </a:lnSpc>
              <a:spcBef>
                <a:spcPts val="0"/>
              </a:spcBef>
              <a:spcAft>
                <a:spcPts val="0"/>
              </a:spcAft>
              <a:buClr>
                <a:srgbClr val="C9C9C9"/>
              </a:buClr>
              <a:buSzPts val="2000"/>
              <a:buFont typeface="Calibri"/>
              <a:buNone/>
            </a:pPr>
            <a:r>
              <a:rPr b="1" i="0" lang="en-US" sz="2000" u="none" cap="none" strike="noStrike">
                <a:solidFill>
                  <a:srgbClr val="C9C9C9"/>
                </a:solidFill>
                <a:latin typeface="Calibri"/>
                <a:ea typeface="Calibri"/>
                <a:cs typeface="Calibri"/>
                <a:sym typeface="Calibri"/>
              </a:rPr>
              <a:t>(Single Molecule Real-Time) (SMRT)</a:t>
            </a:r>
            <a:endParaRPr/>
          </a:p>
        </p:txBody>
      </p:sp>
      <p:pic>
        <p:nvPicPr>
          <p:cNvPr id="2472" name="Google Shape;2472;p8"/>
          <p:cNvPicPr preferRelativeResize="0"/>
          <p:nvPr/>
        </p:nvPicPr>
        <p:blipFill rotWithShape="1">
          <a:blip r:embed="rId3">
            <a:alphaModFix/>
          </a:blip>
          <a:srcRect b="0" l="51388" r="0" t="0"/>
          <a:stretch/>
        </p:blipFill>
        <p:spPr>
          <a:xfrm flipH="1">
            <a:off x="0" y="5776897"/>
            <a:ext cx="1444256" cy="1132114"/>
          </a:xfrm>
          <a:prstGeom prst="rect">
            <a:avLst/>
          </a:prstGeom>
          <a:noFill/>
          <a:ln>
            <a:noFill/>
          </a:ln>
        </p:spPr>
      </p:pic>
      <p:pic>
        <p:nvPicPr>
          <p:cNvPr descr="A picture containing text&#10;&#10;Description automatically generated" id="2473" name="Google Shape;2473;p8"/>
          <p:cNvPicPr preferRelativeResize="0"/>
          <p:nvPr/>
        </p:nvPicPr>
        <p:blipFill rotWithShape="1">
          <a:blip r:embed="rId4">
            <a:alphaModFix/>
          </a:blip>
          <a:srcRect b="0" l="0" r="0" t="0"/>
          <a:stretch/>
        </p:blipFill>
        <p:spPr>
          <a:xfrm>
            <a:off x="272143" y="4365124"/>
            <a:ext cx="1132760" cy="1366922"/>
          </a:xfrm>
          <a:prstGeom prst="rect">
            <a:avLst/>
          </a:prstGeom>
          <a:noFill/>
          <a:ln>
            <a:noFill/>
          </a:ln>
        </p:spPr>
      </p:pic>
      <p:pic>
        <p:nvPicPr>
          <p:cNvPr descr="3500 Genetic Analyzer" id="2474" name="Google Shape;2474;p8"/>
          <p:cNvPicPr preferRelativeResize="0"/>
          <p:nvPr/>
        </p:nvPicPr>
        <p:blipFill rotWithShape="1">
          <a:blip r:embed="rId5">
            <a:alphaModFix/>
          </a:blip>
          <a:srcRect b="0" l="0" r="0" t="0"/>
          <a:stretch/>
        </p:blipFill>
        <p:spPr>
          <a:xfrm>
            <a:off x="1404903" y="5089801"/>
            <a:ext cx="1785079" cy="1742238"/>
          </a:xfrm>
          <a:prstGeom prst="rect">
            <a:avLst/>
          </a:prstGeom>
          <a:noFill/>
          <a:ln>
            <a:noFill/>
          </a:ln>
        </p:spPr>
      </p:pic>
      <p:pic>
        <p:nvPicPr>
          <p:cNvPr descr="When Do I Use Sanger Sequencing vs NGS? - Behind the Bench" id="2475" name="Google Shape;2475;p8"/>
          <p:cNvPicPr preferRelativeResize="0"/>
          <p:nvPr/>
        </p:nvPicPr>
        <p:blipFill rotWithShape="1">
          <a:blip r:embed="rId6">
            <a:alphaModFix/>
          </a:blip>
          <a:srcRect b="0" l="52678" r="0" t="0"/>
          <a:stretch/>
        </p:blipFill>
        <p:spPr>
          <a:xfrm>
            <a:off x="710601" y="1801687"/>
            <a:ext cx="1785079" cy="2126266"/>
          </a:xfrm>
          <a:prstGeom prst="rect">
            <a:avLst/>
          </a:prstGeom>
          <a:noFill/>
          <a:ln>
            <a:noFill/>
          </a:ln>
        </p:spPr>
      </p:pic>
      <p:pic>
        <p:nvPicPr>
          <p:cNvPr descr="When Do I Use Sanger Sequencing vs NGS? - Behind the Bench" id="2476" name="Google Shape;2476;p8"/>
          <p:cNvPicPr preferRelativeResize="0"/>
          <p:nvPr/>
        </p:nvPicPr>
        <p:blipFill rotWithShape="1">
          <a:blip r:embed="rId6">
            <a:alphaModFix/>
          </a:blip>
          <a:srcRect b="0" l="0" r="53268" t="0"/>
          <a:stretch/>
        </p:blipFill>
        <p:spPr>
          <a:xfrm>
            <a:off x="4609098" y="1779406"/>
            <a:ext cx="1693731" cy="2042954"/>
          </a:xfrm>
          <a:prstGeom prst="rect">
            <a:avLst/>
          </a:prstGeom>
          <a:noFill/>
          <a:ln>
            <a:noFill/>
          </a:ln>
        </p:spPr>
      </p:pic>
      <p:pic>
        <p:nvPicPr>
          <p:cNvPr descr="Khám phá sinh học: Single Molecule Real Time (SMRT) DNA sequencing  technology – Pacific Biosciences" id="2477" name="Google Shape;2477;p8"/>
          <p:cNvPicPr preferRelativeResize="0"/>
          <p:nvPr/>
        </p:nvPicPr>
        <p:blipFill rotWithShape="1">
          <a:blip r:embed="rId7">
            <a:alphaModFix/>
          </a:blip>
          <a:srcRect b="0" l="0" r="0" t="0"/>
          <a:stretch/>
        </p:blipFill>
        <p:spPr>
          <a:xfrm>
            <a:off x="9044094" y="1857457"/>
            <a:ext cx="2185988" cy="2185988"/>
          </a:xfrm>
          <a:prstGeom prst="rect">
            <a:avLst/>
          </a:prstGeom>
          <a:noFill/>
          <a:ln>
            <a:noFill/>
          </a:ln>
        </p:spPr>
      </p:pic>
      <p:pic>
        <p:nvPicPr>
          <p:cNvPr id="2478" name="Google Shape;2478;p8"/>
          <p:cNvPicPr preferRelativeResize="0"/>
          <p:nvPr/>
        </p:nvPicPr>
        <p:blipFill rotWithShape="1">
          <a:blip r:embed="rId8">
            <a:alphaModFix/>
          </a:blip>
          <a:srcRect b="0" l="0" r="1381" t="0"/>
          <a:stretch/>
        </p:blipFill>
        <p:spPr>
          <a:xfrm>
            <a:off x="3392968" y="4944154"/>
            <a:ext cx="4651576" cy="1815949"/>
          </a:xfrm>
          <a:prstGeom prst="rect">
            <a:avLst/>
          </a:prstGeom>
          <a:noFill/>
          <a:ln>
            <a:noFill/>
          </a:ln>
        </p:spPr>
      </p:pic>
      <p:pic>
        <p:nvPicPr>
          <p:cNvPr descr="PacBio SEQUEL IIe – UF ICBR" id="2479" name="Google Shape;2479;p8"/>
          <p:cNvPicPr preferRelativeResize="0"/>
          <p:nvPr/>
        </p:nvPicPr>
        <p:blipFill rotWithShape="1">
          <a:blip r:embed="rId9">
            <a:alphaModFix/>
          </a:blip>
          <a:srcRect b="0" l="0" r="0" t="0"/>
          <a:stretch/>
        </p:blipFill>
        <p:spPr>
          <a:xfrm>
            <a:off x="8680881" y="4571600"/>
            <a:ext cx="2143125" cy="2143125"/>
          </a:xfrm>
          <a:prstGeom prst="rect">
            <a:avLst/>
          </a:prstGeom>
          <a:noFill/>
          <a:ln>
            <a:noFill/>
          </a:ln>
        </p:spPr>
      </p:pic>
      <p:pic>
        <p:nvPicPr>
          <p:cNvPr descr="PromethION" id="2480" name="Google Shape;2480;p8"/>
          <p:cNvPicPr preferRelativeResize="0"/>
          <p:nvPr/>
        </p:nvPicPr>
        <p:blipFill rotWithShape="1">
          <a:blip r:embed="rId10">
            <a:alphaModFix/>
          </a:blip>
          <a:srcRect b="0" l="0" r="0" t="0"/>
          <a:stretch/>
        </p:blipFill>
        <p:spPr>
          <a:xfrm>
            <a:off x="10422329" y="5818115"/>
            <a:ext cx="1881106" cy="1049678"/>
          </a:xfrm>
          <a:prstGeom prst="rect">
            <a:avLst/>
          </a:prstGeom>
          <a:noFill/>
          <a:ln>
            <a:noFill/>
          </a:ln>
        </p:spPr>
      </p:pic>
      <p:sp>
        <p:nvSpPr>
          <p:cNvPr id="2481" name="Google Shape;2481;p8"/>
          <p:cNvSpPr txBox="1"/>
          <p:nvPr/>
        </p:nvSpPr>
        <p:spPr>
          <a:xfrm>
            <a:off x="144220" y="3972276"/>
            <a:ext cx="291783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000"/>
              <a:buFont typeface="Calibri"/>
              <a:buNone/>
            </a:pPr>
            <a:r>
              <a:rPr b="1" i="0" lang="en-US" sz="2000" u="none" cap="none" strike="noStrike">
                <a:solidFill>
                  <a:srgbClr val="002060"/>
                </a:solidFill>
                <a:latin typeface="Calibri"/>
                <a:ea typeface="Calibri"/>
                <a:cs typeface="Calibri"/>
                <a:sym typeface="Calibri"/>
              </a:rPr>
              <a:t>&lt;= 800-1200 bp</a:t>
            </a:r>
            <a:endParaRPr/>
          </a:p>
        </p:txBody>
      </p:sp>
      <p:sp>
        <p:nvSpPr>
          <p:cNvPr id="2482" name="Google Shape;2482;p8"/>
          <p:cNvSpPr txBox="1"/>
          <p:nvPr/>
        </p:nvSpPr>
        <p:spPr>
          <a:xfrm>
            <a:off x="3911184" y="3843390"/>
            <a:ext cx="2917839"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000"/>
              <a:buFont typeface="Calibri"/>
              <a:buNone/>
            </a:pPr>
            <a:r>
              <a:rPr b="1" i="0" lang="en-US" sz="2000" u="none" cap="none" strike="noStrike">
                <a:solidFill>
                  <a:srgbClr val="002060"/>
                </a:solidFill>
                <a:latin typeface="Calibri"/>
                <a:ea typeface="Calibri"/>
                <a:cs typeface="Calibri"/>
                <a:sym typeface="Calibri"/>
              </a:rPr>
              <a:t>&gt;5 Mb</a:t>
            </a:r>
            <a:endParaRPr/>
          </a:p>
          <a:p>
            <a:pPr indent="0" lvl="0" marL="0" marR="0" rtl="0" algn="ctr">
              <a:lnSpc>
                <a:spcPct val="100000"/>
              </a:lnSpc>
              <a:spcBef>
                <a:spcPts val="0"/>
              </a:spcBef>
              <a:spcAft>
                <a:spcPts val="0"/>
              </a:spcAft>
              <a:buClr>
                <a:srgbClr val="002060"/>
              </a:buClr>
              <a:buSzPts val="2000"/>
              <a:buFont typeface="Calibri"/>
              <a:buNone/>
            </a:pPr>
            <a:r>
              <a:rPr b="1" i="0" lang="en-US" sz="2000" u="none" cap="none" strike="noStrike">
                <a:solidFill>
                  <a:srgbClr val="002060"/>
                </a:solidFill>
                <a:latin typeface="Calibri"/>
                <a:ea typeface="Calibri"/>
                <a:cs typeface="Calibri"/>
                <a:sym typeface="Calibri"/>
              </a:rPr>
              <a:t>~ 100-600 bp/ read</a:t>
            </a:r>
            <a:endParaRPr/>
          </a:p>
        </p:txBody>
      </p:sp>
      <p:sp>
        <p:nvSpPr>
          <p:cNvPr id="2483" name="Google Shape;2483;p8"/>
          <p:cNvSpPr txBox="1"/>
          <p:nvPr/>
        </p:nvSpPr>
        <p:spPr>
          <a:xfrm>
            <a:off x="8678168" y="3919924"/>
            <a:ext cx="2917839" cy="40011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2060"/>
              </a:buClr>
              <a:buSzPts val="2000"/>
              <a:buFont typeface="Calibri"/>
              <a:buNone/>
            </a:pPr>
            <a:r>
              <a:rPr b="1" i="0" lang="en-US" sz="2000" u="none" cap="none" strike="noStrike">
                <a:solidFill>
                  <a:srgbClr val="002060"/>
                </a:solidFill>
                <a:latin typeface="Calibri"/>
                <a:ea typeface="Calibri"/>
                <a:cs typeface="Calibri"/>
                <a:sym typeface="Calibri"/>
              </a:rPr>
              <a:t>Up to 25 kb</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7" name="Shape 2487"/>
        <p:cNvGrpSpPr/>
        <p:nvPr/>
      </p:nvGrpSpPr>
      <p:grpSpPr>
        <a:xfrm>
          <a:off x="0" y="0"/>
          <a:ext cx="0" cy="0"/>
          <a:chOff x="0" y="0"/>
          <a:chExt cx="0" cy="0"/>
        </a:xfrm>
      </p:grpSpPr>
      <p:sp>
        <p:nvSpPr>
          <p:cNvPr id="2488" name="Google Shape;2488;p9"/>
          <p:cNvSpPr txBox="1"/>
          <p:nvPr>
            <p:ph idx="4294967295" type="title"/>
          </p:nvPr>
        </p:nvSpPr>
        <p:spPr>
          <a:xfrm>
            <a:off x="1480457" y="530615"/>
            <a:ext cx="10363201" cy="720733"/>
          </a:xfrm>
          <a:prstGeom prst="rect">
            <a:avLst/>
          </a:prstGeom>
          <a:noFill/>
          <a:ln>
            <a:noFill/>
          </a:ln>
        </p:spPr>
        <p:txBody>
          <a:bodyPr anchorCtr="0" anchor="b" bIns="52150" lIns="104300" spcFirstLastPara="1" rIns="104300" wrap="square" tIns="52150">
            <a:noAutofit/>
          </a:bodyPr>
          <a:lstStyle/>
          <a:p>
            <a:pPr indent="0" lvl="0" marL="0" rtl="0" algn="l">
              <a:spcBef>
                <a:spcPts val="0"/>
              </a:spcBef>
              <a:spcAft>
                <a:spcPts val="0"/>
              </a:spcAft>
              <a:buNone/>
            </a:pPr>
            <a:r>
              <a:rPr b="1" lang="en-US" sz="3200">
                <a:solidFill>
                  <a:srgbClr val="FF0000"/>
                </a:solidFill>
                <a:latin typeface="Tahoma"/>
                <a:ea typeface="Tahoma"/>
                <a:cs typeface="Tahoma"/>
                <a:sym typeface="Tahoma"/>
              </a:rPr>
              <a:t>SO SÁNH KĨ THUẬT SANGER VS KĨ THUẬT NGS</a:t>
            </a:r>
            <a:endParaRPr/>
          </a:p>
        </p:txBody>
      </p:sp>
      <p:pic>
        <p:nvPicPr>
          <p:cNvPr id="2489" name="Google Shape;2489;p9"/>
          <p:cNvPicPr preferRelativeResize="0"/>
          <p:nvPr/>
        </p:nvPicPr>
        <p:blipFill rotWithShape="1">
          <a:blip r:embed="rId3">
            <a:alphaModFix/>
          </a:blip>
          <a:srcRect b="0" l="51388" r="0" t="0"/>
          <a:stretch/>
        </p:blipFill>
        <p:spPr>
          <a:xfrm flipH="1">
            <a:off x="0" y="4249925"/>
            <a:ext cx="3016405" cy="2364479"/>
          </a:xfrm>
          <a:prstGeom prst="rect">
            <a:avLst/>
          </a:prstGeom>
          <a:noFill/>
          <a:ln>
            <a:noFill/>
          </a:ln>
        </p:spPr>
      </p:pic>
      <p:pic>
        <p:nvPicPr>
          <p:cNvPr id="2490" name="Google Shape;2490;p9"/>
          <p:cNvPicPr preferRelativeResize="0"/>
          <p:nvPr/>
        </p:nvPicPr>
        <p:blipFill rotWithShape="1">
          <a:blip r:embed="rId4">
            <a:alphaModFix/>
          </a:blip>
          <a:srcRect b="0" l="0" r="0" t="0"/>
          <a:stretch/>
        </p:blipFill>
        <p:spPr>
          <a:xfrm>
            <a:off x="104603" y="1477979"/>
            <a:ext cx="6448500" cy="2753758"/>
          </a:xfrm>
          <a:prstGeom prst="rect">
            <a:avLst/>
          </a:prstGeom>
          <a:noFill/>
          <a:ln>
            <a:noFill/>
          </a:ln>
        </p:spPr>
      </p:pic>
      <p:pic>
        <p:nvPicPr>
          <p:cNvPr id="2491" name="Google Shape;2491;p9"/>
          <p:cNvPicPr preferRelativeResize="0"/>
          <p:nvPr/>
        </p:nvPicPr>
        <p:blipFill rotWithShape="1">
          <a:blip r:embed="rId5">
            <a:alphaModFix/>
          </a:blip>
          <a:srcRect b="0" l="0" r="-35189" t="0"/>
          <a:stretch/>
        </p:blipFill>
        <p:spPr>
          <a:xfrm>
            <a:off x="5975666" y="4144115"/>
            <a:ext cx="7795354" cy="2220022"/>
          </a:xfrm>
          <a:prstGeom prst="rect">
            <a:avLst/>
          </a:prstGeom>
          <a:noFill/>
          <a:ln>
            <a:noFill/>
          </a:ln>
        </p:spPr>
      </p:pic>
      <p:pic>
        <p:nvPicPr>
          <p:cNvPr descr="The application of next-generation sequencing to unresolved familial  disease - Computational Modelling Group" id="2492" name="Google Shape;2492;p9"/>
          <p:cNvPicPr preferRelativeResize="0"/>
          <p:nvPr/>
        </p:nvPicPr>
        <p:blipFill rotWithShape="1">
          <a:blip r:embed="rId6">
            <a:alphaModFix/>
          </a:blip>
          <a:srcRect b="0" l="0" r="0" t="0"/>
          <a:stretch/>
        </p:blipFill>
        <p:spPr>
          <a:xfrm>
            <a:off x="6194490" y="1603874"/>
            <a:ext cx="5649168" cy="240123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2_PerkinElmer Distributor 2016">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2_TF">
  <a:themeElements>
    <a:clrScheme name="Thermo Fisher 2020">
      <a:dk1>
        <a:srgbClr val="222222"/>
      </a:dk1>
      <a:lt1>
        <a:srgbClr val="FFFFFF"/>
      </a:lt1>
      <a:dk2>
        <a:srgbClr val="E71315"/>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PerkinElmer Distributor 2016">
  <a:themeElements>
    <a:clrScheme name="Austin">
      <a:dk1>
        <a:srgbClr val="000000"/>
      </a:dk1>
      <a:lt1>
        <a:srgbClr val="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Thermo 1">
  <a:themeElements>
    <a:clrScheme name="TFS 2020">
      <a:dk1>
        <a:srgbClr val="222222"/>
      </a:dk1>
      <a:lt1>
        <a:srgbClr val="FFFFFF"/>
      </a:lt1>
      <a:dk2>
        <a:srgbClr val="E61316"/>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2_Thermo 1">
  <a:themeElements>
    <a:clrScheme name="TFS 2020">
      <a:dk1>
        <a:srgbClr val="222222"/>
      </a:dk1>
      <a:lt1>
        <a:srgbClr val="FFFFFF"/>
      </a:lt1>
      <a:dk2>
        <a:srgbClr val="E61316"/>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TF">
  <a:themeElements>
    <a:clrScheme name="Thermo Fisher 2020">
      <a:dk1>
        <a:srgbClr val="222222"/>
      </a:dk1>
      <a:lt1>
        <a:srgbClr val="FFFFFF"/>
      </a:lt1>
      <a:dk2>
        <a:srgbClr val="E71315"/>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2017-03-10T07:33:22Z</dcterms:created>
  <dc:creator>Administrator</dc:creator>
</cp:coreProperties>
</file>